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982988" cy="40144700"/>
  <p:notesSz cx="29819600" cy="423418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31800" indent="25400" algn="l" rtl="0" fontAlgn="base">
      <a:spcBef>
        <a:spcPct val="0"/>
      </a:spcBef>
      <a:spcAft>
        <a:spcPct val="0"/>
      </a:spcAft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863600" indent="50800" algn="l" rtl="0" fontAlgn="base">
      <a:spcBef>
        <a:spcPct val="0"/>
      </a:spcBef>
      <a:spcAft>
        <a:spcPct val="0"/>
      </a:spcAft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296988" indent="74613" algn="l" rtl="0" fontAlgn="base">
      <a:spcBef>
        <a:spcPct val="0"/>
      </a:spcBef>
      <a:spcAft>
        <a:spcPct val="0"/>
      </a:spcAft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728788" indent="100013" algn="l" rtl="0" fontAlgn="base">
      <a:spcBef>
        <a:spcPct val="0"/>
      </a:spcBef>
      <a:spcAft>
        <a:spcPct val="0"/>
      </a:spcAft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78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644">
          <p15:clr>
            <a:srgbClr val="A4A3A4"/>
          </p15:clr>
        </p15:guide>
        <p15:guide id="2" pos="9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3333FF"/>
    <a:srgbClr val="66CCFF"/>
    <a:srgbClr val="00FFFF"/>
    <a:srgbClr val="99FF33"/>
    <a:srgbClr val="FF0000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30" d="100"/>
          <a:sy n="30" d="100"/>
        </p:scale>
        <p:origin x="654" y="24"/>
      </p:cViewPr>
      <p:guideLst>
        <p:guide orient="horz" pos="12644"/>
        <p:guide pos="9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891000" y="0"/>
            <a:ext cx="12922250" cy="21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8925" y="3175000"/>
            <a:ext cx="11461750" cy="15878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81325" y="20112038"/>
            <a:ext cx="23856950" cy="1905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217725"/>
            <a:ext cx="12922250" cy="211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891000" y="40217725"/>
            <a:ext cx="12922250" cy="211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79D712-C96C-467C-A386-14487C847B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0628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31800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863600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296988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728788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162099" algn="l" defTabSz="86484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94519" algn="l" defTabSz="86484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3026938" algn="l" defTabSz="86484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59358" algn="l" defTabSz="86484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7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EBE387A-5FA0-4AAD-AE1C-8C4E305F21A3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425205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74408" y="12470970"/>
            <a:ext cx="24634172" cy="86047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47296" y="22749061"/>
            <a:ext cx="20288396" cy="10258737"/>
          </a:xfrm>
        </p:spPr>
        <p:txBody>
          <a:bodyPr/>
          <a:lstStyle>
            <a:lvl1pPr marL="0" indent="0" algn="ctr">
              <a:buNone/>
              <a:defRPr/>
            </a:lvl1pPr>
            <a:lvl2pPr marL="432420" indent="0" algn="ctr">
              <a:buNone/>
              <a:defRPr/>
            </a:lvl2pPr>
            <a:lvl3pPr marL="864840" indent="0" algn="ctr">
              <a:buNone/>
              <a:defRPr/>
            </a:lvl3pPr>
            <a:lvl4pPr marL="1297259" indent="0" algn="ctr">
              <a:buNone/>
              <a:defRPr/>
            </a:lvl4pPr>
            <a:lvl5pPr marL="1729679" indent="0" algn="ctr">
              <a:buNone/>
              <a:defRPr/>
            </a:lvl5pPr>
            <a:lvl6pPr marL="2162099" indent="0" algn="ctr">
              <a:buNone/>
              <a:defRPr/>
            </a:lvl6pPr>
            <a:lvl7pPr marL="2594519" indent="0" algn="ctr">
              <a:buNone/>
              <a:defRPr/>
            </a:lvl7pPr>
            <a:lvl8pPr marL="3026938" indent="0" algn="ctr">
              <a:buNone/>
              <a:defRPr/>
            </a:lvl8pPr>
            <a:lvl9pPr marL="3459358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5F64-EE29-467B-AA8F-5C462AAFA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862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75962-E106-497F-A908-DEDD09F3DE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658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013199" y="1607813"/>
            <a:ext cx="6520184" cy="342523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449606" y="1607813"/>
            <a:ext cx="19417721" cy="342523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23AA9-C84B-4B75-A42A-4715408006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75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4C585-4262-4DD8-AE3D-DF6875FE4D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47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9891" y="25796461"/>
            <a:ext cx="24635691" cy="7973560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9891" y="17014529"/>
            <a:ext cx="24635691" cy="8781932"/>
          </a:xfrm>
        </p:spPr>
        <p:txBody>
          <a:bodyPr anchor="b"/>
          <a:lstStyle>
            <a:lvl1pPr marL="0" indent="0">
              <a:buNone/>
              <a:defRPr sz="1900"/>
            </a:lvl1pPr>
            <a:lvl2pPr marL="432420" indent="0">
              <a:buNone/>
              <a:defRPr sz="1700"/>
            </a:lvl2pPr>
            <a:lvl3pPr marL="864840" indent="0">
              <a:buNone/>
              <a:defRPr sz="1500"/>
            </a:lvl3pPr>
            <a:lvl4pPr marL="1297259" indent="0">
              <a:buNone/>
              <a:defRPr sz="1300"/>
            </a:lvl4pPr>
            <a:lvl5pPr marL="1729679" indent="0">
              <a:buNone/>
              <a:defRPr sz="1300"/>
            </a:lvl5pPr>
            <a:lvl6pPr marL="2162099" indent="0">
              <a:buNone/>
              <a:defRPr sz="1300"/>
            </a:lvl6pPr>
            <a:lvl7pPr marL="2594519" indent="0">
              <a:buNone/>
              <a:defRPr sz="1300"/>
            </a:lvl7pPr>
            <a:lvl8pPr marL="3026938" indent="0">
              <a:buNone/>
              <a:defRPr sz="1300"/>
            </a:lvl8pPr>
            <a:lvl9pPr marL="3459358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1DFA4-5F61-4D37-8CEE-6080D8D206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74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49606" y="9366997"/>
            <a:ext cx="12968953" cy="264931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4564431" y="9366997"/>
            <a:ext cx="12968952" cy="264931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344B-BF64-4141-8A59-6E40ED4500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253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49606" y="8985886"/>
            <a:ext cx="12804847" cy="374560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20" indent="0">
              <a:buNone/>
              <a:defRPr sz="1900" b="1"/>
            </a:lvl2pPr>
            <a:lvl3pPr marL="864840" indent="0">
              <a:buNone/>
              <a:defRPr sz="1700" b="1"/>
            </a:lvl3pPr>
            <a:lvl4pPr marL="1297259" indent="0">
              <a:buNone/>
              <a:defRPr sz="1500" b="1"/>
            </a:lvl4pPr>
            <a:lvl5pPr marL="1729679" indent="0">
              <a:buNone/>
              <a:defRPr sz="1500" b="1"/>
            </a:lvl5pPr>
            <a:lvl6pPr marL="2162099" indent="0">
              <a:buNone/>
              <a:defRPr sz="1500" b="1"/>
            </a:lvl6pPr>
            <a:lvl7pPr marL="2594519" indent="0">
              <a:buNone/>
              <a:defRPr sz="1500" b="1"/>
            </a:lvl7pPr>
            <a:lvl8pPr marL="3026938" indent="0">
              <a:buNone/>
              <a:defRPr sz="1500" b="1"/>
            </a:lvl8pPr>
            <a:lvl9pPr marL="3459358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449606" y="12731494"/>
            <a:ext cx="12804847" cy="23128683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722459" y="8985886"/>
            <a:ext cx="12810924" cy="3745608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20" indent="0">
              <a:buNone/>
              <a:defRPr sz="1900" b="1"/>
            </a:lvl2pPr>
            <a:lvl3pPr marL="864840" indent="0">
              <a:buNone/>
              <a:defRPr sz="1700" b="1"/>
            </a:lvl3pPr>
            <a:lvl4pPr marL="1297259" indent="0">
              <a:buNone/>
              <a:defRPr sz="1500" b="1"/>
            </a:lvl4pPr>
            <a:lvl5pPr marL="1729679" indent="0">
              <a:buNone/>
              <a:defRPr sz="1500" b="1"/>
            </a:lvl5pPr>
            <a:lvl6pPr marL="2162099" indent="0">
              <a:buNone/>
              <a:defRPr sz="1500" b="1"/>
            </a:lvl6pPr>
            <a:lvl7pPr marL="2594519" indent="0">
              <a:buNone/>
              <a:defRPr sz="1500" b="1"/>
            </a:lvl7pPr>
            <a:lvl8pPr marL="3026938" indent="0">
              <a:buNone/>
              <a:defRPr sz="1500" b="1"/>
            </a:lvl8pPr>
            <a:lvl9pPr marL="3459358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4722459" y="12731494"/>
            <a:ext cx="12810924" cy="23128683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E0100-DCF2-4300-86DF-20AB34D7D7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983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0889-14FF-41AF-8EFF-8B85F2C617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529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C7C23-E221-475B-8A24-FC4B5D6F34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136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9606" y="1598880"/>
            <a:ext cx="9534878" cy="680194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30930" y="1598881"/>
            <a:ext cx="16202453" cy="3426129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49606" y="8400822"/>
            <a:ext cx="9534878" cy="27459355"/>
          </a:xfrm>
        </p:spPr>
        <p:txBody>
          <a:bodyPr/>
          <a:lstStyle>
            <a:lvl1pPr marL="0" indent="0">
              <a:buNone/>
              <a:defRPr sz="1300"/>
            </a:lvl1pPr>
            <a:lvl2pPr marL="432420" indent="0">
              <a:buNone/>
              <a:defRPr sz="1100"/>
            </a:lvl2pPr>
            <a:lvl3pPr marL="864840" indent="0">
              <a:buNone/>
              <a:defRPr sz="900"/>
            </a:lvl3pPr>
            <a:lvl4pPr marL="1297259" indent="0">
              <a:buNone/>
              <a:defRPr sz="900"/>
            </a:lvl4pPr>
            <a:lvl5pPr marL="1729679" indent="0">
              <a:buNone/>
              <a:defRPr sz="900"/>
            </a:lvl5pPr>
            <a:lvl6pPr marL="2162099" indent="0">
              <a:buNone/>
              <a:defRPr sz="900"/>
            </a:lvl6pPr>
            <a:lvl7pPr marL="2594519" indent="0">
              <a:buNone/>
              <a:defRPr sz="900"/>
            </a:lvl7pPr>
            <a:lvl8pPr marL="3026938" indent="0">
              <a:buNone/>
              <a:defRPr sz="900"/>
            </a:lvl8pPr>
            <a:lvl9pPr marL="345935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48300-C37C-468A-9BDF-2EF200379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17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1420" y="28100992"/>
            <a:ext cx="17389185" cy="331834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681420" y="3586316"/>
            <a:ext cx="17389185" cy="24087415"/>
          </a:xfrm>
        </p:spPr>
        <p:txBody>
          <a:bodyPr/>
          <a:lstStyle>
            <a:lvl1pPr marL="0" indent="0">
              <a:buNone/>
              <a:defRPr sz="3000"/>
            </a:lvl1pPr>
            <a:lvl2pPr marL="432420" indent="0">
              <a:buNone/>
              <a:defRPr sz="2600"/>
            </a:lvl2pPr>
            <a:lvl3pPr marL="864840" indent="0">
              <a:buNone/>
              <a:defRPr sz="2300"/>
            </a:lvl3pPr>
            <a:lvl4pPr marL="1297259" indent="0">
              <a:buNone/>
              <a:defRPr sz="1900"/>
            </a:lvl4pPr>
            <a:lvl5pPr marL="1729679" indent="0">
              <a:buNone/>
              <a:defRPr sz="1900"/>
            </a:lvl5pPr>
            <a:lvl6pPr marL="2162099" indent="0">
              <a:buNone/>
              <a:defRPr sz="1900"/>
            </a:lvl6pPr>
            <a:lvl7pPr marL="2594519" indent="0">
              <a:buNone/>
              <a:defRPr sz="1900"/>
            </a:lvl7pPr>
            <a:lvl8pPr marL="3026938" indent="0">
              <a:buNone/>
              <a:defRPr sz="1900"/>
            </a:lvl8pPr>
            <a:lvl9pPr marL="3459358" indent="0">
              <a:buNone/>
              <a:defRPr sz="19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681420" y="31419339"/>
            <a:ext cx="17389185" cy="4710296"/>
          </a:xfrm>
        </p:spPr>
        <p:txBody>
          <a:bodyPr/>
          <a:lstStyle>
            <a:lvl1pPr marL="0" indent="0">
              <a:buNone/>
              <a:defRPr sz="1300"/>
            </a:lvl1pPr>
            <a:lvl2pPr marL="432420" indent="0">
              <a:buNone/>
              <a:defRPr sz="1100"/>
            </a:lvl2pPr>
            <a:lvl3pPr marL="864840" indent="0">
              <a:buNone/>
              <a:defRPr sz="900"/>
            </a:lvl3pPr>
            <a:lvl4pPr marL="1297259" indent="0">
              <a:buNone/>
              <a:defRPr sz="900"/>
            </a:lvl4pPr>
            <a:lvl5pPr marL="1729679" indent="0">
              <a:buNone/>
              <a:defRPr sz="900"/>
            </a:lvl5pPr>
            <a:lvl6pPr marL="2162099" indent="0">
              <a:buNone/>
              <a:defRPr sz="900"/>
            </a:lvl6pPr>
            <a:lvl7pPr marL="2594519" indent="0">
              <a:buNone/>
              <a:defRPr sz="900"/>
            </a:lvl7pPr>
            <a:lvl8pPr marL="3026938" indent="0">
              <a:buNone/>
              <a:defRPr sz="900"/>
            </a:lvl8pPr>
            <a:lvl9pPr marL="345935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5321A-246C-4D91-8467-01389FF36E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36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9388" y="1608138"/>
            <a:ext cx="26084212" cy="668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07" tIns="197504" rIns="395007" bIns="1975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9388" y="9366250"/>
            <a:ext cx="26084212" cy="264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07" tIns="197504" rIns="395007" bIns="1975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9388" y="36558538"/>
            <a:ext cx="6762750" cy="27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07" tIns="197504" rIns="395007" bIns="197504" numCol="1" anchor="t" anchorCtr="0" compatLnSpc="1">
            <a:prstTxWarp prst="textNoShape">
              <a:avLst/>
            </a:prstTxWarp>
          </a:bodyPr>
          <a:lstStyle>
            <a:lvl1pPr defTabSz="3950335">
              <a:defRPr sz="61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2825" y="36558538"/>
            <a:ext cx="9177338" cy="27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07" tIns="197504" rIns="395007" bIns="197504" numCol="1" anchor="t" anchorCtr="0" compatLnSpc="1">
            <a:prstTxWarp prst="textNoShape">
              <a:avLst/>
            </a:prstTxWarp>
          </a:bodyPr>
          <a:lstStyle>
            <a:lvl1pPr algn="ctr" defTabSz="3950335">
              <a:defRPr sz="61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770850" y="36558538"/>
            <a:ext cx="6762750" cy="27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07" tIns="197504" rIns="395007" bIns="197504" numCol="1" anchor="t" anchorCtr="0" compatLnSpc="1">
            <a:prstTxWarp prst="textNoShape">
              <a:avLst/>
            </a:prstTxWarp>
          </a:bodyPr>
          <a:lstStyle>
            <a:lvl1pPr algn="r" defTabSz="3950335">
              <a:defRPr sz="6100" smtClean="0"/>
            </a:lvl1pPr>
          </a:lstStyle>
          <a:p>
            <a:pPr>
              <a:defRPr/>
            </a:pPr>
            <a:fld id="{0734C0E4-0726-4A10-B951-D259E5999F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49700" rtl="0" eaLnBrk="0" fontAlgn="base" hangingPunct="0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49700" rtl="0" eaLnBrk="0" fontAlgn="base" hangingPunct="0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3949700" rtl="0" eaLnBrk="0" fontAlgn="base" hangingPunct="0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3949700" rtl="0" eaLnBrk="0" fontAlgn="base" hangingPunct="0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3949700" rtl="0" eaLnBrk="0" fontAlgn="base" hangingPunct="0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5pPr>
      <a:lvl6pPr marL="432420" algn="ctr" defTabSz="3950335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6pPr>
      <a:lvl7pPr marL="864840" algn="ctr" defTabSz="3950335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7pPr>
      <a:lvl8pPr marL="1297259" algn="ctr" defTabSz="3950335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8pPr>
      <a:lvl9pPr marL="1729679" algn="ctr" defTabSz="3950335" rtl="0" fontAlgn="base">
        <a:spcBef>
          <a:spcPct val="0"/>
        </a:spcBef>
        <a:spcAft>
          <a:spcPct val="0"/>
        </a:spcAft>
        <a:defRPr kumimoji="1" sz="19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481138" indent="-1481138" algn="l" defTabSz="3949700" rtl="0" eaLnBrk="0" fontAlgn="base" hangingPunct="0">
        <a:spcBef>
          <a:spcPct val="20000"/>
        </a:spcBef>
        <a:spcAft>
          <a:spcPct val="0"/>
        </a:spcAft>
        <a:buChar char="•"/>
        <a:defRPr kumimoji="1" sz="13800">
          <a:solidFill>
            <a:schemeClr val="tx1"/>
          </a:solidFill>
          <a:latin typeface="+mn-lt"/>
          <a:ea typeface="+mn-ea"/>
          <a:cs typeface="+mn-cs"/>
        </a:defRPr>
      </a:lvl1pPr>
      <a:lvl2pPr marL="3209925" indent="-1235075" algn="l" defTabSz="3949700" rtl="0" eaLnBrk="0" fontAlgn="base" hangingPunct="0">
        <a:spcBef>
          <a:spcPct val="20000"/>
        </a:spcBef>
        <a:spcAft>
          <a:spcPct val="0"/>
        </a:spcAft>
        <a:buChar char="–"/>
        <a:defRPr kumimoji="1" sz="12100">
          <a:solidFill>
            <a:schemeClr val="tx1"/>
          </a:solidFill>
          <a:latin typeface="+mn-lt"/>
          <a:ea typeface="+mn-ea"/>
        </a:defRPr>
      </a:lvl2pPr>
      <a:lvl3pPr marL="4937125" indent="-987425" algn="l" defTabSz="3949700" rtl="0" eaLnBrk="0" fontAlgn="base" hangingPunct="0">
        <a:spcBef>
          <a:spcPct val="20000"/>
        </a:spcBef>
        <a:spcAft>
          <a:spcPct val="0"/>
        </a:spcAft>
        <a:buChar char="•"/>
        <a:defRPr kumimoji="1" sz="10400">
          <a:solidFill>
            <a:schemeClr val="tx1"/>
          </a:solidFill>
          <a:latin typeface="+mn-lt"/>
          <a:ea typeface="+mn-ea"/>
        </a:defRPr>
      </a:lvl3pPr>
      <a:lvl4pPr marL="6911975" indent="-987425" algn="l" defTabSz="3949700" rtl="0" eaLnBrk="0" fontAlgn="base" hangingPunct="0">
        <a:spcBef>
          <a:spcPct val="20000"/>
        </a:spcBef>
        <a:spcAft>
          <a:spcPct val="0"/>
        </a:spcAft>
        <a:buChar char="–"/>
        <a:defRPr kumimoji="1" sz="8600">
          <a:solidFill>
            <a:schemeClr val="tx1"/>
          </a:solidFill>
          <a:latin typeface="+mn-lt"/>
          <a:ea typeface="+mn-ea"/>
        </a:defRPr>
      </a:lvl4pPr>
      <a:lvl5pPr marL="8886825" indent="-985838" algn="l" defTabSz="3949700" rtl="0" eaLnBrk="0" fontAlgn="base" hangingPunct="0">
        <a:spcBef>
          <a:spcPct val="20000"/>
        </a:spcBef>
        <a:spcAft>
          <a:spcPct val="0"/>
        </a:spcAft>
        <a:buChar char="»"/>
        <a:defRPr kumimoji="1" sz="8600">
          <a:solidFill>
            <a:schemeClr val="tx1"/>
          </a:solidFill>
          <a:latin typeface="+mn-lt"/>
          <a:ea typeface="+mn-ea"/>
        </a:defRPr>
      </a:lvl5pPr>
      <a:lvl6pPr marL="9319547" indent="-986458" algn="l" defTabSz="3950335" rtl="0" fontAlgn="base">
        <a:spcBef>
          <a:spcPct val="20000"/>
        </a:spcBef>
        <a:spcAft>
          <a:spcPct val="0"/>
        </a:spcAft>
        <a:buChar char="»"/>
        <a:defRPr kumimoji="1" sz="8600">
          <a:solidFill>
            <a:schemeClr val="tx1"/>
          </a:solidFill>
          <a:latin typeface="+mn-lt"/>
          <a:ea typeface="+mn-ea"/>
        </a:defRPr>
      </a:lvl6pPr>
      <a:lvl7pPr marL="9751967" indent="-986458" algn="l" defTabSz="3950335" rtl="0" fontAlgn="base">
        <a:spcBef>
          <a:spcPct val="20000"/>
        </a:spcBef>
        <a:spcAft>
          <a:spcPct val="0"/>
        </a:spcAft>
        <a:buChar char="»"/>
        <a:defRPr kumimoji="1" sz="8600">
          <a:solidFill>
            <a:schemeClr val="tx1"/>
          </a:solidFill>
          <a:latin typeface="+mn-lt"/>
          <a:ea typeface="+mn-ea"/>
        </a:defRPr>
      </a:lvl7pPr>
      <a:lvl8pPr marL="10184387" indent="-986458" algn="l" defTabSz="3950335" rtl="0" fontAlgn="base">
        <a:spcBef>
          <a:spcPct val="20000"/>
        </a:spcBef>
        <a:spcAft>
          <a:spcPct val="0"/>
        </a:spcAft>
        <a:buChar char="»"/>
        <a:defRPr kumimoji="1" sz="8600">
          <a:solidFill>
            <a:schemeClr val="tx1"/>
          </a:solidFill>
          <a:latin typeface="+mn-lt"/>
          <a:ea typeface="+mn-ea"/>
        </a:defRPr>
      </a:lvl8pPr>
      <a:lvl9pPr marL="10616806" indent="-986458" algn="l" defTabSz="3950335" rtl="0" fontAlgn="base">
        <a:spcBef>
          <a:spcPct val="20000"/>
        </a:spcBef>
        <a:spcAft>
          <a:spcPct val="0"/>
        </a:spcAft>
        <a:buChar char="»"/>
        <a:defRPr kumimoji="1" sz="8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20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840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259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679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099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519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6938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358" algn="l" defTabSz="864840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正方形/長方形 6"/>
          <p:cNvSpPr>
            <a:spLocks noChangeArrowheads="1"/>
          </p:cNvSpPr>
          <p:nvPr/>
        </p:nvSpPr>
        <p:spPr bwMode="auto">
          <a:xfrm>
            <a:off x="255588" y="365125"/>
            <a:ext cx="28421012" cy="1305294"/>
          </a:xfrm>
          <a:prstGeom prst="rect">
            <a:avLst/>
          </a:prstGeom>
          <a:noFill/>
          <a:ln w="1905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altLang="ja-JP" sz="6000" dirty="0">
                <a:latin typeface="+mn-lt"/>
                <a:ea typeface="游ゴシック" panose="020B0400000000000000" pitchFamily="50" charset="-128"/>
              </a:rPr>
              <a:t> </a:t>
            </a:r>
            <a:r>
              <a:rPr lang="en-US" altLang="ja-JP" sz="6000" dirty="0" smtClean="0">
                <a:latin typeface="+mn-lt"/>
                <a:ea typeface="游ゴシック" panose="020B0400000000000000" pitchFamily="50" charset="-128"/>
              </a:rPr>
              <a:t>PC </a:t>
            </a:r>
            <a:r>
              <a:rPr lang="en-US" altLang="ja-JP" sz="6000" dirty="0" smtClean="0">
                <a:latin typeface="+mn-lt"/>
                <a:ea typeface="游ゴシック" panose="020B0400000000000000" pitchFamily="50" charset="-128"/>
              </a:rPr>
              <a:t>20XX</a:t>
            </a:r>
            <a:r>
              <a:rPr lang="en-US" altLang="ja-JP" sz="6000" dirty="0">
                <a:latin typeface="+mn-lt"/>
                <a:ea typeface="游ゴシック" panose="020B0400000000000000" pitchFamily="50" charset="-128"/>
              </a:rPr>
              <a:t> </a:t>
            </a:r>
            <a:r>
              <a:rPr lang="en-US" altLang="ja-JP" sz="6000" dirty="0" smtClean="0">
                <a:latin typeface="+mn-lt"/>
                <a:ea typeface="游ゴシック" panose="020B0400000000000000" pitchFamily="50" charset="-128"/>
              </a:rPr>
              <a:t>No</a:t>
            </a:r>
            <a:r>
              <a:rPr lang="en-US" altLang="ja-JP" sz="6000" dirty="0">
                <a:latin typeface="+mn-lt"/>
                <a:ea typeface="游ゴシック" panose="020B0400000000000000" pitchFamily="50" charset="-128"/>
              </a:rPr>
              <a:t>. </a:t>
            </a:r>
            <a:r>
              <a:rPr lang="en-US" altLang="ja-JP" sz="6000" dirty="0" smtClean="0">
                <a:latin typeface="+mn-lt"/>
                <a:ea typeface="游ゴシック" panose="020B0400000000000000" pitchFamily="50" charset="-128"/>
              </a:rPr>
              <a:t>YY </a:t>
            </a:r>
            <a:r>
              <a:rPr lang="en-US" altLang="ja-JP" sz="6000" dirty="0">
                <a:latin typeface="+mn-lt"/>
                <a:ea typeface="游ゴシック" panose="020B0400000000000000" pitchFamily="50" charset="-128"/>
              </a:rPr>
              <a:t>(60pt</a:t>
            </a:r>
            <a:r>
              <a:rPr lang="en-US" altLang="ja-JP" sz="6000" dirty="0" smtClean="0">
                <a:latin typeface="+mn-lt"/>
                <a:ea typeface="游ゴシック" panose="020B0400000000000000" pitchFamily="50" charset="-128"/>
              </a:rPr>
              <a:t>)</a:t>
            </a:r>
            <a:endParaRPr lang="en-US" altLang="ja-JP" sz="6000" dirty="0"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04331" y="7975006"/>
            <a:ext cx="25923526" cy="287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ja-JP" altLang="en-US" sz="7200" u="sng" dirty="0">
                <a:latin typeface="+mj-ea"/>
                <a:ea typeface="+mj-ea"/>
              </a:rPr>
              <a:t>ポスター作成にあたって</a:t>
            </a:r>
            <a:endParaRPr lang="en-US" altLang="ja-JP" sz="7200" u="sng" dirty="0">
              <a:latin typeface="+mj-ea"/>
              <a:ea typeface="+mj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>
                <a:latin typeface="+mn-lt"/>
                <a:ea typeface="+mn-ea"/>
              </a:rPr>
              <a:t>用紙</a:t>
            </a:r>
            <a:r>
              <a:rPr lang="ja-JP" altLang="en-US" sz="6600" dirty="0" smtClean="0">
                <a:latin typeface="+mn-lt"/>
                <a:ea typeface="+mn-ea"/>
              </a:rPr>
              <a:t>サイズは，</a:t>
            </a:r>
            <a:r>
              <a:rPr lang="en-US" altLang="ja-JP" sz="6600" dirty="0" smtClean="0">
                <a:latin typeface="+mn-lt"/>
                <a:ea typeface="+mn-ea"/>
              </a:rPr>
              <a:t>805 mm×1115 mm</a:t>
            </a:r>
            <a:r>
              <a:rPr lang="ja-JP" altLang="en-US" sz="6600" dirty="0" smtClean="0">
                <a:latin typeface="+mn-lt"/>
                <a:ea typeface="+mn-ea"/>
              </a:rPr>
              <a:t>とする．</a:t>
            </a:r>
            <a:r>
              <a:rPr lang="en-US" altLang="ja-JP" sz="6600" dirty="0" smtClean="0">
                <a:latin typeface="+mn-lt"/>
                <a:ea typeface="+mn-ea"/>
              </a:rPr>
              <a:t>A0</a:t>
            </a:r>
            <a:r>
              <a:rPr lang="ja-JP" altLang="en-US" sz="6600" dirty="0">
                <a:latin typeface="+mn-lt"/>
                <a:ea typeface="+mn-ea"/>
              </a:rPr>
              <a:t>用紙より一回り小さい</a:t>
            </a:r>
            <a:r>
              <a:rPr lang="ja-JP" altLang="en-US" sz="6600" dirty="0" smtClean="0">
                <a:latin typeface="+mn-lt"/>
                <a:ea typeface="+mn-ea"/>
              </a:rPr>
              <a:t>ため，各自</a:t>
            </a:r>
            <a:r>
              <a:rPr lang="ja-JP" altLang="en-US" sz="6600" dirty="0">
                <a:latin typeface="+mn-lt"/>
                <a:ea typeface="+mn-ea"/>
              </a:rPr>
              <a:t>用紙をカット</a:t>
            </a:r>
            <a:r>
              <a:rPr lang="ja-JP" altLang="en-US" sz="6600" dirty="0" smtClean="0">
                <a:latin typeface="+mn-lt"/>
                <a:ea typeface="+mn-ea"/>
              </a:rPr>
              <a:t>すること．</a:t>
            </a:r>
            <a:endParaRPr lang="en-US" altLang="ja-JP" sz="6600" dirty="0">
              <a:latin typeface="+mn-lt"/>
              <a:ea typeface="+mn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>
                <a:latin typeface="+mn-lt"/>
                <a:ea typeface="+mn-ea"/>
              </a:rPr>
              <a:t>左上</a:t>
            </a:r>
            <a:r>
              <a:rPr lang="ja-JP" altLang="en-US" sz="6600" dirty="0" smtClean="0">
                <a:latin typeface="+mn-lt"/>
                <a:ea typeface="+mn-ea"/>
              </a:rPr>
              <a:t>に「</a:t>
            </a:r>
            <a:r>
              <a:rPr lang="en-US" altLang="ja-JP" sz="6600" dirty="0" smtClean="0">
                <a:latin typeface="+mn-lt"/>
                <a:ea typeface="+mn-ea"/>
              </a:rPr>
              <a:t>PC 20XX</a:t>
            </a:r>
            <a:r>
              <a:rPr lang="en-US" altLang="ja-JP" sz="6600" dirty="0">
                <a:latin typeface="+mn-lt"/>
                <a:ea typeface="+mn-ea"/>
              </a:rPr>
              <a:t>	No. </a:t>
            </a:r>
            <a:r>
              <a:rPr lang="en-US" altLang="ja-JP" sz="6600" dirty="0" smtClean="0">
                <a:latin typeface="+mn-lt"/>
                <a:ea typeface="+mn-ea"/>
              </a:rPr>
              <a:t>YY</a:t>
            </a:r>
            <a:r>
              <a:rPr lang="ja-JP" altLang="en-US" sz="6600" dirty="0" smtClean="0">
                <a:latin typeface="+mn-lt"/>
                <a:ea typeface="+mn-ea"/>
              </a:rPr>
              <a:t>」と記入すること．フォント</a:t>
            </a:r>
            <a:r>
              <a:rPr lang="ja-JP" altLang="en-US" sz="6600" dirty="0">
                <a:latin typeface="+mn-lt"/>
                <a:ea typeface="+mn-ea"/>
              </a:rPr>
              <a:t>は</a:t>
            </a:r>
            <a:r>
              <a:rPr lang="ja-JP" altLang="en-US" sz="6600" dirty="0" smtClean="0">
                <a:latin typeface="+mn-lt"/>
                <a:ea typeface="+mn-ea"/>
              </a:rPr>
              <a:t>ゴシック体（</a:t>
            </a:r>
            <a:r>
              <a:rPr lang="en-US" altLang="ja-JP" sz="6600" dirty="0" smtClean="0">
                <a:latin typeface="+mn-lt"/>
                <a:ea typeface="+mn-ea"/>
              </a:rPr>
              <a:t>Segoe UI</a:t>
            </a:r>
            <a:r>
              <a:rPr lang="ja-JP" altLang="en-US" sz="6600" dirty="0" smtClean="0">
                <a:latin typeface="+mn-lt"/>
                <a:ea typeface="+mn-ea"/>
              </a:rPr>
              <a:t>など）を推奨し，サイズ</a:t>
            </a:r>
            <a:r>
              <a:rPr lang="ja-JP" altLang="en-US" sz="6600" dirty="0">
                <a:latin typeface="+mn-lt"/>
                <a:ea typeface="+mn-ea"/>
              </a:rPr>
              <a:t>は</a:t>
            </a:r>
            <a:r>
              <a:rPr lang="en-US" altLang="ja-JP" sz="6600" dirty="0" smtClean="0">
                <a:latin typeface="+mn-lt"/>
                <a:ea typeface="+mn-ea"/>
              </a:rPr>
              <a:t>60 </a:t>
            </a:r>
            <a:r>
              <a:rPr lang="en-US" altLang="ja-JP" sz="6600" dirty="0" err="1" smtClean="0">
                <a:latin typeface="+mn-lt"/>
                <a:ea typeface="+mn-ea"/>
              </a:rPr>
              <a:t>pt</a:t>
            </a:r>
            <a:r>
              <a:rPr lang="ja-JP" altLang="en-US" sz="6600" dirty="0">
                <a:latin typeface="+mn-lt"/>
                <a:ea typeface="+mn-ea"/>
              </a:rPr>
              <a:t>と</a:t>
            </a:r>
            <a:r>
              <a:rPr lang="ja-JP" altLang="en-US" sz="6600" dirty="0" smtClean="0">
                <a:latin typeface="+mn-lt"/>
                <a:ea typeface="+mn-ea"/>
              </a:rPr>
              <a:t>する．なお，</a:t>
            </a:r>
            <a:r>
              <a:rPr lang="en-US" altLang="ja-JP" sz="6600" dirty="0" smtClean="0">
                <a:latin typeface="+mn-lt"/>
                <a:ea typeface="+mn-ea"/>
              </a:rPr>
              <a:t> 20XX</a:t>
            </a:r>
            <a:r>
              <a:rPr lang="ja-JP" altLang="en-US" sz="6600" dirty="0" smtClean="0">
                <a:latin typeface="+mn-lt"/>
                <a:ea typeface="+mn-ea"/>
              </a:rPr>
              <a:t>は</a:t>
            </a:r>
            <a:r>
              <a:rPr lang="ja-JP" altLang="en-US" sz="6600" dirty="0" smtClean="0">
                <a:latin typeface="+mn-lt"/>
                <a:ea typeface="+mn-ea"/>
              </a:rPr>
              <a:t>開催年（西暦</a:t>
            </a:r>
            <a:r>
              <a:rPr lang="ja-JP" altLang="en-US" sz="6600" dirty="0" smtClean="0">
                <a:latin typeface="+mn-lt"/>
                <a:ea typeface="+mn-ea"/>
              </a:rPr>
              <a:t>），</a:t>
            </a:r>
            <a:r>
              <a:rPr lang="en-US" altLang="ja-JP" sz="6600" dirty="0" smtClean="0">
                <a:latin typeface="+mn-lt"/>
                <a:ea typeface="+mn-ea"/>
              </a:rPr>
              <a:t>YY</a:t>
            </a:r>
            <a:r>
              <a:rPr lang="ja-JP" altLang="en-US" sz="6600" dirty="0" smtClean="0">
                <a:latin typeface="+mn-lt"/>
                <a:ea typeface="+mn-ea"/>
              </a:rPr>
              <a:t>は</a:t>
            </a:r>
            <a:r>
              <a:rPr lang="ja-JP" altLang="en-US" sz="6600" dirty="0">
                <a:latin typeface="+mn-lt"/>
                <a:ea typeface="+mn-ea"/>
              </a:rPr>
              <a:t>発表</a:t>
            </a:r>
            <a:r>
              <a:rPr lang="ja-JP" altLang="en-US" sz="6600" dirty="0" smtClean="0">
                <a:latin typeface="+mn-lt"/>
                <a:ea typeface="+mn-ea"/>
              </a:rPr>
              <a:t>番号である．</a:t>
            </a:r>
            <a:r>
              <a:rPr lang="ja-JP" altLang="en-US" sz="6600" dirty="0" smtClean="0">
                <a:solidFill>
                  <a:srgbClr val="FF0000"/>
                </a:solidFill>
                <a:latin typeface="+mn-lt"/>
                <a:ea typeface="+mn-ea"/>
              </a:rPr>
              <a:t>この部分は統一すること．</a:t>
            </a:r>
            <a:endParaRPr lang="ja-JP" altLang="en-US" sz="6600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>
                <a:latin typeface="+mn-lt"/>
                <a:ea typeface="+mn-ea"/>
              </a:rPr>
              <a:t>ポスター上部に</a:t>
            </a:r>
            <a:r>
              <a:rPr lang="ja-JP" altLang="en-US" sz="6600" dirty="0" smtClean="0">
                <a:latin typeface="+mn-lt"/>
                <a:ea typeface="+mn-ea"/>
              </a:rPr>
              <a:t>タイトル，その</a:t>
            </a:r>
            <a:r>
              <a:rPr lang="ja-JP" altLang="en-US" sz="6600" dirty="0">
                <a:latin typeface="+mn-lt"/>
                <a:ea typeface="+mn-ea"/>
              </a:rPr>
              <a:t>下に</a:t>
            </a:r>
            <a:r>
              <a:rPr lang="ja-JP" altLang="en-US" sz="6600" dirty="0" smtClean="0">
                <a:latin typeface="+mn-lt"/>
                <a:ea typeface="+mn-ea"/>
              </a:rPr>
              <a:t>氏名，研究室名</a:t>
            </a:r>
            <a:r>
              <a:rPr lang="ja-JP" altLang="en-US" sz="6600" dirty="0">
                <a:latin typeface="+mn-lt"/>
                <a:ea typeface="+mn-ea"/>
              </a:rPr>
              <a:t>を</a:t>
            </a:r>
            <a:r>
              <a:rPr lang="ja-JP" altLang="en-US" sz="6600" dirty="0" smtClean="0">
                <a:latin typeface="+mn-lt"/>
                <a:ea typeface="+mn-ea"/>
              </a:rPr>
              <a:t>記す．タイトル</a:t>
            </a:r>
            <a:r>
              <a:rPr lang="ja-JP" altLang="en-US" sz="6600" dirty="0" smtClean="0">
                <a:latin typeface="+mn-lt"/>
                <a:ea typeface="+mn-ea"/>
              </a:rPr>
              <a:t>のサイズは</a:t>
            </a:r>
            <a:r>
              <a:rPr lang="en-US" altLang="ja-JP" sz="6600" dirty="0" smtClean="0">
                <a:latin typeface="+mn-lt"/>
                <a:ea typeface="+mn-ea"/>
              </a:rPr>
              <a:t>60 </a:t>
            </a:r>
            <a:r>
              <a:rPr lang="en-US" altLang="ja-JP" sz="6600" dirty="0" err="1" smtClean="0">
                <a:latin typeface="+mn-lt"/>
                <a:ea typeface="+mn-ea"/>
              </a:rPr>
              <a:t>pt</a:t>
            </a:r>
            <a:r>
              <a:rPr lang="ja-JP" altLang="en-US" sz="6600" dirty="0" smtClean="0">
                <a:latin typeface="+mn-lt"/>
                <a:ea typeface="+mn-ea"/>
              </a:rPr>
              <a:t>以上にする</a:t>
            </a:r>
            <a:r>
              <a:rPr lang="ja-JP" altLang="en-US" sz="6600" dirty="0" smtClean="0">
                <a:latin typeface="+mn-lt"/>
                <a:ea typeface="+mn-ea"/>
              </a:rPr>
              <a:t>こと．フォントは</a:t>
            </a:r>
            <a:r>
              <a:rPr lang="ja-JP" altLang="en-US" sz="6600" dirty="0" smtClean="0">
                <a:latin typeface="+mn-ea"/>
                <a:ea typeface="+mn-ea"/>
              </a:rPr>
              <a:t>ゴシック体（</a:t>
            </a:r>
            <a:r>
              <a:rPr lang="en-US" altLang="ja-JP" sz="6600" dirty="0">
                <a:latin typeface="+mn-ea"/>
                <a:ea typeface="+mn-ea"/>
              </a:rPr>
              <a:t>Segoe </a:t>
            </a:r>
            <a:r>
              <a:rPr lang="en-US" altLang="ja-JP" sz="6600" dirty="0" smtClean="0">
                <a:latin typeface="+mn-ea"/>
                <a:ea typeface="+mn-ea"/>
              </a:rPr>
              <a:t>UI </a:t>
            </a:r>
            <a:r>
              <a:rPr lang="en-US" altLang="ja-JP" sz="6600" dirty="0" err="1" smtClean="0">
                <a:latin typeface="+mn-ea"/>
                <a:ea typeface="+mn-ea"/>
              </a:rPr>
              <a:t>Semibold</a:t>
            </a:r>
            <a:r>
              <a:rPr lang="ja-JP" altLang="en-US" sz="6600" dirty="0" smtClean="0">
                <a:latin typeface="+mn-ea"/>
                <a:ea typeface="+mn-ea"/>
              </a:rPr>
              <a:t>など）を推奨する．</a:t>
            </a:r>
            <a:r>
              <a:rPr lang="ja-JP" altLang="en-US" sz="6600" dirty="0" smtClean="0">
                <a:latin typeface="+mn-lt"/>
                <a:ea typeface="+mn-ea"/>
              </a:rPr>
              <a:t>そのほかは見やすくなるように工夫しなさい．</a:t>
            </a:r>
            <a:endParaRPr lang="en-US" altLang="ja-JP" sz="6600" dirty="0">
              <a:latin typeface="+mn-lt"/>
              <a:ea typeface="+mn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 smtClean="0">
                <a:latin typeface="+mn-lt"/>
                <a:ea typeface="+mn-ea"/>
              </a:rPr>
              <a:t>そのほか，本文や図表などで使用</a:t>
            </a:r>
            <a:r>
              <a:rPr lang="ja-JP" altLang="en-US" sz="6600" dirty="0">
                <a:latin typeface="+mn-lt"/>
                <a:ea typeface="+mn-ea"/>
              </a:rPr>
              <a:t>するフォント・色・サイズなどに指定</a:t>
            </a:r>
            <a:r>
              <a:rPr lang="ja-JP" altLang="en-US" sz="6600" dirty="0" smtClean="0">
                <a:latin typeface="+mn-lt"/>
                <a:ea typeface="+mn-ea"/>
              </a:rPr>
              <a:t>はしないが，各自見やすい</a:t>
            </a:r>
            <a:r>
              <a:rPr lang="ja-JP" altLang="en-US" sz="6600" dirty="0">
                <a:latin typeface="+mn-lt"/>
                <a:ea typeface="+mn-ea"/>
              </a:rPr>
              <a:t>ように</a:t>
            </a:r>
            <a:r>
              <a:rPr lang="ja-JP" altLang="en-US" sz="6600" dirty="0" smtClean="0">
                <a:latin typeface="+mn-lt"/>
                <a:ea typeface="+mn-ea"/>
              </a:rPr>
              <a:t>工夫しなさい．</a:t>
            </a:r>
            <a:endParaRPr lang="en-US" altLang="ja-JP" sz="6600" dirty="0">
              <a:latin typeface="+mn-lt"/>
              <a:ea typeface="+mn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>
                <a:latin typeface="+mn-lt"/>
                <a:ea typeface="+mn-ea"/>
              </a:rPr>
              <a:t>言語</a:t>
            </a:r>
            <a:r>
              <a:rPr lang="ja-JP" altLang="en-US" sz="6600" dirty="0" smtClean="0">
                <a:latin typeface="+mn-lt"/>
                <a:ea typeface="+mn-ea"/>
              </a:rPr>
              <a:t>はすべて英語</a:t>
            </a:r>
            <a:r>
              <a:rPr lang="ja-JP" altLang="en-US" sz="6600" dirty="0">
                <a:latin typeface="+mn-lt"/>
                <a:ea typeface="+mn-ea"/>
              </a:rPr>
              <a:t>と</a:t>
            </a:r>
            <a:r>
              <a:rPr lang="ja-JP" altLang="en-US" sz="6600" dirty="0" smtClean="0">
                <a:latin typeface="+mn-lt"/>
                <a:ea typeface="+mn-ea"/>
              </a:rPr>
              <a:t>する．</a:t>
            </a:r>
            <a:endParaRPr lang="en-US" altLang="ja-JP" sz="6600" dirty="0">
              <a:latin typeface="+mn-lt"/>
              <a:ea typeface="+mn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>
                <a:latin typeface="+mn-lt"/>
                <a:ea typeface="+mn-ea"/>
              </a:rPr>
              <a:t>ポスター</a:t>
            </a:r>
            <a:r>
              <a:rPr lang="ja-JP" altLang="en-US" sz="6600" dirty="0" smtClean="0">
                <a:latin typeface="+mn-lt"/>
                <a:ea typeface="+mn-ea"/>
              </a:rPr>
              <a:t>の内容として，① 研究背景，② 研究目的，③ 研究方法，④ 期待</a:t>
            </a:r>
            <a:r>
              <a:rPr lang="ja-JP" altLang="en-US" sz="6600" dirty="0">
                <a:latin typeface="+mn-lt"/>
                <a:ea typeface="+mn-ea"/>
              </a:rPr>
              <a:t>される成果を分かりやすく説明するものと</a:t>
            </a:r>
            <a:r>
              <a:rPr lang="ja-JP" altLang="en-US" sz="6600" dirty="0" smtClean="0">
                <a:latin typeface="+mn-lt"/>
                <a:ea typeface="+mn-ea"/>
              </a:rPr>
              <a:t>する．</a:t>
            </a:r>
            <a:endParaRPr lang="en-US" altLang="ja-JP" sz="6600" dirty="0">
              <a:latin typeface="+mn-lt"/>
              <a:ea typeface="+mn-ea"/>
            </a:endParaRPr>
          </a:p>
          <a:p>
            <a:pPr marL="1143000" indent="-114300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l"/>
              <a:defRPr/>
            </a:pPr>
            <a:r>
              <a:rPr lang="ja-JP" altLang="en-US" sz="6600" dirty="0" smtClean="0">
                <a:latin typeface="+mn-lt"/>
                <a:ea typeface="+mn-ea"/>
              </a:rPr>
              <a:t>背面のべた塗りは</a:t>
            </a:r>
            <a:r>
              <a:rPr lang="ja-JP" altLang="en-US" sz="6600" dirty="0" smtClean="0">
                <a:latin typeface="+mn-lt"/>
                <a:ea typeface="+mn-ea"/>
              </a:rPr>
              <a:t>禁止．</a:t>
            </a:r>
            <a:endParaRPr lang="en-US" altLang="ja-JP" sz="6600" dirty="0">
              <a:latin typeface="+mn-lt"/>
              <a:ea typeface="+mn-ea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55588" y="5742585"/>
            <a:ext cx="28421012" cy="33916340"/>
          </a:xfrm>
          <a:prstGeom prst="rect">
            <a:avLst/>
          </a:prstGeom>
          <a:noFill/>
          <a:ln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defTabSz="4176713">
              <a:defRPr/>
            </a:pPr>
            <a:endParaRPr lang="ja-JP" altLang="en-US" sz="8200">
              <a:solidFill>
                <a:schemeClr val="tx1"/>
              </a:solidFill>
            </a:endParaRPr>
          </a:p>
        </p:txBody>
      </p:sp>
      <p:sp>
        <p:nvSpPr>
          <p:cNvPr id="5" name="正方形/長方形 6"/>
          <p:cNvSpPr>
            <a:spLocks noChangeArrowheads="1"/>
          </p:cNvSpPr>
          <p:nvPr/>
        </p:nvSpPr>
        <p:spPr bwMode="auto">
          <a:xfrm>
            <a:off x="255588" y="1926334"/>
            <a:ext cx="28421012" cy="3312368"/>
          </a:xfrm>
          <a:prstGeom prst="rect">
            <a:avLst/>
          </a:prstGeom>
          <a:solidFill>
            <a:srgbClr val="66CCFF"/>
          </a:solidFill>
          <a:ln w="19050" cmpd="dbl">
            <a:solidFill>
              <a:srgbClr val="00B0F0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8000" dirty="0" smtClean="0">
                <a:solidFill>
                  <a:schemeClr val="bg1"/>
                </a:solidFill>
                <a:latin typeface="+mj-lt"/>
                <a:ea typeface="游ゴシック" panose="020B0400000000000000" pitchFamily="50" charset="-128"/>
              </a:rPr>
              <a:t>TITLE</a:t>
            </a:r>
            <a:endParaRPr lang="en-US" altLang="ja-JP" sz="8000" dirty="0" smtClean="0">
              <a:solidFill>
                <a:schemeClr val="bg1"/>
              </a:solidFill>
              <a:latin typeface="+mj-lt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8000" dirty="0" smtClean="0">
                <a:solidFill>
                  <a:schemeClr val="bg1"/>
                </a:solidFill>
                <a:latin typeface="+mj-lt"/>
                <a:ea typeface="游ゴシック" panose="020B0400000000000000" pitchFamily="50" charset="-128"/>
              </a:rPr>
              <a:t>NAME (Lab. Name)</a:t>
            </a:r>
            <a:r>
              <a:rPr lang="en-US" altLang="ja-JP" sz="8000" dirty="0" smtClean="0">
                <a:solidFill>
                  <a:srgbClr val="800000"/>
                </a:solidFill>
                <a:latin typeface="+mj-lt"/>
                <a:ea typeface="游ゴシック" panose="020B0400000000000000" pitchFamily="50" charset="-128"/>
              </a:rPr>
              <a:t> </a:t>
            </a:r>
            <a:endParaRPr lang="ja-JP" altLang="en-US" sz="8000" dirty="0">
              <a:solidFill>
                <a:srgbClr val="800000"/>
              </a:solidFill>
              <a:latin typeface="+mj-lt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2">
      <a:majorFont>
        <a:latin typeface="Segoe UI Semibold"/>
        <a:ea typeface="游ゴシック Medium"/>
        <a:cs typeface=""/>
      </a:majorFont>
      <a:minorFont>
        <a:latin typeface="Segoe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50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Ｐ明朝</vt:lpstr>
      <vt:lpstr>游ゴシック</vt:lpstr>
      <vt:lpstr>游ゴシック Medium</vt:lpstr>
      <vt:lpstr>Arial</vt:lpstr>
      <vt:lpstr>Segoe UI</vt:lpstr>
      <vt:lpstr>Segoe UI Semibold</vt:lpstr>
      <vt:lpstr>Wingdings</vt:lpstr>
      <vt:lpstr>標準デザイン</vt:lpstr>
      <vt:lpstr>PowerPoint プレゼンテーション</vt:lpstr>
    </vt:vector>
  </TitlesOfParts>
  <Company>Musashi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knonaka</dc:creator>
  <cp:lastModifiedBy>Daisuke Sato</cp:lastModifiedBy>
  <cp:revision>32</cp:revision>
  <dcterms:created xsi:type="dcterms:W3CDTF">2008-05-22T07:31:25Z</dcterms:created>
  <dcterms:modified xsi:type="dcterms:W3CDTF">2016-07-06T06:08:18Z</dcterms:modified>
</cp:coreProperties>
</file>