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gif" ContentType="image/gif"/>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6"/>
  </p:notesMasterIdLst>
  <p:sldIdLst>
    <p:sldId id="257" r:id="rId2"/>
    <p:sldId id="594" r:id="rId3"/>
    <p:sldId id="589" r:id="rId4"/>
    <p:sldId id="590" r:id="rId5"/>
    <p:sldId id="595" r:id="rId6"/>
    <p:sldId id="591" r:id="rId7"/>
    <p:sldId id="592" r:id="rId8"/>
    <p:sldId id="593" r:id="rId9"/>
    <p:sldId id="596" r:id="rId10"/>
    <p:sldId id="597" r:id="rId11"/>
    <p:sldId id="598" r:id="rId12"/>
    <p:sldId id="587" r:id="rId13"/>
    <p:sldId id="588" r:id="rId14"/>
    <p:sldId id="585" r:id="rId1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00FF"/>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3" autoAdjust="0"/>
    <p:restoredTop sz="94711" autoAdjust="0"/>
  </p:normalViewPr>
  <p:slideViewPr>
    <p:cSldViewPr snapToGrid="0">
      <p:cViewPr varScale="1">
        <p:scale>
          <a:sx n="83" d="100"/>
          <a:sy n="83" d="100"/>
        </p:scale>
        <p:origin x="55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G:\Home\hira1\work\&#30740;&#31350;&#23460;\web\public_html\edu\graph.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G:\Home\hira1\work\&#30740;&#31350;&#23460;\web\public_html\edu\graph.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scatterChart>
        <c:scatterStyle val="smoothMarker"/>
        <c:varyColors val="0"/>
        <c:ser>
          <c:idx val="0"/>
          <c:order val="0"/>
          <c:spPr>
            <a:ln w="19050" cap="rnd">
              <a:solidFill>
                <a:schemeClr val="accent1"/>
              </a:solidFill>
              <a:round/>
            </a:ln>
            <a:effectLst/>
          </c:spPr>
          <c:marker>
            <c:symbol val="none"/>
          </c:marker>
          <c:xVal>
            <c:numRef>
              <c:f>Sheet1!$B$2:$B$102</c:f>
              <c:numCache>
                <c:formatCode>General</c:formatCode>
                <c:ptCount val="101"/>
                <c:pt idx="0">
                  <c:v>-6.2831853071795862</c:v>
                </c:pt>
                <c:pt idx="1">
                  <c:v>-6.2203534541077907</c:v>
                </c:pt>
                <c:pt idx="2">
                  <c:v>-6.1575216010359943</c:v>
                </c:pt>
                <c:pt idx="3">
                  <c:v>-6.0946897479641988</c:v>
                </c:pt>
                <c:pt idx="4">
                  <c:v>-6.0318578948924024</c:v>
                </c:pt>
                <c:pt idx="5">
                  <c:v>-5.9690260418206069</c:v>
                </c:pt>
                <c:pt idx="6">
                  <c:v>-5.9061941887488114</c:v>
                </c:pt>
                <c:pt idx="7">
                  <c:v>-5.843362335677015</c:v>
                </c:pt>
                <c:pt idx="8">
                  <c:v>-5.7805304826052186</c:v>
                </c:pt>
                <c:pt idx="9">
                  <c:v>-5.7176986295334231</c:v>
                </c:pt>
                <c:pt idx="10">
                  <c:v>-5.6548667764616276</c:v>
                </c:pt>
                <c:pt idx="11">
                  <c:v>-5.5920349233898321</c:v>
                </c:pt>
                <c:pt idx="12">
                  <c:v>-5.5292030703180357</c:v>
                </c:pt>
                <c:pt idx="13">
                  <c:v>-5.4663712172462393</c:v>
                </c:pt>
                <c:pt idx="14">
                  <c:v>-5.4035393641744438</c:v>
                </c:pt>
                <c:pt idx="15">
                  <c:v>-5.3407075111026483</c:v>
                </c:pt>
                <c:pt idx="16">
                  <c:v>-5.2778756580308528</c:v>
                </c:pt>
                <c:pt idx="17">
                  <c:v>-5.2150438049590573</c:v>
                </c:pt>
                <c:pt idx="18">
                  <c:v>-5.15221195188726</c:v>
                </c:pt>
                <c:pt idx="19">
                  <c:v>-5.0893800988154645</c:v>
                </c:pt>
                <c:pt idx="20">
                  <c:v>-5.026548245743669</c:v>
                </c:pt>
                <c:pt idx="21">
                  <c:v>-4.9637163926718735</c:v>
                </c:pt>
                <c:pt idx="22">
                  <c:v>-4.9008845396000771</c:v>
                </c:pt>
                <c:pt idx="23">
                  <c:v>-4.8380526865282816</c:v>
                </c:pt>
                <c:pt idx="24">
                  <c:v>-4.7752208334564852</c:v>
                </c:pt>
                <c:pt idx="25">
                  <c:v>-4.7123889803846897</c:v>
                </c:pt>
                <c:pt idx="26">
                  <c:v>-4.6495571273128942</c:v>
                </c:pt>
                <c:pt idx="27">
                  <c:v>-4.5867252742410978</c:v>
                </c:pt>
                <c:pt idx="28">
                  <c:v>-4.5238934211693023</c:v>
                </c:pt>
                <c:pt idx="29">
                  <c:v>-4.4610615680975068</c:v>
                </c:pt>
                <c:pt idx="30">
                  <c:v>-4.3982297150257104</c:v>
                </c:pt>
                <c:pt idx="31">
                  <c:v>-4.3353978619539149</c:v>
                </c:pt>
                <c:pt idx="32">
                  <c:v>-4.2725660088821193</c:v>
                </c:pt>
                <c:pt idx="33">
                  <c:v>-4.209734155810323</c:v>
                </c:pt>
                <c:pt idx="34">
                  <c:v>-4.1469023027385274</c:v>
                </c:pt>
                <c:pt idx="35">
                  <c:v>-4.0840704496667311</c:v>
                </c:pt>
                <c:pt idx="36">
                  <c:v>-4.0212385965949355</c:v>
                </c:pt>
                <c:pt idx="37">
                  <c:v>-3.9584067435231396</c:v>
                </c:pt>
                <c:pt idx="38">
                  <c:v>-3.8955748904513432</c:v>
                </c:pt>
                <c:pt idx="39">
                  <c:v>-3.8327430373795477</c:v>
                </c:pt>
                <c:pt idx="40">
                  <c:v>-3.7699111843077513</c:v>
                </c:pt>
                <c:pt idx="41">
                  <c:v>-3.7070793312359558</c:v>
                </c:pt>
                <c:pt idx="42">
                  <c:v>-3.6442474781641603</c:v>
                </c:pt>
                <c:pt idx="43">
                  <c:v>-3.5814156250923639</c:v>
                </c:pt>
                <c:pt idx="44">
                  <c:v>-3.5185837720205684</c:v>
                </c:pt>
                <c:pt idx="45">
                  <c:v>-3.4557519189487724</c:v>
                </c:pt>
                <c:pt idx="46">
                  <c:v>-3.3929200658769765</c:v>
                </c:pt>
                <c:pt idx="47">
                  <c:v>-3.330088212805181</c:v>
                </c:pt>
                <c:pt idx="48">
                  <c:v>-3.267256359733385</c:v>
                </c:pt>
                <c:pt idx="49">
                  <c:v>-3.2044245066615891</c:v>
                </c:pt>
                <c:pt idx="50">
                  <c:v>-3.1415926535897931</c:v>
                </c:pt>
                <c:pt idx="51">
                  <c:v>-3.0787608005179972</c:v>
                </c:pt>
                <c:pt idx="52">
                  <c:v>-3.0159289474462012</c:v>
                </c:pt>
                <c:pt idx="53">
                  <c:v>-2.9530970943744057</c:v>
                </c:pt>
                <c:pt idx="54">
                  <c:v>-2.8902652413026093</c:v>
                </c:pt>
                <c:pt idx="55">
                  <c:v>-2.8274333882308138</c:v>
                </c:pt>
                <c:pt idx="56">
                  <c:v>-2.7646015351590179</c:v>
                </c:pt>
                <c:pt idx="57">
                  <c:v>-2.7017696820872219</c:v>
                </c:pt>
                <c:pt idx="58">
                  <c:v>-2.6389378290154264</c:v>
                </c:pt>
                <c:pt idx="59">
                  <c:v>-2.57610597594363</c:v>
                </c:pt>
                <c:pt idx="60">
                  <c:v>-2.5132741228718345</c:v>
                </c:pt>
                <c:pt idx="61">
                  <c:v>-2.4504422698000385</c:v>
                </c:pt>
                <c:pt idx="62">
                  <c:v>-2.3876104167282426</c:v>
                </c:pt>
                <c:pt idx="63">
                  <c:v>-2.3247785636564471</c:v>
                </c:pt>
                <c:pt idx="64">
                  <c:v>-2.2619467105846511</c:v>
                </c:pt>
                <c:pt idx="65">
                  <c:v>-2.1991148575128552</c:v>
                </c:pt>
                <c:pt idx="66">
                  <c:v>-2.1362830044410597</c:v>
                </c:pt>
                <c:pt idx="67">
                  <c:v>-2.0734511513692637</c:v>
                </c:pt>
                <c:pt idx="68">
                  <c:v>-2.0106192982974678</c:v>
                </c:pt>
                <c:pt idx="69">
                  <c:v>-1.9477874452256716</c:v>
                </c:pt>
                <c:pt idx="70">
                  <c:v>-1.8849555921538756</c:v>
                </c:pt>
                <c:pt idx="71">
                  <c:v>-1.8221237390820801</c:v>
                </c:pt>
                <c:pt idx="72">
                  <c:v>-1.7592918860102842</c:v>
                </c:pt>
                <c:pt idx="73">
                  <c:v>-1.6964600329384882</c:v>
                </c:pt>
                <c:pt idx="74">
                  <c:v>-1.6336281798666925</c:v>
                </c:pt>
                <c:pt idx="75">
                  <c:v>-1.5707963267948966</c:v>
                </c:pt>
                <c:pt idx="76">
                  <c:v>-1.5079644737231006</c:v>
                </c:pt>
                <c:pt idx="77">
                  <c:v>-1.4451326206513047</c:v>
                </c:pt>
                <c:pt idx="78">
                  <c:v>-1.3823007675795089</c:v>
                </c:pt>
                <c:pt idx="79">
                  <c:v>-1.3194689145077132</c:v>
                </c:pt>
                <c:pt idx="80">
                  <c:v>-1.2566370614359172</c:v>
                </c:pt>
                <c:pt idx="81">
                  <c:v>-1.1938052083641213</c:v>
                </c:pt>
                <c:pt idx="82">
                  <c:v>-1.1309733552923256</c:v>
                </c:pt>
                <c:pt idx="83">
                  <c:v>-1.0681415022205298</c:v>
                </c:pt>
                <c:pt idx="84">
                  <c:v>-1.0053096491487339</c:v>
                </c:pt>
                <c:pt idx="85">
                  <c:v>-0.94247779607693782</c:v>
                </c:pt>
                <c:pt idx="86">
                  <c:v>-0.87964594300514209</c:v>
                </c:pt>
                <c:pt idx="87">
                  <c:v>-0.81681408993334625</c:v>
                </c:pt>
                <c:pt idx="88">
                  <c:v>-0.7539822368615503</c:v>
                </c:pt>
                <c:pt idx="89">
                  <c:v>-0.69115038378975446</c:v>
                </c:pt>
                <c:pt idx="90">
                  <c:v>-0.62831853071795862</c:v>
                </c:pt>
                <c:pt idx="91">
                  <c:v>-0.56548667764616278</c:v>
                </c:pt>
                <c:pt idx="92">
                  <c:v>-0.50265482457436694</c:v>
                </c:pt>
                <c:pt idx="93">
                  <c:v>-0.43982297150257105</c:v>
                </c:pt>
                <c:pt idx="94">
                  <c:v>-0.37699111843077515</c:v>
                </c:pt>
                <c:pt idx="95">
                  <c:v>-0.31415926535897931</c:v>
                </c:pt>
                <c:pt idx="96">
                  <c:v>-0.25132741228718347</c:v>
                </c:pt>
                <c:pt idx="97">
                  <c:v>-0.18849555921538758</c:v>
                </c:pt>
                <c:pt idx="98">
                  <c:v>-0.12566370614359174</c:v>
                </c:pt>
                <c:pt idx="99">
                  <c:v>-6.2831853071795868E-2</c:v>
                </c:pt>
                <c:pt idx="100">
                  <c:v>0</c:v>
                </c:pt>
              </c:numCache>
            </c:numRef>
          </c:xVal>
          <c:yVal>
            <c:numRef>
              <c:f>Sheet1!$C$2:$C$102</c:f>
              <c:numCache>
                <c:formatCode>General</c:formatCode>
                <c:ptCount val="101"/>
                <c:pt idx="0">
                  <c:v>1</c:v>
                </c:pt>
                <c:pt idx="1">
                  <c:v>0.99802672842827156</c:v>
                </c:pt>
                <c:pt idx="2">
                  <c:v>0.99211470131447776</c:v>
                </c:pt>
                <c:pt idx="3">
                  <c:v>0.98228725072868872</c:v>
                </c:pt>
                <c:pt idx="4">
                  <c:v>0.96858316112863097</c:v>
                </c:pt>
                <c:pt idx="5">
                  <c:v>0.95105651629515353</c:v>
                </c:pt>
                <c:pt idx="6">
                  <c:v>0.92977648588825146</c:v>
                </c:pt>
                <c:pt idx="7">
                  <c:v>0.90482705246601935</c:v>
                </c:pt>
                <c:pt idx="8">
                  <c:v>0.87630668004386314</c:v>
                </c:pt>
                <c:pt idx="9">
                  <c:v>0.84432792550201474</c:v>
                </c:pt>
                <c:pt idx="10">
                  <c:v>0.80901699437494734</c:v>
                </c:pt>
                <c:pt idx="11">
                  <c:v>0.77051324277578936</c:v>
                </c:pt>
                <c:pt idx="12">
                  <c:v>0.72896862742141122</c:v>
                </c:pt>
                <c:pt idx="13">
                  <c:v>0.68454710592868795</c:v>
                </c:pt>
                <c:pt idx="14">
                  <c:v>0.6374239897486893</c:v>
                </c:pt>
                <c:pt idx="15">
                  <c:v>0.58778525229247292</c:v>
                </c:pt>
                <c:pt idx="16">
                  <c:v>0.53582679497899677</c:v>
                </c:pt>
                <c:pt idx="17">
                  <c:v>0.48175367410171571</c:v>
                </c:pt>
                <c:pt idx="18">
                  <c:v>0.42577929156507183</c:v>
                </c:pt>
                <c:pt idx="19">
                  <c:v>0.36812455268467742</c:v>
                </c:pt>
                <c:pt idx="20">
                  <c:v>0.30901699437494723</c:v>
                </c:pt>
                <c:pt idx="21">
                  <c:v>0.24868988716485493</c:v>
                </c:pt>
                <c:pt idx="22">
                  <c:v>0.18738131458572427</c:v>
                </c:pt>
                <c:pt idx="23">
                  <c:v>0.12533323356430423</c:v>
                </c:pt>
                <c:pt idx="24">
                  <c:v>6.2790519529312833E-2</c:v>
                </c:pt>
                <c:pt idx="25">
                  <c:v>-1.83772268236293E-16</c:v>
                </c:pt>
                <c:pt idx="26">
                  <c:v>-6.2790519529313207E-2</c:v>
                </c:pt>
                <c:pt idx="27">
                  <c:v>-0.12533323356430459</c:v>
                </c:pt>
                <c:pt idx="28">
                  <c:v>-0.18738131458572463</c:v>
                </c:pt>
                <c:pt idx="29">
                  <c:v>-0.24868988716485443</c:v>
                </c:pt>
                <c:pt idx="30">
                  <c:v>-0.30901699437494756</c:v>
                </c:pt>
                <c:pt idx="31">
                  <c:v>-0.36812455268467781</c:v>
                </c:pt>
                <c:pt idx="32">
                  <c:v>-0.42577929156507216</c:v>
                </c:pt>
                <c:pt idx="33">
                  <c:v>-0.48175367410171527</c:v>
                </c:pt>
                <c:pt idx="34">
                  <c:v>-0.53582679497899632</c:v>
                </c:pt>
                <c:pt idx="35">
                  <c:v>-0.58778525229247325</c:v>
                </c:pt>
                <c:pt idx="36">
                  <c:v>-0.63742398974868952</c:v>
                </c:pt>
                <c:pt idx="37">
                  <c:v>-0.68454710592868862</c:v>
                </c:pt>
                <c:pt idx="38">
                  <c:v>-0.72896862742141177</c:v>
                </c:pt>
                <c:pt idx="39">
                  <c:v>-0.77051324277578925</c:v>
                </c:pt>
                <c:pt idx="40">
                  <c:v>-0.80901699437494778</c:v>
                </c:pt>
                <c:pt idx="41">
                  <c:v>-0.84432792550201519</c:v>
                </c:pt>
                <c:pt idx="42">
                  <c:v>-0.87630668004386347</c:v>
                </c:pt>
                <c:pt idx="43">
                  <c:v>-0.90482705246601969</c:v>
                </c:pt>
                <c:pt idx="44">
                  <c:v>-0.92977648588825146</c:v>
                </c:pt>
                <c:pt idx="45">
                  <c:v>-0.95105651629515364</c:v>
                </c:pt>
                <c:pt idx="46">
                  <c:v>-0.96858316112863119</c:v>
                </c:pt>
                <c:pt idx="47">
                  <c:v>-0.98228725072868861</c:v>
                </c:pt>
                <c:pt idx="48">
                  <c:v>-0.99211470131447788</c:v>
                </c:pt>
                <c:pt idx="49">
                  <c:v>-0.99802672842827156</c:v>
                </c:pt>
                <c:pt idx="50">
                  <c:v>-1</c:v>
                </c:pt>
                <c:pt idx="51">
                  <c:v>-0.99802672842827156</c:v>
                </c:pt>
                <c:pt idx="52">
                  <c:v>-0.99211470131447776</c:v>
                </c:pt>
                <c:pt idx="53">
                  <c:v>-0.98228725072868872</c:v>
                </c:pt>
                <c:pt idx="54">
                  <c:v>-0.96858316112863097</c:v>
                </c:pt>
                <c:pt idx="55">
                  <c:v>-0.95105651629515353</c:v>
                </c:pt>
                <c:pt idx="56">
                  <c:v>-0.92977648588825135</c:v>
                </c:pt>
                <c:pt idx="57">
                  <c:v>-0.90482705246601935</c:v>
                </c:pt>
                <c:pt idx="58">
                  <c:v>-0.87630668004386358</c:v>
                </c:pt>
                <c:pt idx="59">
                  <c:v>-0.84432792550201485</c:v>
                </c:pt>
                <c:pt idx="60">
                  <c:v>-0.80901699437494734</c:v>
                </c:pt>
                <c:pt idx="61">
                  <c:v>-0.77051324277578914</c:v>
                </c:pt>
                <c:pt idx="62">
                  <c:v>-0.72896862742141133</c:v>
                </c:pt>
                <c:pt idx="63">
                  <c:v>-0.68454710592868873</c:v>
                </c:pt>
                <c:pt idx="64">
                  <c:v>-0.63742398974868975</c:v>
                </c:pt>
                <c:pt idx="65">
                  <c:v>-0.58778525229247303</c:v>
                </c:pt>
                <c:pt idx="66">
                  <c:v>-0.53582679497899688</c:v>
                </c:pt>
                <c:pt idx="67">
                  <c:v>-0.48175367410171543</c:v>
                </c:pt>
                <c:pt idx="68">
                  <c:v>-0.42577929156507272</c:v>
                </c:pt>
                <c:pt idx="69">
                  <c:v>-0.36812455268467775</c:v>
                </c:pt>
                <c:pt idx="70">
                  <c:v>-0.30901699437494712</c:v>
                </c:pt>
                <c:pt idx="71">
                  <c:v>-0.24868988716485485</c:v>
                </c:pt>
                <c:pt idx="72">
                  <c:v>-0.1873813145857246</c:v>
                </c:pt>
                <c:pt idx="73">
                  <c:v>-0.12533323356430415</c:v>
                </c:pt>
                <c:pt idx="74">
                  <c:v>-6.2790519529313402E-2</c:v>
                </c:pt>
                <c:pt idx="75">
                  <c:v>6.1257422745431001E-17</c:v>
                </c:pt>
                <c:pt idx="76">
                  <c:v>6.2790519529313527E-2</c:v>
                </c:pt>
                <c:pt idx="77">
                  <c:v>0.12533323356430448</c:v>
                </c:pt>
                <c:pt idx="78">
                  <c:v>0.18738131458572474</c:v>
                </c:pt>
                <c:pt idx="79">
                  <c:v>0.24868988716485474</c:v>
                </c:pt>
                <c:pt idx="80">
                  <c:v>0.30901699437494745</c:v>
                </c:pt>
                <c:pt idx="81">
                  <c:v>0.36812455268467809</c:v>
                </c:pt>
                <c:pt idx="82">
                  <c:v>0.42577929156507266</c:v>
                </c:pt>
                <c:pt idx="83">
                  <c:v>0.48175367410171516</c:v>
                </c:pt>
                <c:pt idx="84">
                  <c:v>0.53582679497899655</c:v>
                </c:pt>
                <c:pt idx="85">
                  <c:v>0.58778525229247325</c:v>
                </c:pt>
                <c:pt idx="86">
                  <c:v>0.63742398974868975</c:v>
                </c:pt>
                <c:pt idx="87">
                  <c:v>0.68454710592868862</c:v>
                </c:pt>
                <c:pt idx="88">
                  <c:v>0.72896862742141155</c:v>
                </c:pt>
                <c:pt idx="89">
                  <c:v>0.77051324277578925</c:v>
                </c:pt>
                <c:pt idx="90">
                  <c:v>0.80901699437494745</c:v>
                </c:pt>
                <c:pt idx="91">
                  <c:v>0.84432792550201508</c:v>
                </c:pt>
                <c:pt idx="92">
                  <c:v>0.87630668004386358</c:v>
                </c:pt>
                <c:pt idx="93">
                  <c:v>0.90482705246601958</c:v>
                </c:pt>
                <c:pt idx="94">
                  <c:v>0.92977648588825146</c:v>
                </c:pt>
                <c:pt idx="95">
                  <c:v>0.95105651629515353</c:v>
                </c:pt>
                <c:pt idx="96">
                  <c:v>0.96858316112863108</c:v>
                </c:pt>
                <c:pt idx="97">
                  <c:v>0.98228725072868872</c:v>
                </c:pt>
                <c:pt idx="98">
                  <c:v>0.99211470131447788</c:v>
                </c:pt>
                <c:pt idx="99">
                  <c:v>0.99802672842827156</c:v>
                </c:pt>
                <c:pt idx="100">
                  <c:v>1</c:v>
                </c:pt>
              </c:numCache>
            </c:numRef>
          </c:yVal>
          <c:smooth val="1"/>
          <c:extLst>
            <c:ext xmlns:c16="http://schemas.microsoft.com/office/drawing/2014/chart" uri="{C3380CC4-5D6E-409C-BE32-E72D297353CC}">
              <c16:uniqueId val="{00000000-60AF-4F73-BF3B-BCAE9C6B81BE}"/>
            </c:ext>
          </c:extLst>
        </c:ser>
        <c:ser>
          <c:idx val="1"/>
          <c:order val="1"/>
          <c:spPr>
            <a:ln w="19050" cap="rnd">
              <a:solidFill>
                <a:schemeClr val="accent2"/>
              </a:solidFill>
              <a:round/>
            </a:ln>
            <a:effectLst/>
          </c:spPr>
          <c:marker>
            <c:symbol val="none"/>
          </c:marker>
          <c:xVal>
            <c:numRef>
              <c:f>Sheet1!$B$2:$B$102</c:f>
              <c:numCache>
                <c:formatCode>General</c:formatCode>
                <c:ptCount val="101"/>
                <c:pt idx="0">
                  <c:v>-6.2831853071795862</c:v>
                </c:pt>
                <c:pt idx="1">
                  <c:v>-6.2203534541077907</c:v>
                </c:pt>
                <c:pt idx="2">
                  <c:v>-6.1575216010359943</c:v>
                </c:pt>
                <c:pt idx="3">
                  <c:v>-6.0946897479641988</c:v>
                </c:pt>
                <c:pt idx="4">
                  <c:v>-6.0318578948924024</c:v>
                </c:pt>
                <c:pt idx="5">
                  <c:v>-5.9690260418206069</c:v>
                </c:pt>
                <c:pt idx="6">
                  <c:v>-5.9061941887488114</c:v>
                </c:pt>
                <c:pt idx="7">
                  <c:v>-5.843362335677015</c:v>
                </c:pt>
                <c:pt idx="8">
                  <c:v>-5.7805304826052186</c:v>
                </c:pt>
                <c:pt idx="9">
                  <c:v>-5.7176986295334231</c:v>
                </c:pt>
                <c:pt idx="10">
                  <c:v>-5.6548667764616276</c:v>
                </c:pt>
                <c:pt idx="11">
                  <c:v>-5.5920349233898321</c:v>
                </c:pt>
                <c:pt idx="12">
                  <c:v>-5.5292030703180357</c:v>
                </c:pt>
                <c:pt idx="13">
                  <c:v>-5.4663712172462393</c:v>
                </c:pt>
                <c:pt idx="14">
                  <c:v>-5.4035393641744438</c:v>
                </c:pt>
                <c:pt idx="15">
                  <c:v>-5.3407075111026483</c:v>
                </c:pt>
                <c:pt idx="16">
                  <c:v>-5.2778756580308528</c:v>
                </c:pt>
                <c:pt idx="17">
                  <c:v>-5.2150438049590573</c:v>
                </c:pt>
                <c:pt idx="18">
                  <c:v>-5.15221195188726</c:v>
                </c:pt>
                <c:pt idx="19">
                  <c:v>-5.0893800988154645</c:v>
                </c:pt>
                <c:pt idx="20">
                  <c:v>-5.026548245743669</c:v>
                </c:pt>
                <c:pt idx="21">
                  <c:v>-4.9637163926718735</c:v>
                </c:pt>
                <c:pt idx="22">
                  <c:v>-4.9008845396000771</c:v>
                </c:pt>
                <c:pt idx="23">
                  <c:v>-4.8380526865282816</c:v>
                </c:pt>
                <c:pt idx="24">
                  <c:v>-4.7752208334564852</c:v>
                </c:pt>
                <c:pt idx="25">
                  <c:v>-4.7123889803846897</c:v>
                </c:pt>
                <c:pt idx="26">
                  <c:v>-4.6495571273128942</c:v>
                </c:pt>
                <c:pt idx="27">
                  <c:v>-4.5867252742410978</c:v>
                </c:pt>
                <c:pt idx="28">
                  <c:v>-4.5238934211693023</c:v>
                </c:pt>
                <c:pt idx="29">
                  <c:v>-4.4610615680975068</c:v>
                </c:pt>
                <c:pt idx="30">
                  <c:v>-4.3982297150257104</c:v>
                </c:pt>
                <c:pt idx="31">
                  <c:v>-4.3353978619539149</c:v>
                </c:pt>
                <c:pt idx="32">
                  <c:v>-4.2725660088821193</c:v>
                </c:pt>
                <c:pt idx="33">
                  <c:v>-4.209734155810323</c:v>
                </c:pt>
                <c:pt idx="34">
                  <c:v>-4.1469023027385274</c:v>
                </c:pt>
                <c:pt idx="35">
                  <c:v>-4.0840704496667311</c:v>
                </c:pt>
                <c:pt idx="36">
                  <c:v>-4.0212385965949355</c:v>
                </c:pt>
                <c:pt idx="37">
                  <c:v>-3.9584067435231396</c:v>
                </c:pt>
                <c:pt idx="38">
                  <c:v>-3.8955748904513432</c:v>
                </c:pt>
                <c:pt idx="39">
                  <c:v>-3.8327430373795477</c:v>
                </c:pt>
                <c:pt idx="40">
                  <c:v>-3.7699111843077513</c:v>
                </c:pt>
                <c:pt idx="41">
                  <c:v>-3.7070793312359558</c:v>
                </c:pt>
                <c:pt idx="42">
                  <c:v>-3.6442474781641603</c:v>
                </c:pt>
                <c:pt idx="43">
                  <c:v>-3.5814156250923639</c:v>
                </c:pt>
                <c:pt idx="44">
                  <c:v>-3.5185837720205684</c:v>
                </c:pt>
                <c:pt idx="45">
                  <c:v>-3.4557519189487724</c:v>
                </c:pt>
                <c:pt idx="46">
                  <c:v>-3.3929200658769765</c:v>
                </c:pt>
                <c:pt idx="47">
                  <c:v>-3.330088212805181</c:v>
                </c:pt>
                <c:pt idx="48">
                  <c:v>-3.267256359733385</c:v>
                </c:pt>
                <c:pt idx="49">
                  <c:v>-3.2044245066615891</c:v>
                </c:pt>
                <c:pt idx="50">
                  <c:v>-3.1415926535897931</c:v>
                </c:pt>
                <c:pt idx="51">
                  <c:v>-3.0787608005179972</c:v>
                </c:pt>
                <c:pt idx="52">
                  <c:v>-3.0159289474462012</c:v>
                </c:pt>
                <c:pt idx="53">
                  <c:v>-2.9530970943744057</c:v>
                </c:pt>
                <c:pt idx="54">
                  <c:v>-2.8902652413026093</c:v>
                </c:pt>
                <c:pt idx="55">
                  <c:v>-2.8274333882308138</c:v>
                </c:pt>
                <c:pt idx="56">
                  <c:v>-2.7646015351590179</c:v>
                </c:pt>
                <c:pt idx="57">
                  <c:v>-2.7017696820872219</c:v>
                </c:pt>
                <c:pt idx="58">
                  <c:v>-2.6389378290154264</c:v>
                </c:pt>
                <c:pt idx="59">
                  <c:v>-2.57610597594363</c:v>
                </c:pt>
                <c:pt idx="60">
                  <c:v>-2.5132741228718345</c:v>
                </c:pt>
                <c:pt idx="61">
                  <c:v>-2.4504422698000385</c:v>
                </c:pt>
                <c:pt idx="62">
                  <c:v>-2.3876104167282426</c:v>
                </c:pt>
                <c:pt idx="63">
                  <c:v>-2.3247785636564471</c:v>
                </c:pt>
                <c:pt idx="64">
                  <c:v>-2.2619467105846511</c:v>
                </c:pt>
                <c:pt idx="65">
                  <c:v>-2.1991148575128552</c:v>
                </c:pt>
                <c:pt idx="66">
                  <c:v>-2.1362830044410597</c:v>
                </c:pt>
                <c:pt idx="67">
                  <c:v>-2.0734511513692637</c:v>
                </c:pt>
                <c:pt idx="68">
                  <c:v>-2.0106192982974678</c:v>
                </c:pt>
                <c:pt idx="69">
                  <c:v>-1.9477874452256716</c:v>
                </c:pt>
                <c:pt idx="70">
                  <c:v>-1.8849555921538756</c:v>
                </c:pt>
                <c:pt idx="71">
                  <c:v>-1.8221237390820801</c:v>
                </c:pt>
                <c:pt idx="72">
                  <c:v>-1.7592918860102842</c:v>
                </c:pt>
                <c:pt idx="73">
                  <c:v>-1.6964600329384882</c:v>
                </c:pt>
                <c:pt idx="74">
                  <c:v>-1.6336281798666925</c:v>
                </c:pt>
                <c:pt idx="75">
                  <c:v>-1.5707963267948966</c:v>
                </c:pt>
                <c:pt idx="76">
                  <c:v>-1.5079644737231006</c:v>
                </c:pt>
                <c:pt idx="77">
                  <c:v>-1.4451326206513047</c:v>
                </c:pt>
                <c:pt idx="78">
                  <c:v>-1.3823007675795089</c:v>
                </c:pt>
                <c:pt idx="79">
                  <c:v>-1.3194689145077132</c:v>
                </c:pt>
                <c:pt idx="80">
                  <c:v>-1.2566370614359172</c:v>
                </c:pt>
                <c:pt idx="81">
                  <c:v>-1.1938052083641213</c:v>
                </c:pt>
                <c:pt idx="82">
                  <c:v>-1.1309733552923256</c:v>
                </c:pt>
                <c:pt idx="83">
                  <c:v>-1.0681415022205298</c:v>
                </c:pt>
                <c:pt idx="84">
                  <c:v>-1.0053096491487339</c:v>
                </c:pt>
                <c:pt idx="85">
                  <c:v>-0.94247779607693782</c:v>
                </c:pt>
                <c:pt idx="86">
                  <c:v>-0.87964594300514209</c:v>
                </c:pt>
                <c:pt idx="87">
                  <c:v>-0.81681408993334625</c:v>
                </c:pt>
                <c:pt idx="88">
                  <c:v>-0.7539822368615503</c:v>
                </c:pt>
                <c:pt idx="89">
                  <c:v>-0.69115038378975446</c:v>
                </c:pt>
                <c:pt idx="90">
                  <c:v>-0.62831853071795862</c:v>
                </c:pt>
                <c:pt idx="91">
                  <c:v>-0.56548667764616278</c:v>
                </c:pt>
                <c:pt idx="92">
                  <c:v>-0.50265482457436694</c:v>
                </c:pt>
                <c:pt idx="93">
                  <c:v>-0.43982297150257105</c:v>
                </c:pt>
                <c:pt idx="94">
                  <c:v>-0.37699111843077515</c:v>
                </c:pt>
                <c:pt idx="95">
                  <c:v>-0.31415926535897931</c:v>
                </c:pt>
                <c:pt idx="96">
                  <c:v>-0.25132741228718347</c:v>
                </c:pt>
                <c:pt idx="97">
                  <c:v>-0.18849555921538758</c:v>
                </c:pt>
                <c:pt idx="98">
                  <c:v>-0.12566370614359174</c:v>
                </c:pt>
                <c:pt idx="99">
                  <c:v>-6.2831853071795868E-2</c:v>
                </c:pt>
                <c:pt idx="100">
                  <c:v>0</c:v>
                </c:pt>
              </c:numCache>
            </c:numRef>
          </c:xVal>
          <c:yVal>
            <c:numRef>
              <c:f>Sheet1!$D$2:$D$102</c:f>
              <c:numCache>
                <c:formatCode>General</c:formatCode>
                <c:ptCount val="101"/>
                <c:pt idx="0">
                  <c:v>2.45029690981724E-16</c:v>
                </c:pt>
                <c:pt idx="1">
                  <c:v>6.2790519529313263E-2</c:v>
                </c:pt>
                <c:pt idx="2">
                  <c:v>0.12533323356430465</c:v>
                </c:pt>
                <c:pt idx="3">
                  <c:v>0.18738131458572468</c:v>
                </c:pt>
                <c:pt idx="4">
                  <c:v>0.24868988716485535</c:v>
                </c:pt>
                <c:pt idx="5">
                  <c:v>0.30901699437494762</c:v>
                </c:pt>
                <c:pt idx="6">
                  <c:v>0.36812455268467786</c:v>
                </c:pt>
                <c:pt idx="7">
                  <c:v>0.42577929156507299</c:v>
                </c:pt>
                <c:pt idx="8">
                  <c:v>0.4817536741017161</c:v>
                </c:pt>
                <c:pt idx="9">
                  <c:v>0.5358267949789971</c:v>
                </c:pt>
                <c:pt idx="10">
                  <c:v>0.58778525229247336</c:v>
                </c:pt>
                <c:pt idx="11">
                  <c:v>0.63742398974868963</c:v>
                </c:pt>
                <c:pt idx="12">
                  <c:v>0.68454710592868895</c:v>
                </c:pt>
                <c:pt idx="13">
                  <c:v>0.72896862742141211</c:v>
                </c:pt>
                <c:pt idx="14">
                  <c:v>0.77051324277578959</c:v>
                </c:pt>
                <c:pt idx="15">
                  <c:v>0.80901699437494756</c:v>
                </c:pt>
                <c:pt idx="16">
                  <c:v>0.84432792550201496</c:v>
                </c:pt>
                <c:pt idx="17">
                  <c:v>0.87630668004386336</c:v>
                </c:pt>
                <c:pt idx="18">
                  <c:v>0.90482705246601991</c:v>
                </c:pt>
                <c:pt idx="19">
                  <c:v>0.92977648588825157</c:v>
                </c:pt>
                <c:pt idx="20">
                  <c:v>0.95105651629515364</c:v>
                </c:pt>
                <c:pt idx="21">
                  <c:v>0.96858316112863108</c:v>
                </c:pt>
                <c:pt idx="22">
                  <c:v>0.98228725072868872</c:v>
                </c:pt>
                <c:pt idx="23">
                  <c:v>0.99211470131447788</c:v>
                </c:pt>
                <c:pt idx="24">
                  <c:v>0.99802672842827156</c:v>
                </c:pt>
                <c:pt idx="25">
                  <c:v>1</c:v>
                </c:pt>
                <c:pt idx="26">
                  <c:v>0.99802672842827156</c:v>
                </c:pt>
                <c:pt idx="27">
                  <c:v>0.99211470131447776</c:v>
                </c:pt>
                <c:pt idx="28">
                  <c:v>0.98228725072868872</c:v>
                </c:pt>
                <c:pt idx="29">
                  <c:v>0.96858316112863119</c:v>
                </c:pt>
                <c:pt idx="30">
                  <c:v>0.95105651629515353</c:v>
                </c:pt>
                <c:pt idx="31">
                  <c:v>0.92977648588825146</c:v>
                </c:pt>
                <c:pt idx="32">
                  <c:v>0.9048270524660198</c:v>
                </c:pt>
                <c:pt idx="33">
                  <c:v>0.87630668004386358</c:v>
                </c:pt>
                <c:pt idx="34">
                  <c:v>0.8443279255020153</c:v>
                </c:pt>
                <c:pt idx="35">
                  <c:v>0.80901699437494734</c:v>
                </c:pt>
                <c:pt idx="36">
                  <c:v>0.77051324277578936</c:v>
                </c:pt>
                <c:pt idx="37">
                  <c:v>0.72896862742141155</c:v>
                </c:pt>
                <c:pt idx="38">
                  <c:v>0.68454710592868839</c:v>
                </c:pt>
                <c:pt idx="39">
                  <c:v>0.63742398974868963</c:v>
                </c:pt>
                <c:pt idx="40">
                  <c:v>0.58778525229247269</c:v>
                </c:pt>
                <c:pt idx="41">
                  <c:v>0.53582679497899643</c:v>
                </c:pt>
                <c:pt idx="42">
                  <c:v>0.48175367410171538</c:v>
                </c:pt>
                <c:pt idx="43">
                  <c:v>0.42577929156507227</c:v>
                </c:pt>
                <c:pt idx="44">
                  <c:v>0.36812455268467792</c:v>
                </c:pt>
                <c:pt idx="45">
                  <c:v>0.30901699437494728</c:v>
                </c:pt>
                <c:pt idx="46">
                  <c:v>0.24868988716485457</c:v>
                </c:pt>
                <c:pt idx="47">
                  <c:v>0.18738131458572477</c:v>
                </c:pt>
                <c:pt idx="48">
                  <c:v>0.12533323356430429</c:v>
                </c:pt>
                <c:pt idx="49">
                  <c:v>6.2790519529313346E-2</c:v>
                </c:pt>
                <c:pt idx="50">
                  <c:v>-1.22514845490862E-16</c:v>
                </c:pt>
                <c:pt idx="51">
                  <c:v>-6.2790519529313582E-2</c:v>
                </c:pt>
                <c:pt idx="52">
                  <c:v>-0.12533323356430454</c:v>
                </c:pt>
                <c:pt idx="53">
                  <c:v>-0.18738131458572457</c:v>
                </c:pt>
                <c:pt idx="54">
                  <c:v>-0.24868988716485524</c:v>
                </c:pt>
                <c:pt idx="55">
                  <c:v>-0.30901699437494751</c:v>
                </c:pt>
                <c:pt idx="56">
                  <c:v>-0.36812455268467814</c:v>
                </c:pt>
                <c:pt idx="57">
                  <c:v>-0.42577929156507288</c:v>
                </c:pt>
                <c:pt idx="58">
                  <c:v>-0.48175367410171521</c:v>
                </c:pt>
                <c:pt idx="59">
                  <c:v>-0.53582679497899699</c:v>
                </c:pt>
                <c:pt idx="60">
                  <c:v>-0.58778525229247325</c:v>
                </c:pt>
                <c:pt idx="61">
                  <c:v>-0.63742398974868986</c:v>
                </c:pt>
                <c:pt idx="62">
                  <c:v>-0.68454710592868884</c:v>
                </c:pt>
                <c:pt idx="63">
                  <c:v>-0.72896862742141144</c:v>
                </c:pt>
                <c:pt idx="64">
                  <c:v>-0.77051324277578925</c:v>
                </c:pt>
                <c:pt idx="65">
                  <c:v>-0.80901699437494745</c:v>
                </c:pt>
                <c:pt idx="66">
                  <c:v>-0.84432792550201496</c:v>
                </c:pt>
                <c:pt idx="67">
                  <c:v>-0.87630668004386347</c:v>
                </c:pt>
                <c:pt idx="68">
                  <c:v>-0.90482705246601947</c:v>
                </c:pt>
                <c:pt idx="69">
                  <c:v>-0.92977648588825146</c:v>
                </c:pt>
                <c:pt idx="70">
                  <c:v>-0.95105651629515364</c:v>
                </c:pt>
                <c:pt idx="71">
                  <c:v>-0.96858316112863108</c:v>
                </c:pt>
                <c:pt idx="72">
                  <c:v>-0.98228725072868872</c:v>
                </c:pt>
                <c:pt idx="73">
                  <c:v>-0.99211470131447788</c:v>
                </c:pt>
                <c:pt idx="74">
                  <c:v>-0.99802672842827156</c:v>
                </c:pt>
                <c:pt idx="75">
                  <c:v>-1</c:v>
                </c:pt>
                <c:pt idx="76">
                  <c:v>-0.99802672842827156</c:v>
                </c:pt>
                <c:pt idx="77">
                  <c:v>-0.99211470131447776</c:v>
                </c:pt>
                <c:pt idx="78">
                  <c:v>-0.98228725072868861</c:v>
                </c:pt>
                <c:pt idx="79">
                  <c:v>-0.96858316112863108</c:v>
                </c:pt>
                <c:pt idx="80">
                  <c:v>-0.95105651629515353</c:v>
                </c:pt>
                <c:pt idx="81">
                  <c:v>-0.92977648588825135</c:v>
                </c:pt>
                <c:pt idx="82">
                  <c:v>-0.90482705246601958</c:v>
                </c:pt>
                <c:pt idx="83">
                  <c:v>-0.87630668004386369</c:v>
                </c:pt>
                <c:pt idx="84">
                  <c:v>-0.84432792550201508</c:v>
                </c:pt>
                <c:pt idx="85">
                  <c:v>-0.80901699437494734</c:v>
                </c:pt>
                <c:pt idx="86">
                  <c:v>-0.77051324277578925</c:v>
                </c:pt>
                <c:pt idx="87">
                  <c:v>-0.72896862742141155</c:v>
                </c:pt>
                <c:pt idx="88">
                  <c:v>-0.68454710592868862</c:v>
                </c:pt>
                <c:pt idx="89">
                  <c:v>-0.63742398974868963</c:v>
                </c:pt>
                <c:pt idx="90">
                  <c:v>-0.58778525229247314</c:v>
                </c:pt>
                <c:pt idx="91">
                  <c:v>-0.53582679497899666</c:v>
                </c:pt>
                <c:pt idx="92">
                  <c:v>-0.48175367410171532</c:v>
                </c:pt>
                <c:pt idx="93">
                  <c:v>-0.42577929156507266</c:v>
                </c:pt>
                <c:pt idx="94">
                  <c:v>-0.36812455268467792</c:v>
                </c:pt>
                <c:pt idx="95">
                  <c:v>-0.3090169943749474</c:v>
                </c:pt>
                <c:pt idx="96">
                  <c:v>-0.24868988716485479</c:v>
                </c:pt>
                <c:pt idx="97">
                  <c:v>-0.1873813145857246</c:v>
                </c:pt>
                <c:pt idx="98">
                  <c:v>-0.12533323356430426</c:v>
                </c:pt>
                <c:pt idx="99">
                  <c:v>-6.2790519529313374E-2</c:v>
                </c:pt>
                <c:pt idx="100">
                  <c:v>0</c:v>
                </c:pt>
              </c:numCache>
            </c:numRef>
          </c:yVal>
          <c:smooth val="1"/>
          <c:extLst>
            <c:ext xmlns:c16="http://schemas.microsoft.com/office/drawing/2014/chart" uri="{C3380CC4-5D6E-409C-BE32-E72D297353CC}">
              <c16:uniqueId val="{00000001-60AF-4F73-BF3B-BCAE9C6B81BE}"/>
            </c:ext>
          </c:extLst>
        </c:ser>
        <c:dLbls>
          <c:showLegendKey val="0"/>
          <c:showVal val="0"/>
          <c:showCatName val="0"/>
          <c:showSerName val="0"/>
          <c:showPercent val="0"/>
          <c:showBubbleSize val="0"/>
        </c:dLbls>
        <c:axId val="519466768"/>
        <c:axId val="519478904"/>
      </c:scatterChart>
      <c:valAx>
        <c:axId val="51946676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19478904"/>
        <c:crosses val="autoZero"/>
        <c:crossBetween val="midCat"/>
      </c:valAx>
      <c:valAx>
        <c:axId val="5194789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19466768"/>
        <c:crosses val="autoZero"/>
        <c:crossBetween val="midCat"/>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88727034120735"/>
          <c:y val="5.0925925925925923E-2"/>
          <c:w val="0.82423840769903767"/>
          <c:h val="0.73577136191309422"/>
        </c:manualLayout>
      </c:layout>
      <c:scatterChart>
        <c:scatterStyle val="smoothMarker"/>
        <c:varyColors val="0"/>
        <c:ser>
          <c:idx val="0"/>
          <c:order val="0"/>
          <c:tx>
            <c:strRef>
              <c:f>Sheet1!$C$1</c:f>
              <c:strCache>
                <c:ptCount val="1"/>
                <c:pt idx="0">
                  <c:v>cos(x)</c:v>
                </c:pt>
              </c:strCache>
            </c:strRef>
          </c:tx>
          <c:spPr>
            <a:ln w="19050" cap="rnd">
              <a:solidFill>
                <a:srgbClr val="C00000"/>
              </a:solidFill>
              <a:round/>
            </a:ln>
            <a:effectLst/>
          </c:spPr>
          <c:marker>
            <c:symbol val="none"/>
          </c:marker>
          <c:xVal>
            <c:numRef>
              <c:f>Sheet1!$B$2:$B$102</c:f>
              <c:numCache>
                <c:formatCode>General</c:formatCode>
                <c:ptCount val="101"/>
                <c:pt idx="0">
                  <c:v>-6.2831853071795862</c:v>
                </c:pt>
                <c:pt idx="1">
                  <c:v>-6.2203534541077907</c:v>
                </c:pt>
                <c:pt idx="2">
                  <c:v>-6.1575216010359943</c:v>
                </c:pt>
                <c:pt idx="3">
                  <c:v>-6.0946897479641988</c:v>
                </c:pt>
                <c:pt idx="4">
                  <c:v>-6.0318578948924024</c:v>
                </c:pt>
                <c:pt idx="5">
                  <c:v>-5.9690260418206069</c:v>
                </c:pt>
                <c:pt idx="6">
                  <c:v>-5.9061941887488114</c:v>
                </c:pt>
                <c:pt idx="7">
                  <c:v>-5.843362335677015</c:v>
                </c:pt>
                <c:pt idx="8">
                  <c:v>-5.7805304826052186</c:v>
                </c:pt>
                <c:pt idx="9">
                  <c:v>-5.7176986295334231</c:v>
                </c:pt>
                <c:pt idx="10">
                  <c:v>-5.6548667764616276</c:v>
                </c:pt>
                <c:pt idx="11">
                  <c:v>-5.5920349233898321</c:v>
                </c:pt>
                <c:pt idx="12">
                  <c:v>-5.5292030703180357</c:v>
                </c:pt>
                <c:pt idx="13">
                  <c:v>-5.4663712172462393</c:v>
                </c:pt>
                <c:pt idx="14">
                  <c:v>-5.4035393641744438</c:v>
                </c:pt>
                <c:pt idx="15">
                  <c:v>-5.3407075111026483</c:v>
                </c:pt>
                <c:pt idx="16">
                  <c:v>-5.2778756580308528</c:v>
                </c:pt>
                <c:pt idx="17">
                  <c:v>-5.2150438049590573</c:v>
                </c:pt>
                <c:pt idx="18">
                  <c:v>-5.15221195188726</c:v>
                </c:pt>
                <c:pt idx="19">
                  <c:v>-5.0893800988154645</c:v>
                </c:pt>
                <c:pt idx="20">
                  <c:v>-5.026548245743669</c:v>
                </c:pt>
                <c:pt idx="21">
                  <c:v>-4.9637163926718735</c:v>
                </c:pt>
                <c:pt idx="22">
                  <c:v>-4.9008845396000771</c:v>
                </c:pt>
                <c:pt idx="23">
                  <c:v>-4.8380526865282816</c:v>
                </c:pt>
                <c:pt idx="24">
                  <c:v>-4.7752208334564852</c:v>
                </c:pt>
                <c:pt idx="25">
                  <c:v>-4.7123889803846897</c:v>
                </c:pt>
                <c:pt idx="26">
                  <c:v>-4.6495571273128942</c:v>
                </c:pt>
                <c:pt idx="27">
                  <c:v>-4.5867252742410978</c:v>
                </c:pt>
                <c:pt idx="28">
                  <c:v>-4.5238934211693023</c:v>
                </c:pt>
                <c:pt idx="29">
                  <c:v>-4.4610615680975068</c:v>
                </c:pt>
                <c:pt idx="30">
                  <c:v>-4.3982297150257104</c:v>
                </c:pt>
                <c:pt idx="31">
                  <c:v>-4.3353978619539149</c:v>
                </c:pt>
                <c:pt idx="32">
                  <c:v>-4.2725660088821193</c:v>
                </c:pt>
                <c:pt idx="33">
                  <c:v>-4.209734155810323</c:v>
                </c:pt>
                <c:pt idx="34">
                  <c:v>-4.1469023027385274</c:v>
                </c:pt>
                <c:pt idx="35">
                  <c:v>-4.0840704496667311</c:v>
                </c:pt>
                <c:pt idx="36">
                  <c:v>-4.0212385965949355</c:v>
                </c:pt>
                <c:pt idx="37">
                  <c:v>-3.9584067435231396</c:v>
                </c:pt>
                <c:pt idx="38">
                  <c:v>-3.8955748904513432</c:v>
                </c:pt>
                <c:pt idx="39">
                  <c:v>-3.8327430373795477</c:v>
                </c:pt>
                <c:pt idx="40">
                  <c:v>-3.7699111843077513</c:v>
                </c:pt>
                <c:pt idx="41">
                  <c:v>-3.7070793312359558</c:v>
                </c:pt>
                <c:pt idx="42">
                  <c:v>-3.6442474781641603</c:v>
                </c:pt>
                <c:pt idx="43">
                  <c:v>-3.5814156250923639</c:v>
                </c:pt>
                <c:pt idx="44">
                  <c:v>-3.5185837720205684</c:v>
                </c:pt>
                <c:pt idx="45">
                  <c:v>-3.4557519189487724</c:v>
                </c:pt>
                <c:pt idx="46">
                  <c:v>-3.3929200658769765</c:v>
                </c:pt>
                <c:pt idx="47">
                  <c:v>-3.330088212805181</c:v>
                </c:pt>
                <c:pt idx="48">
                  <c:v>-3.267256359733385</c:v>
                </c:pt>
                <c:pt idx="49">
                  <c:v>-3.2044245066615891</c:v>
                </c:pt>
                <c:pt idx="50">
                  <c:v>-3.1415926535897931</c:v>
                </c:pt>
                <c:pt idx="51">
                  <c:v>-3.0787608005179972</c:v>
                </c:pt>
                <c:pt idx="52">
                  <c:v>-3.0159289474462012</c:v>
                </c:pt>
                <c:pt idx="53">
                  <c:v>-2.9530970943744057</c:v>
                </c:pt>
                <c:pt idx="54">
                  <c:v>-2.8902652413026093</c:v>
                </c:pt>
                <c:pt idx="55">
                  <c:v>-2.8274333882308138</c:v>
                </c:pt>
                <c:pt idx="56">
                  <c:v>-2.7646015351590179</c:v>
                </c:pt>
                <c:pt idx="57">
                  <c:v>-2.7017696820872219</c:v>
                </c:pt>
                <c:pt idx="58">
                  <c:v>-2.6389378290154264</c:v>
                </c:pt>
                <c:pt idx="59">
                  <c:v>-2.57610597594363</c:v>
                </c:pt>
                <c:pt idx="60">
                  <c:v>-2.5132741228718345</c:v>
                </c:pt>
                <c:pt idx="61">
                  <c:v>-2.4504422698000385</c:v>
                </c:pt>
                <c:pt idx="62">
                  <c:v>-2.3876104167282426</c:v>
                </c:pt>
                <c:pt idx="63">
                  <c:v>-2.3247785636564471</c:v>
                </c:pt>
                <c:pt idx="64">
                  <c:v>-2.2619467105846511</c:v>
                </c:pt>
                <c:pt idx="65">
                  <c:v>-2.1991148575128552</c:v>
                </c:pt>
                <c:pt idx="66">
                  <c:v>-2.1362830044410597</c:v>
                </c:pt>
                <c:pt idx="67">
                  <c:v>-2.0734511513692637</c:v>
                </c:pt>
                <c:pt idx="68">
                  <c:v>-2.0106192982974678</c:v>
                </c:pt>
                <c:pt idx="69">
                  <c:v>-1.9477874452256716</c:v>
                </c:pt>
                <c:pt idx="70">
                  <c:v>-1.8849555921538756</c:v>
                </c:pt>
                <c:pt idx="71">
                  <c:v>-1.8221237390820801</c:v>
                </c:pt>
                <c:pt idx="72">
                  <c:v>-1.7592918860102842</c:v>
                </c:pt>
                <c:pt idx="73">
                  <c:v>-1.6964600329384882</c:v>
                </c:pt>
                <c:pt idx="74">
                  <c:v>-1.6336281798666925</c:v>
                </c:pt>
                <c:pt idx="75">
                  <c:v>-1.5707963267948966</c:v>
                </c:pt>
                <c:pt idx="76">
                  <c:v>-1.5079644737231006</c:v>
                </c:pt>
                <c:pt idx="77">
                  <c:v>-1.4451326206513047</c:v>
                </c:pt>
                <c:pt idx="78">
                  <c:v>-1.3823007675795089</c:v>
                </c:pt>
                <c:pt idx="79">
                  <c:v>-1.3194689145077132</c:v>
                </c:pt>
                <c:pt idx="80">
                  <c:v>-1.2566370614359172</c:v>
                </c:pt>
                <c:pt idx="81">
                  <c:v>-1.1938052083641213</c:v>
                </c:pt>
                <c:pt idx="82">
                  <c:v>-1.1309733552923256</c:v>
                </c:pt>
                <c:pt idx="83">
                  <c:v>-1.0681415022205298</c:v>
                </c:pt>
                <c:pt idx="84">
                  <c:v>-1.0053096491487339</c:v>
                </c:pt>
                <c:pt idx="85">
                  <c:v>-0.94247779607693782</c:v>
                </c:pt>
                <c:pt idx="86">
                  <c:v>-0.87964594300514209</c:v>
                </c:pt>
                <c:pt idx="87">
                  <c:v>-0.81681408993334625</c:v>
                </c:pt>
                <c:pt idx="88">
                  <c:v>-0.7539822368615503</c:v>
                </c:pt>
                <c:pt idx="89">
                  <c:v>-0.69115038378975446</c:v>
                </c:pt>
                <c:pt idx="90">
                  <c:v>-0.62831853071795862</c:v>
                </c:pt>
                <c:pt idx="91">
                  <c:v>-0.56548667764616278</c:v>
                </c:pt>
                <c:pt idx="92">
                  <c:v>-0.50265482457436694</c:v>
                </c:pt>
                <c:pt idx="93">
                  <c:v>-0.43982297150257105</c:v>
                </c:pt>
                <c:pt idx="94">
                  <c:v>-0.37699111843077515</c:v>
                </c:pt>
                <c:pt idx="95">
                  <c:v>-0.31415926535897931</c:v>
                </c:pt>
                <c:pt idx="96">
                  <c:v>-0.25132741228718347</c:v>
                </c:pt>
                <c:pt idx="97">
                  <c:v>-0.18849555921538758</c:v>
                </c:pt>
                <c:pt idx="98">
                  <c:v>-0.12566370614359174</c:v>
                </c:pt>
                <c:pt idx="99">
                  <c:v>-6.2831853071795868E-2</c:v>
                </c:pt>
                <c:pt idx="100">
                  <c:v>0</c:v>
                </c:pt>
              </c:numCache>
            </c:numRef>
          </c:xVal>
          <c:yVal>
            <c:numRef>
              <c:f>Sheet1!$C$2:$C$102</c:f>
              <c:numCache>
                <c:formatCode>General</c:formatCode>
                <c:ptCount val="101"/>
                <c:pt idx="0">
                  <c:v>1</c:v>
                </c:pt>
                <c:pt idx="1">
                  <c:v>0.99802672842827156</c:v>
                </c:pt>
                <c:pt idx="2">
                  <c:v>0.99211470131447776</c:v>
                </c:pt>
                <c:pt idx="3">
                  <c:v>0.98228725072868872</c:v>
                </c:pt>
                <c:pt idx="4">
                  <c:v>0.96858316112863097</c:v>
                </c:pt>
                <c:pt idx="5">
                  <c:v>0.95105651629515353</c:v>
                </c:pt>
                <c:pt idx="6">
                  <c:v>0.92977648588825146</c:v>
                </c:pt>
                <c:pt idx="7">
                  <c:v>0.90482705246601935</c:v>
                </c:pt>
                <c:pt idx="8">
                  <c:v>0.87630668004386314</c:v>
                </c:pt>
                <c:pt idx="9">
                  <c:v>0.84432792550201474</c:v>
                </c:pt>
                <c:pt idx="10">
                  <c:v>0.80901699437494734</c:v>
                </c:pt>
                <c:pt idx="11">
                  <c:v>0.77051324277578936</c:v>
                </c:pt>
                <c:pt idx="12">
                  <c:v>0.72896862742141122</c:v>
                </c:pt>
                <c:pt idx="13">
                  <c:v>0.68454710592868795</c:v>
                </c:pt>
                <c:pt idx="14">
                  <c:v>0.6374239897486893</c:v>
                </c:pt>
                <c:pt idx="15">
                  <c:v>0.58778525229247292</c:v>
                </c:pt>
                <c:pt idx="16">
                  <c:v>0.53582679497899677</c:v>
                </c:pt>
                <c:pt idx="17">
                  <c:v>0.48175367410171571</c:v>
                </c:pt>
                <c:pt idx="18">
                  <c:v>0.42577929156507183</c:v>
                </c:pt>
                <c:pt idx="19">
                  <c:v>0.36812455268467742</c:v>
                </c:pt>
                <c:pt idx="20">
                  <c:v>0.30901699437494723</c:v>
                </c:pt>
                <c:pt idx="21">
                  <c:v>0.24868988716485493</c:v>
                </c:pt>
                <c:pt idx="22">
                  <c:v>0.18738131458572427</c:v>
                </c:pt>
                <c:pt idx="23">
                  <c:v>0.12533323356430423</c:v>
                </c:pt>
                <c:pt idx="24">
                  <c:v>6.2790519529312833E-2</c:v>
                </c:pt>
                <c:pt idx="25">
                  <c:v>-1.83772268236293E-16</c:v>
                </c:pt>
                <c:pt idx="26">
                  <c:v>-6.2790519529313207E-2</c:v>
                </c:pt>
                <c:pt idx="27">
                  <c:v>-0.12533323356430459</c:v>
                </c:pt>
                <c:pt idx="28">
                  <c:v>-0.18738131458572463</c:v>
                </c:pt>
                <c:pt idx="29">
                  <c:v>-0.24868988716485443</c:v>
                </c:pt>
                <c:pt idx="30">
                  <c:v>-0.30901699437494756</c:v>
                </c:pt>
                <c:pt idx="31">
                  <c:v>-0.36812455268467781</c:v>
                </c:pt>
                <c:pt idx="32">
                  <c:v>-0.42577929156507216</c:v>
                </c:pt>
                <c:pt idx="33">
                  <c:v>-0.48175367410171527</c:v>
                </c:pt>
                <c:pt idx="34">
                  <c:v>-0.53582679497899632</c:v>
                </c:pt>
                <c:pt idx="35">
                  <c:v>-0.58778525229247325</c:v>
                </c:pt>
                <c:pt idx="36">
                  <c:v>-0.63742398974868952</c:v>
                </c:pt>
                <c:pt idx="37">
                  <c:v>-0.68454710592868862</c:v>
                </c:pt>
                <c:pt idx="38">
                  <c:v>-0.72896862742141177</c:v>
                </c:pt>
                <c:pt idx="39">
                  <c:v>-0.77051324277578925</c:v>
                </c:pt>
                <c:pt idx="40">
                  <c:v>-0.80901699437494778</c:v>
                </c:pt>
                <c:pt idx="41">
                  <c:v>-0.84432792550201519</c:v>
                </c:pt>
                <c:pt idx="42">
                  <c:v>-0.87630668004386347</c:v>
                </c:pt>
                <c:pt idx="43">
                  <c:v>-0.90482705246601969</c:v>
                </c:pt>
                <c:pt idx="44">
                  <c:v>-0.92977648588825146</c:v>
                </c:pt>
                <c:pt idx="45">
                  <c:v>-0.95105651629515364</c:v>
                </c:pt>
                <c:pt idx="46">
                  <c:v>-0.96858316112863119</c:v>
                </c:pt>
                <c:pt idx="47">
                  <c:v>-0.98228725072868861</c:v>
                </c:pt>
                <c:pt idx="48">
                  <c:v>-0.99211470131447788</c:v>
                </c:pt>
                <c:pt idx="49">
                  <c:v>-0.99802672842827156</c:v>
                </c:pt>
                <c:pt idx="50">
                  <c:v>-1</c:v>
                </c:pt>
                <c:pt idx="51">
                  <c:v>-0.99802672842827156</c:v>
                </c:pt>
                <c:pt idx="52">
                  <c:v>-0.99211470131447776</c:v>
                </c:pt>
                <c:pt idx="53">
                  <c:v>-0.98228725072868872</c:v>
                </c:pt>
                <c:pt idx="54">
                  <c:v>-0.96858316112863097</c:v>
                </c:pt>
                <c:pt idx="55">
                  <c:v>-0.95105651629515353</c:v>
                </c:pt>
                <c:pt idx="56">
                  <c:v>-0.92977648588825135</c:v>
                </c:pt>
                <c:pt idx="57">
                  <c:v>-0.90482705246601935</c:v>
                </c:pt>
                <c:pt idx="58">
                  <c:v>-0.87630668004386358</c:v>
                </c:pt>
                <c:pt idx="59">
                  <c:v>-0.84432792550201485</c:v>
                </c:pt>
                <c:pt idx="60">
                  <c:v>-0.80901699437494734</c:v>
                </c:pt>
                <c:pt idx="61">
                  <c:v>-0.77051324277578914</c:v>
                </c:pt>
                <c:pt idx="62">
                  <c:v>-0.72896862742141133</c:v>
                </c:pt>
                <c:pt idx="63">
                  <c:v>-0.68454710592868873</c:v>
                </c:pt>
                <c:pt idx="64">
                  <c:v>-0.63742398974868975</c:v>
                </c:pt>
                <c:pt idx="65">
                  <c:v>-0.58778525229247303</c:v>
                </c:pt>
                <c:pt idx="66">
                  <c:v>-0.53582679497899688</c:v>
                </c:pt>
                <c:pt idx="67">
                  <c:v>-0.48175367410171543</c:v>
                </c:pt>
                <c:pt idx="68">
                  <c:v>-0.42577929156507272</c:v>
                </c:pt>
                <c:pt idx="69">
                  <c:v>-0.36812455268467775</c:v>
                </c:pt>
                <c:pt idx="70">
                  <c:v>-0.30901699437494712</c:v>
                </c:pt>
                <c:pt idx="71">
                  <c:v>-0.24868988716485485</c:v>
                </c:pt>
                <c:pt idx="72">
                  <c:v>-0.1873813145857246</c:v>
                </c:pt>
                <c:pt idx="73">
                  <c:v>-0.12533323356430415</c:v>
                </c:pt>
                <c:pt idx="74">
                  <c:v>-6.2790519529313402E-2</c:v>
                </c:pt>
                <c:pt idx="75">
                  <c:v>6.1257422745431001E-17</c:v>
                </c:pt>
                <c:pt idx="76">
                  <c:v>6.2790519529313527E-2</c:v>
                </c:pt>
                <c:pt idx="77">
                  <c:v>0.12533323356430448</c:v>
                </c:pt>
                <c:pt idx="78">
                  <c:v>0.18738131458572474</c:v>
                </c:pt>
                <c:pt idx="79">
                  <c:v>0.24868988716485474</c:v>
                </c:pt>
                <c:pt idx="80">
                  <c:v>0.30901699437494745</c:v>
                </c:pt>
                <c:pt idx="81">
                  <c:v>0.36812455268467809</c:v>
                </c:pt>
                <c:pt idx="82">
                  <c:v>0.42577929156507266</c:v>
                </c:pt>
                <c:pt idx="83">
                  <c:v>0.48175367410171516</c:v>
                </c:pt>
                <c:pt idx="84">
                  <c:v>0.53582679497899655</c:v>
                </c:pt>
                <c:pt idx="85">
                  <c:v>0.58778525229247325</c:v>
                </c:pt>
                <c:pt idx="86">
                  <c:v>0.63742398974868975</c:v>
                </c:pt>
                <c:pt idx="87">
                  <c:v>0.68454710592868862</c:v>
                </c:pt>
                <c:pt idx="88">
                  <c:v>0.72896862742141155</c:v>
                </c:pt>
                <c:pt idx="89">
                  <c:v>0.77051324277578925</c:v>
                </c:pt>
                <c:pt idx="90">
                  <c:v>0.80901699437494745</c:v>
                </c:pt>
                <c:pt idx="91">
                  <c:v>0.84432792550201508</c:v>
                </c:pt>
                <c:pt idx="92">
                  <c:v>0.87630668004386358</c:v>
                </c:pt>
                <c:pt idx="93">
                  <c:v>0.90482705246601958</c:v>
                </c:pt>
                <c:pt idx="94">
                  <c:v>0.92977648588825146</c:v>
                </c:pt>
                <c:pt idx="95">
                  <c:v>0.95105651629515353</c:v>
                </c:pt>
                <c:pt idx="96">
                  <c:v>0.96858316112863108</c:v>
                </c:pt>
                <c:pt idx="97">
                  <c:v>0.98228725072868872</c:v>
                </c:pt>
                <c:pt idx="98">
                  <c:v>0.99211470131447788</c:v>
                </c:pt>
                <c:pt idx="99">
                  <c:v>0.99802672842827156</c:v>
                </c:pt>
                <c:pt idx="100">
                  <c:v>1</c:v>
                </c:pt>
              </c:numCache>
            </c:numRef>
          </c:yVal>
          <c:smooth val="1"/>
          <c:extLst>
            <c:ext xmlns:c16="http://schemas.microsoft.com/office/drawing/2014/chart" uri="{C3380CC4-5D6E-409C-BE32-E72D297353CC}">
              <c16:uniqueId val="{00000000-970F-489E-8FFF-CAFAD4B0E857}"/>
            </c:ext>
          </c:extLst>
        </c:ser>
        <c:ser>
          <c:idx val="1"/>
          <c:order val="1"/>
          <c:tx>
            <c:strRef>
              <c:f>Sheet1!$D$1</c:f>
              <c:strCache>
                <c:ptCount val="1"/>
                <c:pt idx="0">
                  <c:v>sin(x)</c:v>
                </c:pt>
              </c:strCache>
            </c:strRef>
          </c:tx>
          <c:spPr>
            <a:ln w="19050" cap="rnd">
              <a:solidFill>
                <a:srgbClr val="0070C0"/>
              </a:solidFill>
              <a:prstDash val="dash"/>
              <a:round/>
            </a:ln>
            <a:effectLst/>
          </c:spPr>
          <c:marker>
            <c:symbol val="none"/>
          </c:marker>
          <c:xVal>
            <c:numRef>
              <c:f>Sheet1!$B$2:$B$102</c:f>
              <c:numCache>
                <c:formatCode>General</c:formatCode>
                <c:ptCount val="101"/>
                <c:pt idx="0">
                  <c:v>-6.2831853071795862</c:v>
                </c:pt>
                <c:pt idx="1">
                  <c:v>-6.2203534541077907</c:v>
                </c:pt>
                <c:pt idx="2">
                  <c:v>-6.1575216010359943</c:v>
                </c:pt>
                <c:pt idx="3">
                  <c:v>-6.0946897479641988</c:v>
                </c:pt>
                <c:pt idx="4">
                  <c:v>-6.0318578948924024</c:v>
                </c:pt>
                <c:pt idx="5">
                  <c:v>-5.9690260418206069</c:v>
                </c:pt>
                <c:pt idx="6">
                  <c:v>-5.9061941887488114</c:v>
                </c:pt>
                <c:pt idx="7">
                  <c:v>-5.843362335677015</c:v>
                </c:pt>
                <c:pt idx="8">
                  <c:v>-5.7805304826052186</c:v>
                </c:pt>
                <c:pt idx="9">
                  <c:v>-5.7176986295334231</c:v>
                </c:pt>
                <c:pt idx="10">
                  <c:v>-5.6548667764616276</c:v>
                </c:pt>
                <c:pt idx="11">
                  <c:v>-5.5920349233898321</c:v>
                </c:pt>
                <c:pt idx="12">
                  <c:v>-5.5292030703180357</c:v>
                </c:pt>
                <c:pt idx="13">
                  <c:v>-5.4663712172462393</c:v>
                </c:pt>
                <c:pt idx="14">
                  <c:v>-5.4035393641744438</c:v>
                </c:pt>
                <c:pt idx="15">
                  <c:v>-5.3407075111026483</c:v>
                </c:pt>
                <c:pt idx="16">
                  <c:v>-5.2778756580308528</c:v>
                </c:pt>
                <c:pt idx="17">
                  <c:v>-5.2150438049590573</c:v>
                </c:pt>
                <c:pt idx="18">
                  <c:v>-5.15221195188726</c:v>
                </c:pt>
                <c:pt idx="19">
                  <c:v>-5.0893800988154645</c:v>
                </c:pt>
                <c:pt idx="20">
                  <c:v>-5.026548245743669</c:v>
                </c:pt>
                <c:pt idx="21">
                  <c:v>-4.9637163926718735</c:v>
                </c:pt>
                <c:pt idx="22">
                  <c:v>-4.9008845396000771</c:v>
                </c:pt>
                <c:pt idx="23">
                  <c:v>-4.8380526865282816</c:v>
                </c:pt>
                <c:pt idx="24">
                  <c:v>-4.7752208334564852</c:v>
                </c:pt>
                <c:pt idx="25">
                  <c:v>-4.7123889803846897</c:v>
                </c:pt>
                <c:pt idx="26">
                  <c:v>-4.6495571273128942</c:v>
                </c:pt>
                <c:pt idx="27">
                  <c:v>-4.5867252742410978</c:v>
                </c:pt>
                <c:pt idx="28">
                  <c:v>-4.5238934211693023</c:v>
                </c:pt>
                <c:pt idx="29">
                  <c:v>-4.4610615680975068</c:v>
                </c:pt>
                <c:pt idx="30">
                  <c:v>-4.3982297150257104</c:v>
                </c:pt>
                <c:pt idx="31">
                  <c:v>-4.3353978619539149</c:v>
                </c:pt>
                <c:pt idx="32">
                  <c:v>-4.2725660088821193</c:v>
                </c:pt>
                <c:pt idx="33">
                  <c:v>-4.209734155810323</c:v>
                </c:pt>
                <c:pt idx="34">
                  <c:v>-4.1469023027385274</c:v>
                </c:pt>
                <c:pt idx="35">
                  <c:v>-4.0840704496667311</c:v>
                </c:pt>
                <c:pt idx="36">
                  <c:v>-4.0212385965949355</c:v>
                </c:pt>
                <c:pt idx="37">
                  <c:v>-3.9584067435231396</c:v>
                </c:pt>
                <c:pt idx="38">
                  <c:v>-3.8955748904513432</c:v>
                </c:pt>
                <c:pt idx="39">
                  <c:v>-3.8327430373795477</c:v>
                </c:pt>
                <c:pt idx="40">
                  <c:v>-3.7699111843077513</c:v>
                </c:pt>
                <c:pt idx="41">
                  <c:v>-3.7070793312359558</c:v>
                </c:pt>
                <c:pt idx="42">
                  <c:v>-3.6442474781641603</c:v>
                </c:pt>
                <c:pt idx="43">
                  <c:v>-3.5814156250923639</c:v>
                </c:pt>
                <c:pt idx="44">
                  <c:v>-3.5185837720205684</c:v>
                </c:pt>
                <c:pt idx="45">
                  <c:v>-3.4557519189487724</c:v>
                </c:pt>
                <c:pt idx="46">
                  <c:v>-3.3929200658769765</c:v>
                </c:pt>
                <c:pt idx="47">
                  <c:v>-3.330088212805181</c:v>
                </c:pt>
                <c:pt idx="48">
                  <c:v>-3.267256359733385</c:v>
                </c:pt>
                <c:pt idx="49">
                  <c:v>-3.2044245066615891</c:v>
                </c:pt>
                <c:pt idx="50">
                  <c:v>-3.1415926535897931</c:v>
                </c:pt>
                <c:pt idx="51">
                  <c:v>-3.0787608005179972</c:v>
                </c:pt>
                <c:pt idx="52">
                  <c:v>-3.0159289474462012</c:v>
                </c:pt>
                <c:pt idx="53">
                  <c:v>-2.9530970943744057</c:v>
                </c:pt>
                <c:pt idx="54">
                  <c:v>-2.8902652413026093</c:v>
                </c:pt>
                <c:pt idx="55">
                  <c:v>-2.8274333882308138</c:v>
                </c:pt>
                <c:pt idx="56">
                  <c:v>-2.7646015351590179</c:v>
                </c:pt>
                <c:pt idx="57">
                  <c:v>-2.7017696820872219</c:v>
                </c:pt>
                <c:pt idx="58">
                  <c:v>-2.6389378290154264</c:v>
                </c:pt>
                <c:pt idx="59">
                  <c:v>-2.57610597594363</c:v>
                </c:pt>
                <c:pt idx="60">
                  <c:v>-2.5132741228718345</c:v>
                </c:pt>
                <c:pt idx="61">
                  <c:v>-2.4504422698000385</c:v>
                </c:pt>
                <c:pt idx="62">
                  <c:v>-2.3876104167282426</c:v>
                </c:pt>
                <c:pt idx="63">
                  <c:v>-2.3247785636564471</c:v>
                </c:pt>
                <c:pt idx="64">
                  <c:v>-2.2619467105846511</c:v>
                </c:pt>
                <c:pt idx="65">
                  <c:v>-2.1991148575128552</c:v>
                </c:pt>
                <c:pt idx="66">
                  <c:v>-2.1362830044410597</c:v>
                </c:pt>
                <c:pt idx="67">
                  <c:v>-2.0734511513692637</c:v>
                </c:pt>
                <c:pt idx="68">
                  <c:v>-2.0106192982974678</c:v>
                </c:pt>
                <c:pt idx="69">
                  <c:v>-1.9477874452256716</c:v>
                </c:pt>
                <c:pt idx="70">
                  <c:v>-1.8849555921538756</c:v>
                </c:pt>
                <c:pt idx="71">
                  <c:v>-1.8221237390820801</c:v>
                </c:pt>
                <c:pt idx="72">
                  <c:v>-1.7592918860102842</c:v>
                </c:pt>
                <c:pt idx="73">
                  <c:v>-1.6964600329384882</c:v>
                </c:pt>
                <c:pt idx="74">
                  <c:v>-1.6336281798666925</c:v>
                </c:pt>
                <c:pt idx="75">
                  <c:v>-1.5707963267948966</c:v>
                </c:pt>
                <c:pt idx="76">
                  <c:v>-1.5079644737231006</c:v>
                </c:pt>
                <c:pt idx="77">
                  <c:v>-1.4451326206513047</c:v>
                </c:pt>
                <c:pt idx="78">
                  <c:v>-1.3823007675795089</c:v>
                </c:pt>
                <c:pt idx="79">
                  <c:v>-1.3194689145077132</c:v>
                </c:pt>
                <c:pt idx="80">
                  <c:v>-1.2566370614359172</c:v>
                </c:pt>
                <c:pt idx="81">
                  <c:v>-1.1938052083641213</c:v>
                </c:pt>
                <c:pt idx="82">
                  <c:v>-1.1309733552923256</c:v>
                </c:pt>
                <c:pt idx="83">
                  <c:v>-1.0681415022205298</c:v>
                </c:pt>
                <c:pt idx="84">
                  <c:v>-1.0053096491487339</c:v>
                </c:pt>
                <c:pt idx="85">
                  <c:v>-0.94247779607693782</c:v>
                </c:pt>
                <c:pt idx="86">
                  <c:v>-0.87964594300514209</c:v>
                </c:pt>
                <c:pt idx="87">
                  <c:v>-0.81681408993334625</c:v>
                </c:pt>
                <c:pt idx="88">
                  <c:v>-0.7539822368615503</c:v>
                </c:pt>
                <c:pt idx="89">
                  <c:v>-0.69115038378975446</c:v>
                </c:pt>
                <c:pt idx="90">
                  <c:v>-0.62831853071795862</c:v>
                </c:pt>
                <c:pt idx="91">
                  <c:v>-0.56548667764616278</c:v>
                </c:pt>
                <c:pt idx="92">
                  <c:v>-0.50265482457436694</c:v>
                </c:pt>
                <c:pt idx="93">
                  <c:v>-0.43982297150257105</c:v>
                </c:pt>
                <c:pt idx="94">
                  <c:v>-0.37699111843077515</c:v>
                </c:pt>
                <c:pt idx="95">
                  <c:v>-0.31415926535897931</c:v>
                </c:pt>
                <c:pt idx="96">
                  <c:v>-0.25132741228718347</c:v>
                </c:pt>
                <c:pt idx="97">
                  <c:v>-0.18849555921538758</c:v>
                </c:pt>
                <c:pt idx="98">
                  <c:v>-0.12566370614359174</c:v>
                </c:pt>
                <c:pt idx="99">
                  <c:v>-6.2831853071795868E-2</c:v>
                </c:pt>
                <c:pt idx="100">
                  <c:v>0</c:v>
                </c:pt>
              </c:numCache>
            </c:numRef>
          </c:xVal>
          <c:yVal>
            <c:numRef>
              <c:f>Sheet1!$D$2:$D$102</c:f>
              <c:numCache>
                <c:formatCode>General</c:formatCode>
                <c:ptCount val="101"/>
                <c:pt idx="0">
                  <c:v>2.45029690981724E-16</c:v>
                </c:pt>
                <c:pt idx="1">
                  <c:v>6.2790519529313263E-2</c:v>
                </c:pt>
                <c:pt idx="2">
                  <c:v>0.12533323356430465</c:v>
                </c:pt>
                <c:pt idx="3">
                  <c:v>0.18738131458572468</c:v>
                </c:pt>
                <c:pt idx="4">
                  <c:v>0.24868988716485535</c:v>
                </c:pt>
                <c:pt idx="5">
                  <c:v>0.30901699437494762</c:v>
                </c:pt>
                <c:pt idx="6">
                  <c:v>0.36812455268467786</c:v>
                </c:pt>
                <c:pt idx="7">
                  <c:v>0.42577929156507299</c:v>
                </c:pt>
                <c:pt idx="8">
                  <c:v>0.4817536741017161</c:v>
                </c:pt>
                <c:pt idx="9">
                  <c:v>0.5358267949789971</c:v>
                </c:pt>
                <c:pt idx="10">
                  <c:v>0.58778525229247336</c:v>
                </c:pt>
                <c:pt idx="11">
                  <c:v>0.63742398974868963</c:v>
                </c:pt>
                <c:pt idx="12">
                  <c:v>0.68454710592868895</c:v>
                </c:pt>
                <c:pt idx="13">
                  <c:v>0.72896862742141211</c:v>
                </c:pt>
                <c:pt idx="14">
                  <c:v>0.77051324277578959</c:v>
                </c:pt>
                <c:pt idx="15">
                  <c:v>0.80901699437494756</c:v>
                </c:pt>
                <c:pt idx="16">
                  <c:v>0.84432792550201496</c:v>
                </c:pt>
                <c:pt idx="17">
                  <c:v>0.87630668004386336</c:v>
                </c:pt>
                <c:pt idx="18">
                  <c:v>0.90482705246601991</c:v>
                </c:pt>
                <c:pt idx="19">
                  <c:v>0.92977648588825157</c:v>
                </c:pt>
                <c:pt idx="20">
                  <c:v>0.95105651629515364</c:v>
                </c:pt>
                <c:pt idx="21">
                  <c:v>0.96858316112863108</c:v>
                </c:pt>
                <c:pt idx="22">
                  <c:v>0.98228725072868872</c:v>
                </c:pt>
                <c:pt idx="23">
                  <c:v>0.99211470131447788</c:v>
                </c:pt>
                <c:pt idx="24">
                  <c:v>0.99802672842827156</c:v>
                </c:pt>
                <c:pt idx="25">
                  <c:v>1</c:v>
                </c:pt>
                <c:pt idx="26">
                  <c:v>0.99802672842827156</c:v>
                </c:pt>
                <c:pt idx="27">
                  <c:v>0.99211470131447776</c:v>
                </c:pt>
                <c:pt idx="28">
                  <c:v>0.98228725072868872</c:v>
                </c:pt>
                <c:pt idx="29">
                  <c:v>0.96858316112863119</c:v>
                </c:pt>
                <c:pt idx="30">
                  <c:v>0.95105651629515353</c:v>
                </c:pt>
                <c:pt idx="31">
                  <c:v>0.92977648588825146</c:v>
                </c:pt>
                <c:pt idx="32">
                  <c:v>0.9048270524660198</c:v>
                </c:pt>
                <c:pt idx="33">
                  <c:v>0.87630668004386358</c:v>
                </c:pt>
                <c:pt idx="34">
                  <c:v>0.8443279255020153</c:v>
                </c:pt>
                <c:pt idx="35">
                  <c:v>0.80901699437494734</c:v>
                </c:pt>
                <c:pt idx="36">
                  <c:v>0.77051324277578936</c:v>
                </c:pt>
                <c:pt idx="37">
                  <c:v>0.72896862742141155</c:v>
                </c:pt>
                <c:pt idx="38">
                  <c:v>0.68454710592868839</c:v>
                </c:pt>
                <c:pt idx="39">
                  <c:v>0.63742398974868963</c:v>
                </c:pt>
                <c:pt idx="40">
                  <c:v>0.58778525229247269</c:v>
                </c:pt>
                <c:pt idx="41">
                  <c:v>0.53582679497899643</c:v>
                </c:pt>
                <c:pt idx="42">
                  <c:v>0.48175367410171538</c:v>
                </c:pt>
                <c:pt idx="43">
                  <c:v>0.42577929156507227</c:v>
                </c:pt>
                <c:pt idx="44">
                  <c:v>0.36812455268467792</c:v>
                </c:pt>
                <c:pt idx="45">
                  <c:v>0.30901699437494728</c:v>
                </c:pt>
                <c:pt idx="46">
                  <c:v>0.24868988716485457</c:v>
                </c:pt>
                <c:pt idx="47">
                  <c:v>0.18738131458572477</c:v>
                </c:pt>
                <c:pt idx="48">
                  <c:v>0.12533323356430429</c:v>
                </c:pt>
                <c:pt idx="49">
                  <c:v>6.2790519529313346E-2</c:v>
                </c:pt>
                <c:pt idx="50">
                  <c:v>-1.22514845490862E-16</c:v>
                </c:pt>
                <c:pt idx="51">
                  <c:v>-6.2790519529313582E-2</c:v>
                </c:pt>
                <c:pt idx="52">
                  <c:v>-0.12533323356430454</c:v>
                </c:pt>
                <c:pt idx="53">
                  <c:v>-0.18738131458572457</c:v>
                </c:pt>
                <c:pt idx="54">
                  <c:v>-0.24868988716485524</c:v>
                </c:pt>
                <c:pt idx="55">
                  <c:v>-0.30901699437494751</c:v>
                </c:pt>
                <c:pt idx="56">
                  <c:v>-0.36812455268467814</c:v>
                </c:pt>
                <c:pt idx="57">
                  <c:v>-0.42577929156507288</c:v>
                </c:pt>
                <c:pt idx="58">
                  <c:v>-0.48175367410171521</c:v>
                </c:pt>
                <c:pt idx="59">
                  <c:v>-0.53582679497899699</c:v>
                </c:pt>
                <c:pt idx="60">
                  <c:v>-0.58778525229247325</c:v>
                </c:pt>
                <c:pt idx="61">
                  <c:v>-0.63742398974868986</c:v>
                </c:pt>
                <c:pt idx="62">
                  <c:v>-0.68454710592868884</c:v>
                </c:pt>
                <c:pt idx="63">
                  <c:v>-0.72896862742141144</c:v>
                </c:pt>
                <c:pt idx="64">
                  <c:v>-0.77051324277578925</c:v>
                </c:pt>
                <c:pt idx="65">
                  <c:v>-0.80901699437494745</c:v>
                </c:pt>
                <c:pt idx="66">
                  <c:v>-0.84432792550201496</c:v>
                </c:pt>
                <c:pt idx="67">
                  <c:v>-0.87630668004386347</c:v>
                </c:pt>
                <c:pt idx="68">
                  <c:v>-0.90482705246601947</c:v>
                </c:pt>
                <c:pt idx="69">
                  <c:v>-0.92977648588825146</c:v>
                </c:pt>
                <c:pt idx="70">
                  <c:v>-0.95105651629515364</c:v>
                </c:pt>
                <c:pt idx="71">
                  <c:v>-0.96858316112863108</c:v>
                </c:pt>
                <c:pt idx="72">
                  <c:v>-0.98228725072868872</c:v>
                </c:pt>
                <c:pt idx="73">
                  <c:v>-0.99211470131447788</c:v>
                </c:pt>
                <c:pt idx="74">
                  <c:v>-0.99802672842827156</c:v>
                </c:pt>
                <c:pt idx="75">
                  <c:v>-1</c:v>
                </c:pt>
                <c:pt idx="76">
                  <c:v>-0.99802672842827156</c:v>
                </c:pt>
                <c:pt idx="77">
                  <c:v>-0.99211470131447776</c:v>
                </c:pt>
                <c:pt idx="78">
                  <c:v>-0.98228725072868861</c:v>
                </c:pt>
                <c:pt idx="79">
                  <c:v>-0.96858316112863108</c:v>
                </c:pt>
                <c:pt idx="80">
                  <c:v>-0.95105651629515353</c:v>
                </c:pt>
                <c:pt idx="81">
                  <c:v>-0.92977648588825135</c:v>
                </c:pt>
                <c:pt idx="82">
                  <c:v>-0.90482705246601958</c:v>
                </c:pt>
                <c:pt idx="83">
                  <c:v>-0.87630668004386369</c:v>
                </c:pt>
                <c:pt idx="84">
                  <c:v>-0.84432792550201508</c:v>
                </c:pt>
                <c:pt idx="85">
                  <c:v>-0.80901699437494734</c:v>
                </c:pt>
                <c:pt idx="86">
                  <c:v>-0.77051324277578925</c:v>
                </c:pt>
                <c:pt idx="87">
                  <c:v>-0.72896862742141155</c:v>
                </c:pt>
                <c:pt idx="88">
                  <c:v>-0.68454710592868862</c:v>
                </c:pt>
                <c:pt idx="89">
                  <c:v>-0.63742398974868963</c:v>
                </c:pt>
                <c:pt idx="90">
                  <c:v>-0.58778525229247314</c:v>
                </c:pt>
                <c:pt idx="91">
                  <c:v>-0.53582679497899666</c:v>
                </c:pt>
                <c:pt idx="92">
                  <c:v>-0.48175367410171532</c:v>
                </c:pt>
                <c:pt idx="93">
                  <c:v>-0.42577929156507266</c:v>
                </c:pt>
                <c:pt idx="94">
                  <c:v>-0.36812455268467792</c:v>
                </c:pt>
                <c:pt idx="95">
                  <c:v>-0.3090169943749474</c:v>
                </c:pt>
                <c:pt idx="96">
                  <c:v>-0.24868988716485479</c:v>
                </c:pt>
                <c:pt idx="97">
                  <c:v>-0.1873813145857246</c:v>
                </c:pt>
                <c:pt idx="98">
                  <c:v>-0.12533323356430426</c:v>
                </c:pt>
                <c:pt idx="99">
                  <c:v>-6.2790519529313374E-2</c:v>
                </c:pt>
                <c:pt idx="100">
                  <c:v>0</c:v>
                </c:pt>
              </c:numCache>
            </c:numRef>
          </c:yVal>
          <c:smooth val="1"/>
          <c:extLst>
            <c:ext xmlns:c16="http://schemas.microsoft.com/office/drawing/2014/chart" uri="{C3380CC4-5D6E-409C-BE32-E72D297353CC}">
              <c16:uniqueId val="{00000001-970F-489E-8FFF-CAFAD4B0E857}"/>
            </c:ext>
          </c:extLst>
        </c:ser>
        <c:dLbls>
          <c:showLegendKey val="0"/>
          <c:showVal val="0"/>
          <c:showCatName val="0"/>
          <c:showSerName val="0"/>
          <c:showPercent val="0"/>
          <c:showBubbleSize val="0"/>
        </c:dLbls>
        <c:axId val="450878120"/>
        <c:axId val="450876808"/>
      </c:scatterChart>
      <c:valAx>
        <c:axId val="450878120"/>
        <c:scaling>
          <c:orientation val="minMax"/>
          <c:max val="0"/>
          <c:min val="-6.5"/>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a:t>x (m)</a:t>
                </a:r>
                <a:endParaRPr lang="ja-JP"/>
              </a:p>
            </c:rich>
          </c:tx>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ja-JP"/>
          </a:p>
        </c:txPr>
        <c:crossAx val="450876808"/>
        <c:crossesAt val="-10"/>
        <c:crossBetween val="midCat"/>
      </c:valAx>
      <c:valAx>
        <c:axId val="450876808"/>
        <c:scaling>
          <c:orientation val="minMax"/>
          <c:max val="1.5"/>
          <c:min val="-1.5"/>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a:t>Height (m)</a:t>
                </a:r>
                <a:endParaRPr lang="ja-JP"/>
              </a:p>
            </c:rich>
          </c:tx>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ja-JP"/>
          </a:p>
        </c:txPr>
        <c:crossAx val="450878120"/>
        <c:crossesAt val="-6.5"/>
        <c:crossBetween val="midCat"/>
      </c:valAx>
      <c:spPr>
        <a:noFill/>
        <a:ln>
          <a:solidFill>
            <a:schemeClr val="tx1"/>
          </a:solidFill>
        </a:ln>
        <a:effectLst/>
      </c:spPr>
    </c:plotArea>
    <c:legend>
      <c:legendPos val="b"/>
      <c:layout>
        <c:manualLayout>
          <c:xMode val="edge"/>
          <c:yMode val="edge"/>
          <c:x val="0.16164435695538057"/>
          <c:y val="0.55613371245261012"/>
          <c:w val="0.17671106736657916"/>
          <c:h val="0.18923665791776031"/>
        </c:manualLayout>
      </c:layout>
      <c:overlay val="0"/>
      <c:spPr>
        <a:solidFill>
          <a:schemeClr val="bg1"/>
        </a:solidFill>
        <a:ln>
          <a:solidFill>
            <a:schemeClr val="tx1"/>
          </a:solid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sz="1800"/>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ACF66D-FFBC-418F-B9FA-459DE4B0EDB5}" type="datetimeFigureOut">
              <a:rPr kumimoji="1" lang="ja-JP" altLang="en-US" smtClean="0"/>
              <a:t>2023/10/10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6C1A93-1025-4A0A-B62E-67DC261D67F8}" type="slidenum">
              <a:rPr kumimoji="1" lang="ja-JP" altLang="en-US" smtClean="0"/>
              <a:t>‹#›</a:t>
            </a:fld>
            <a:endParaRPr kumimoji="1" lang="ja-JP" altLang="en-US"/>
          </a:p>
        </p:txBody>
      </p:sp>
    </p:spTree>
    <p:extLst>
      <p:ext uri="{BB962C8B-B14F-4D97-AF65-F5344CB8AC3E}">
        <p14:creationId xmlns:p14="http://schemas.microsoft.com/office/powerpoint/2010/main" val="21345932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0"/>
            <a:ext cx="9144000" cy="618565"/>
          </a:xfrm>
        </p:spPr>
        <p:txBody>
          <a:bodyPr anchor="b">
            <a:normAutofit/>
          </a:bodyPr>
          <a:lstStyle>
            <a:lvl1pPr algn="ctr">
              <a:defRPr sz="4000">
                <a:solidFill>
                  <a:sysClr val="windowText" lastClr="000000"/>
                </a:solidFill>
                <a:latin typeface="ＭＳ Ｐゴシック" panose="020B0600070205080204" pitchFamily="50" charset="-128"/>
                <a:ea typeface="ＭＳ Ｐゴシック" panose="020B0600070205080204" pitchFamily="50" charset="-128"/>
              </a:defRPr>
            </a:lvl1pPr>
          </a:lstStyle>
          <a:p>
            <a:r>
              <a:rPr kumimoji="1" lang="ja-JP" altLang="en-US" dirty="0"/>
              <a:t>マスター タイトルの書式設定</a:t>
            </a:r>
          </a:p>
        </p:txBody>
      </p:sp>
      <p:cxnSp>
        <p:nvCxnSpPr>
          <p:cNvPr id="8" name="直線コネクタ 7"/>
          <p:cNvCxnSpPr/>
          <p:nvPr userDrawn="1"/>
        </p:nvCxnSpPr>
        <p:spPr>
          <a:xfrm>
            <a:off x="0" y="618565"/>
            <a:ext cx="9144000" cy="0"/>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53850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0" y="583296"/>
            <a:ext cx="9144000" cy="1345092"/>
          </a:xfrm>
          <a:solidFill>
            <a:srgbClr val="0070C0"/>
          </a:solidFill>
        </p:spPr>
        <p:txBody>
          <a:bodyPr/>
          <a:lstStyle>
            <a:lvl1pPr algn="ctr">
              <a:defRPr>
                <a:solidFill>
                  <a:schemeClr val="bg1"/>
                </a:solidFill>
                <a:latin typeface="ＭＳ Ｐゴシック" panose="020B0600070205080204" pitchFamily="50" charset="-128"/>
                <a:ea typeface="ＭＳ Ｐゴシック" panose="020B060007020508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00101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0" y="583296"/>
            <a:ext cx="9144000" cy="1345092"/>
          </a:xfrm>
          <a:solidFill>
            <a:schemeClr val="accent6">
              <a:lumMod val="75000"/>
            </a:schemeClr>
          </a:solidFill>
        </p:spPr>
        <p:txBody>
          <a:bodyPr/>
          <a:lstStyle>
            <a:lvl1pPr algn="ctr">
              <a:defRPr>
                <a:solidFill>
                  <a:schemeClr val="bg1"/>
                </a:solidFill>
                <a:latin typeface="ＭＳ Ｐゴシック" panose="020B0600070205080204" pitchFamily="50" charset="-128"/>
                <a:ea typeface="ＭＳ Ｐゴシック" panose="020B060007020508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664751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96683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pic>
        <p:nvPicPr>
          <p:cNvPr id="7" name="図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0" y="6514188"/>
            <a:ext cx="355600" cy="343811"/>
          </a:xfrm>
          <a:prstGeom prst="rect">
            <a:avLst/>
          </a:prstGeom>
        </p:spPr>
      </p:pic>
      <p:sp>
        <p:nvSpPr>
          <p:cNvPr id="9" name="テキスト ボックス 8"/>
          <p:cNvSpPr txBox="1"/>
          <p:nvPr userDrawn="1"/>
        </p:nvSpPr>
        <p:spPr>
          <a:xfrm>
            <a:off x="8018365" y="6519446"/>
            <a:ext cx="1125635" cy="338554"/>
          </a:xfrm>
          <a:prstGeom prst="rect">
            <a:avLst/>
          </a:prstGeom>
          <a:noFill/>
        </p:spPr>
        <p:txBody>
          <a:bodyPr wrap="square" rtlCol="0">
            <a:spAutoFit/>
          </a:bodyPr>
          <a:lstStyle/>
          <a:p>
            <a:pPr algn="r"/>
            <a:fld id="{A08397C1-2F47-43EE-8098-A4399E2D51C2}" type="slidenum">
              <a:rPr lang="ja-JP" altLang="en-US" sz="1600" smtClean="0">
                <a:latin typeface="Arial" panose="020B0604020202020204" pitchFamily="34" charset="0"/>
                <a:cs typeface="Arial" panose="020B0604020202020204" pitchFamily="34" charset="0"/>
              </a:rPr>
              <a:pPr/>
              <a:t>‹#›</a:t>
            </a:fld>
            <a:endParaRPr kumimoji="1" lang="ja-JP" altLang="en-US" sz="1600" dirty="0">
              <a:latin typeface="Arial" panose="020B0604020202020204" pitchFamily="34" charset="0"/>
              <a:cs typeface="Arial" panose="020B0604020202020204" pitchFamily="34" charset="0"/>
            </a:endParaRPr>
          </a:p>
        </p:txBody>
      </p:sp>
      <p:sp>
        <p:nvSpPr>
          <p:cNvPr id="4" name="正方形/長方形 3"/>
          <p:cNvSpPr/>
          <p:nvPr userDrawn="1"/>
        </p:nvSpPr>
        <p:spPr>
          <a:xfrm>
            <a:off x="711200" y="6581001"/>
            <a:ext cx="838691" cy="276999"/>
          </a:xfrm>
          <a:prstGeom prst="rect">
            <a:avLst/>
          </a:prstGeom>
        </p:spPr>
        <p:txBody>
          <a:bodyPr wrap="none">
            <a:spAutoFit/>
          </a:bodyPr>
          <a:lstStyle/>
          <a:p>
            <a:r>
              <a:rPr lang="en-US" altLang="ja-JP" sz="1200" dirty="0" smtClean="0"/>
              <a:t>T</a:t>
            </a:r>
            <a:r>
              <a:rPr lang="en-US" altLang="ja-JP" sz="1200" dirty="0"/>
              <a:t>. Hirano</a:t>
            </a:r>
          </a:p>
        </p:txBody>
      </p:sp>
      <p:pic>
        <p:nvPicPr>
          <p:cNvPr id="5" name="図 4"/>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55600" y="6533712"/>
            <a:ext cx="304762" cy="304762"/>
          </a:xfrm>
          <a:prstGeom prst="rect">
            <a:avLst/>
          </a:prstGeom>
        </p:spPr>
      </p:pic>
    </p:spTree>
    <p:extLst>
      <p:ext uri="{BB962C8B-B14F-4D97-AF65-F5344CB8AC3E}">
        <p14:creationId xmlns:p14="http://schemas.microsoft.com/office/powerpoint/2010/main" val="4032478235"/>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lang="ja-JP" altLang="en-US" dirty="0" smtClean="0"/>
              <a:t>発表タイトル</a:t>
            </a:r>
            <a:endParaRPr kumimoji="1" lang="ja-JP" altLang="en-US" dirty="0"/>
          </a:p>
        </p:txBody>
      </p:sp>
      <p:sp>
        <p:nvSpPr>
          <p:cNvPr id="10" name="テキスト ボックス 9"/>
          <p:cNvSpPr txBox="1"/>
          <p:nvPr/>
        </p:nvSpPr>
        <p:spPr>
          <a:xfrm>
            <a:off x="3248422" y="5334507"/>
            <a:ext cx="2893741" cy="523220"/>
          </a:xfrm>
          <a:prstGeom prst="rect">
            <a:avLst/>
          </a:prstGeom>
          <a:noFill/>
        </p:spPr>
        <p:txBody>
          <a:bodyPr wrap="none" rtlCol="0">
            <a:spAutoFit/>
          </a:bodyPr>
          <a:lstStyle/>
          <a:p>
            <a:pPr algn="ctr"/>
            <a:r>
              <a:rPr lang="ja-JP" altLang="en-US" sz="2800" dirty="0" smtClean="0"/>
              <a:t>＊＊＊</a:t>
            </a:r>
            <a:r>
              <a:rPr lang="en-US" altLang="ja-JP" sz="2800" dirty="0" smtClean="0"/>
              <a:t>, </a:t>
            </a:r>
            <a:r>
              <a:rPr lang="ja-JP" altLang="en-US" sz="2800" dirty="0" smtClean="0"/>
              <a:t>平野拓一</a:t>
            </a:r>
            <a:endParaRPr lang="en-US" altLang="ja-JP" sz="2800" dirty="0" smtClean="0"/>
          </a:p>
        </p:txBody>
      </p:sp>
      <p:sp>
        <p:nvSpPr>
          <p:cNvPr id="2" name="テキスト ボックス 1"/>
          <p:cNvSpPr txBox="1"/>
          <p:nvPr/>
        </p:nvSpPr>
        <p:spPr>
          <a:xfrm>
            <a:off x="0" y="0"/>
            <a:ext cx="1031051" cy="261610"/>
          </a:xfrm>
          <a:prstGeom prst="rect">
            <a:avLst/>
          </a:prstGeom>
          <a:noFill/>
        </p:spPr>
        <p:txBody>
          <a:bodyPr wrap="none" rtlCol="0">
            <a:spAutoFit/>
          </a:bodyPr>
          <a:lstStyle/>
          <a:p>
            <a:r>
              <a:rPr lang="ja-JP" altLang="en-US" sz="1100" dirty="0" smtClean="0"/>
              <a:t>＊＊＊研究会</a:t>
            </a:r>
            <a:endParaRPr kumimoji="1" lang="ja-JP" altLang="en-US" sz="1100" dirty="0"/>
          </a:p>
        </p:txBody>
      </p:sp>
      <p:sp>
        <p:nvSpPr>
          <p:cNvPr id="11" name="テキスト ボックス 10"/>
          <p:cNvSpPr txBox="1"/>
          <p:nvPr/>
        </p:nvSpPr>
        <p:spPr>
          <a:xfrm>
            <a:off x="7613151" y="0"/>
            <a:ext cx="1517456" cy="261610"/>
          </a:xfrm>
          <a:prstGeom prst="rect">
            <a:avLst/>
          </a:prstGeom>
          <a:noFill/>
        </p:spPr>
        <p:txBody>
          <a:bodyPr wrap="square" rtlCol="0">
            <a:spAutoFit/>
          </a:bodyPr>
          <a:lstStyle/>
          <a:p>
            <a:pPr algn="r"/>
            <a:r>
              <a:rPr lang="en-US" altLang="ja-JP" sz="1100" dirty="0" smtClean="0"/>
              <a:t>2019/12/7</a:t>
            </a:r>
            <a:endParaRPr kumimoji="1" lang="ja-JP" altLang="en-US" sz="1100" dirty="0"/>
          </a:p>
        </p:txBody>
      </p:sp>
      <p:sp>
        <p:nvSpPr>
          <p:cNvPr id="12" name="テキスト ボックス 11"/>
          <p:cNvSpPr txBox="1"/>
          <p:nvPr/>
        </p:nvSpPr>
        <p:spPr>
          <a:xfrm>
            <a:off x="3556340" y="5857727"/>
            <a:ext cx="2031325" cy="461665"/>
          </a:xfrm>
          <a:prstGeom prst="rect">
            <a:avLst/>
          </a:prstGeom>
          <a:noFill/>
        </p:spPr>
        <p:txBody>
          <a:bodyPr wrap="none" rtlCol="0">
            <a:spAutoFit/>
          </a:bodyPr>
          <a:lstStyle/>
          <a:p>
            <a:pPr algn="ctr"/>
            <a:r>
              <a:rPr kumimoji="1" lang="ja-JP" altLang="en-US" sz="2400" dirty="0" smtClean="0"/>
              <a:t>東京都市大学</a:t>
            </a:r>
            <a:endParaRPr lang="en-US" altLang="ja-JP" sz="2400" dirty="0"/>
          </a:p>
        </p:txBody>
      </p:sp>
      <p:sp>
        <p:nvSpPr>
          <p:cNvPr id="3" name="角丸四角形吹き出し 2"/>
          <p:cNvSpPr/>
          <p:nvPr/>
        </p:nvSpPr>
        <p:spPr>
          <a:xfrm>
            <a:off x="6554912" y="5334507"/>
            <a:ext cx="2589088" cy="688369"/>
          </a:xfrm>
          <a:prstGeom prst="wedgeRoundRectCallout">
            <a:avLst>
              <a:gd name="adj1" fmla="val 42000"/>
              <a:gd name="adj2" fmla="val 125489"/>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ページ番号は入れる</a:t>
            </a:r>
            <a:endParaRPr kumimoji="1" lang="en-US" altLang="ja-JP" sz="1400" dirty="0" smtClean="0">
              <a:solidFill>
                <a:schemeClr val="tx1"/>
              </a:solidFill>
            </a:endParaRPr>
          </a:p>
          <a:p>
            <a:r>
              <a:rPr lang="ja-JP" altLang="en-US" sz="1400" dirty="0" smtClean="0">
                <a:solidFill>
                  <a:schemeClr val="tx1"/>
                </a:solidFill>
              </a:rPr>
              <a:t>スライドマスタで自動入力</a:t>
            </a:r>
            <a:endParaRPr kumimoji="1" lang="ja-JP" altLang="en-US" sz="1400" dirty="0">
              <a:solidFill>
                <a:schemeClr val="tx1"/>
              </a:solidFill>
            </a:endParaRPr>
          </a:p>
        </p:txBody>
      </p:sp>
      <p:sp>
        <p:nvSpPr>
          <p:cNvPr id="15" name="角丸四角形吹き出し 14"/>
          <p:cNvSpPr/>
          <p:nvPr/>
        </p:nvSpPr>
        <p:spPr>
          <a:xfrm>
            <a:off x="1" y="4686830"/>
            <a:ext cx="2835672" cy="991861"/>
          </a:xfrm>
          <a:prstGeom prst="wedgeRoundRectCallout">
            <a:avLst>
              <a:gd name="adj1" fmla="val 66172"/>
              <a:gd name="adj2" fmla="val 32741"/>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聴講者が必要な情報を</a:t>
            </a:r>
            <a:r>
              <a:rPr lang="ja-JP" altLang="en-US" sz="1400" dirty="0" smtClean="0">
                <a:solidFill>
                  <a:schemeClr val="tx1"/>
                </a:solidFill>
              </a:rPr>
              <a:t>書く</a:t>
            </a:r>
            <a:endParaRPr lang="en-US" altLang="ja-JP" sz="1400" dirty="0" smtClean="0">
              <a:solidFill>
                <a:schemeClr val="tx1"/>
              </a:solidFill>
            </a:endParaRPr>
          </a:p>
          <a:p>
            <a:r>
              <a:rPr kumimoji="1" lang="ja-JP" altLang="en-US" sz="1400" dirty="0" smtClean="0">
                <a:solidFill>
                  <a:schemeClr val="tx1"/>
                </a:solidFill>
              </a:rPr>
              <a:t>学会では共著者全員と大学名</a:t>
            </a:r>
            <a:endParaRPr kumimoji="1" lang="en-US" altLang="ja-JP" sz="1400" dirty="0" smtClean="0">
              <a:solidFill>
                <a:schemeClr val="tx1"/>
              </a:solidFill>
            </a:endParaRPr>
          </a:p>
          <a:p>
            <a:r>
              <a:rPr lang="ja-JP" altLang="en-US" sz="1400" dirty="0">
                <a:solidFill>
                  <a:schemeClr val="tx1"/>
                </a:solidFill>
              </a:rPr>
              <a:t>卒</a:t>
            </a:r>
            <a:r>
              <a:rPr lang="ja-JP" altLang="en-US" sz="1400" dirty="0" smtClean="0">
                <a:solidFill>
                  <a:schemeClr val="tx1"/>
                </a:solidFill>
              </a:rPr>
              <a:t>研など学内発表では学籍番号、発表者の氏名と指導教員名。</a:t>
            </a:r>
            <a:endParaRPr kumimoji="1" lang="ja-JP" altLang="en-US" sz="1400" dirty="0">
              <a:solidFill>
                <a:schemeClr val="tx1"/>
              </a:solidFill>
            </a:endParaRPr>
          </a:p>
        </p:txBody>
      </p:sp>
      <p:sp>
        <p:nvSpPr>
          <p:cNvPr id="16" name="角丸四角形吹き出し 15"/>
          <p:cNvSpPr/>
          <p:nvPr/>
        </p:nvSpPr>
        <p:spPr>
          <a:xfrm>
            <a:off x="0" y="2161567"/>
            <a:ext cx="2835673" cy="1125696"/>
          </a:xfrm>
          <a:prstGeom prst="wedgeRoundRectCallout">
            <a:avLst>
              <a:gd name="adj1" fmla="val 46710"/>
              <a:gd name="adj2" fmla="val 89668"/>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必須ではないが、発表の主となるイメージ図を入れるとよい。</a:t>
            </a:r>
            <a:endParaRPr kumimoji="1" lang="en-US" altLang="ja-JP" sz="1400" dirty="0" smtClean="0">
              <a:solidFill>
                <a:schemeClr val="tx1"/>
              </a:solidFill>
            </a:endParaRPr>
          </a:p>
          <a:p>
            <a:r>
              <a:rPr lang="ja-JP" altLang="en-US" sz="1400" dirty="0">
                <a:solidFill>
                  <a:schemeClr val="tx1"/>
                </a:solidFill>
              </a:rPr>
              <a:t>図</a:t>
            </a:r>
            <a:r>
              <a:rPr lang="ja-JP" altLang="en-US" sz="1400" dirty="0" smtClean="0">
                <a:solidFill>
                  <a:schemeClr val="tx1"/>
                </a:solidFill>
              </a:rPr>
              <a:t>の挿入はコピー＆ペーストか、「挿入」→「画像」で行う。</a:t>
            </a:r>
            <a:endParaRPr kumimoji="1" lang="ja-JP" altLang="en-US" sz="1400" dirty="0">
              <a:solidFill>
                <a:schemeClr val="tx1"/>
              </a:solidFill>
            </a:endParaRPr>
          </a:p>
        </p:txBody>
      </p:sp>
      <p:sp>
        <p:nvSpPr>
          <p:cNvPr id="17" name="角丸四角形吹き出し 16"/>
          <p:cNvSpPr/>
          <p:nvPr/>
        </p:nvSpPr>
        <p:spPr>
          <a:xfrm>
            <a:off x="2246686" y="6307508"/>
            <a:ext cx="4504169" cy="535103"/>
          </a:xfrm>
          <a:prstGeom prst="wedgeRoundRectCallout">
            <a:avLst>
              <a:gd name="adj1" fmla="val -63175"/>
              <a:gd name="adj2" fmla="val 26530"/>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このような全スライドに出すデザインは「表示」→「スライドマスタ」でテンプレートを編集可</a:t>
            </a:r>
            <a:endParaRPr kumimoji="1" lang="ja-JP" altLang="en-US" sz="1400" dirty="0">
              <a:solidFill>
                <a:schemeClr val="tx1"/>
              </a:solidFill>
            </a:endParaRPr>
          </a:p>
        </p:txBody>
      </p:sp>
      <p:pic>
        <p:nvPicPr>
          <p:cNvPr id="18" name="図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7741" y="2100199"/>
            <a:ext cx="3154422" cy="3154422"/>
          </a:xfrm>
          <a:prstGeom prst="rect">
            <a:avLst/>
          </a:prstGeom>
        </p:spPr>
      </p:pic>
    </p:spTree>
    <p:extLst>
      <p:ext uri="{BB962C8B-B14F-4D97-AF65-F5344CB8AC3E}">
        <p14:creationId xmlns:p14="http://schemas.microsoft.com/office/powerpoint/2010/main" val="1228143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normAutofit fontScale="90000"/>
          </a:bodyPr>
          <a:lstStyle/>
          <a:p>
            <a:r>
              <a:rPr lang="ja-JP" altLang="en-US" dirty="0" smtClean="0"/>
              <a:t>悪い例</a:t>
            </a:r>
            <a:endParaRPr kumimoji="1" lang="ja-JP" altLang="en-US" dirty="0"/>
          </a:p>
        </p:txBody>
      </p:sp>
      <p:graphicFrame>
        <p:nvGraphicFramePr>
          <p:cNvPr id="5" name="グラフ 4">
            <a:extLst>
              <a:ext uri="{FF2B5EF4-FFF2-40B4-BE49-F238E27FC236}">
                <a16:creationId xmlns:a16="http://schemas.microsoft.com/office/drawing/2014/main" id="{80E115FE-FFA6-44C2-8415-16522B86BAE5}"/>
              </a:ext>
            </a:extLst>
          </p:cNvPr>
          <p:cNvGraphicFramePr>
            <a:graphicFrameLocks/>
          </p:cNvGraphicFramePr>
          <p:nvPr>
            <p:extLst>
              <p:ext uri="{D42A27DB-BD31-4B8C-83A1-F6EECF244321}">
                <p14:modId xmlns:p14="http://schemas.microsoft.com/office/powerpoint/2010/main" val="51869889"/>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49586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normAutofit fontScale="90000"/>
          </a:bodyPr>
          <a:lstStyle/>
          <a:p>
            <a:r>
              <a:rPr lang="ja-JP" altLang="en-US" dirty="0"/>
              <a:t>良い</a:t>
            </a:r>
            <a:r>
              <a:rPr lang="ja-JP" altLang="en-US" dirty="0" smtClean="0"/>
              <a:t>例</a:t>
            </a:r>
            <a:endParaRPr kumimoji="1" lang="ja-JP" altLang="en-US" dirty="0"/>
          </a:p>
        </p:txBody>
      </p:sp>
      <p:graphicFrame>
        <p:nvGraphicFramePr>
          <p:cNvPr id="8" name="グラフ 7">
            <a:extLst>
              <a:ext uri="{FF2B5EF4-FFF2-40B4-BE49-F238E27FC236}">
                <a16:creationId xmlns:a16="http://schemas.microsoft.com/office/drawing/2014/main" id="{3985CE53-26EC-4A4A-9E00-36BAB75D537A}"/>
              </a:ext>
            </a:extLst>
          </p:cNvPr>
          <p:cNvGraphicFramePr>
            <a:graphicFrameLocks/>
          </p:cNvGraphicFramePr>
          <p:nvPr>
            <p:extLst>
              <p:ext uri="{D42A27DB-BD31-4B8C-83A1-F6EECF244321}">
                <p14:modId xmlns:p14="http://schemas.microsoft.com/office/powerpoint/2010/main" val="1865149063"/>
              </p:ext>
            </p:extLst>
          </p:nvPr>
        </p:nvGraphicFramePr>
        <p:xfrm>
          <a:off x="390645" y="1143000"/>
          <a:ext cx="8362709" cy="5017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78215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lang="ja-JP" altLang="en-US" dirty="0" smtClean="0"/>
              <a:t>結果</a:t>
            </a:r>
            <a:endParaRPr lang="ja-JP" altLang="en-US" dirty="0"/>
          </a:p>
        </p:txBody>
      </p:sp>
      <p:sp>
        <p:nvSpPr>
          <p:cNvPr id="3" name="テキスト ボックス 2"/>
          <p:cNvSpPr txBox="1"/>
          <p:nvPr/>
        </p:nvSpPr>
        <p:spPr>
          <a:xfrm>
            <a:off x="1561672" y="2584038"/>
            <a:ext cx="6020656" cy="2677656"/>
          </a:xfrm>
          <a:prstGeom prst="rect">
            <a:avLst/>
          </a:prstGeom>
          <a:solidFill>
            <a:schemeClr val="bg1">
              <a:lumMod val="95000"/>
            </a:schemeClr>
          </a:solidFill>
          <a:ln>
            <a:solidFill>
              <a:schemeClr val="tx1"/>
            </a:solidFill>
          </a:ln>
        </p:spPr>
        <p:txBody>
          <a:bodyPr wrap="square" rtlCol="0">
            <a:spAutoFit/>
          </a:bodyPr>
          <a:lstStyle/>
          <a:p>
            <a:r>
              <a:rPr lang="ja-JP" altLang="en-US" sz="2800" b="1" dirty="0" smtClean="0"/>
              <a:t>発表の流れ</a:t>
            </a:r>
            <a:endParaRPr lang="en-US" altLang="ja-JP" sz="2800" b="1" dirty="0" smtClean="0"/>
          </a:p>
          <a:p>
            <a:endParaRPr lang="en-US" altLang="ja-JP" sz="2800" dirty="0" smtClean="0"/>
          </a:p>
          <a:p>
            <a:pPr marL="342900" indent="-342900">
              <a:buFont typeface="Wingdings" panose="05000000000000000000" pitchFamily="2" charset="2"/>
              <a:buChar char="n"/>
            </a:pPr>
            <a:r>
              <a:rPr lang="ja-JP" altLang="en-US" sz="2800" dirty="0" smtClean="0"/>
              <a:t>背景と目的</a:t>
            </a:r>
            <a:endParaRPr lang="en-US" altLang="ja-JP" sz="2800" dirty="0" smtClean="0"/>
          </a:p>
          <a:p>
            <a:pPr marL="342900" indent="-342900">
              <a:buFont typeface="Wingdings" panose="05000000000000000000" pitchFamily="2" charset="2"/>
              <a:buChar char="n"/>
            </a:pPr>
            <a:r>
              <a:rPr lang="ja-JP" altLang="en-US" sz="2800" dirty="0" smtClean="0"/>
              <a:t>パワーポイントスライド</a:t>
            </a:r>
            <a:r>
              <a:rPr lang="ja-JP" altLang="en-US" sz="2800" dirty="0"/>
              <a:t>に</a:t>
            </a:r>
            <a:r>
              <a:rPr lang="ja-JP" altLang="en-US" sz="2800" dirty="0" smtClean="0"/>
              <a:t>ついて</a:t>
            </a:r>
            <a:endParaRPr lang="en-US" altLang="ja-JP" sz="2800" dirty="0" smtClean="0"/>
          </a:p>
          <a:p>
            <a:pPr marL="342900" indent="-342900">
              <a:buFont typeface="Wingdings" panose="05000000000000000000" pitchFamily="2" charset="2"/>
              <a:buChar char="n"/>
            </a:pPr>
            <a:r>
              <a:rPr kumimoji="1" lang="ja-JP" altLang="en-US" sz="2800" dirty="0" smtClean="0">
                <a:solidFill>
                  <a:srgbClr val="FF0000"/>
                </a:solidFill>
              </a:rPr>
              <a:t>結果</a:t>
            </a:r>
            <a:endParaRPr kumimoji="1" lang="en-US" altLang="ja-JP" sz="2800" dirty="0" smtClean="0">
              <a:solidFill>
                <a:srgbClr val="FF0000"/>
              </a:solidFill>
            </a:endParaRPr>
          </a:p>
          <a:p>
            <a:pPr marL="342900" indent="-342900">
              <a:buFont typeface="Wingdings" panose="05000000000000000000" pitchFamily="2" charset="2"/>
              <a:buChar char="n"/>
            </a:pPr>
            <a:r>
              <a:rPr lang="ja-JP" altLang="en-US" sz="2800" dirty="0" smtClean="0"/>
              <a:t>まと</a:t>
            </a:r>
            <a:r>
              <a:rPr lang="ja-JP" altLang="en-US" sz="2800" dirty="0"/>
              <a:t>め</a:t>
            </a:r>
            <a:endParaRPr kumimoji="1" lang="ja-JP" altLang="en-US" sz="2800" dirty="0"/>
          </a:p>
        </p:txBody>
      </p:sp>
    </p:spTree>
    <p:extLst>
      <p:ext uri="{BB962C8B-B14F-4D97-AF65-F5344CB8AC3E}">
        <p14:creationId xmlns:p14="http://schemas.microsoft.com/office/powerpoint/2010/main" val="117569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normAutofit fontScale="90000"/>
          </a:bodyPr>
          <a:lstStyle/>
          <a:p>
            <a:r>
              <a:rPr lang="ja-JP" altLang="en-US" dirty="0"/>
              <a:t>チャネル行列の固有値</a:t>
            </a:r>
            <a:endParaRPr kumimoji="1" lang="ja-JP" altLang="en-US" dirty="0"/>
          </a:p>
        </p:txBody>
      </p:sp>
      <p:pic>
        <p:nvPicPr>
          <p:cNvPr id="30" name="図 29"/>
          <p:cNvPicPr/>
          <p:nvPr/>
        </p:nvPicPr>
        <p:blipFill>
          <a:blip r:embed="rId2"/>
          <a:stretch>
            <a:fillRect/>
          </a:stretch>
        </p:blipFill>
        <p:spPr>
          <a:xfrm>
            <a:off x="609530" y="953534"/>
            <a:ext cx="7737690" cy="5560282"/>
          </a:xfrm>
          <a:prstGeom prst="rect">
            <a:avLst/>
          </a:prstGeom>
        </p:spPr>
      </p:pic>
      <p:pic>
        <p:nvPicPr>
          <p:cNvPr id="31" name="図 30"/>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76686" y="1450418"/>
            <a:ext cx="4763878" cy="3226086"/>
          </a:xfrm>
          <a:prstGeom prst="rect">
            <a:avLst/>
          </a:prstGeom>
          <a:noFill/>
          <a:ln>
            <a:noFill/>
          </a:ln>
        </p:spPr>
      </p:pic>
      <p:sp>
        <p:nvSpPr>
          <p:cNvPr id="5" name="テキスト ボックス 4"/>
          <p:cNvSpPr txBox="1"/>
          <p:nvPr/>
        </p:nvSpPr>
        <p:spPr>
          <a:xfrm>
            <a:off x="4212404" y="6144484"/>
            <a:ext cx="1569660" cy="369332"/>
          </a:xfrm>
          <a:prstGeom prst="rect">
            <a:avLst/>
          </a:prstGeom>
          <a:solidFill>
            <a:schemeClr val="bg1"/>
          </a:solidFill>
        </p:spPr>
        <p:txBody>
          <a:bodyPr wrap="none" rtlCol="0">
            <a:spAutoFit/>
          </a:bodyPr>
          <a:lstStyle/>
          <a:p>
            <a:r>
              <a:rPr lang="en-US" altLang="ja-JP" dirty="0" smtClean="0">
                <a:latin typeface="Times New Roman" panose="02020603050405020304" pitchFamily="18" charset="0"/>
                <a:cs typeface="Times New Roman" panose="02020603050405020304" pitchFamily="18" charset="0"/>
              </a:rPr>
              <a:t>Eigenvalue no.</a:t>
            </a:r>
            <a:endParaRPr kumimoji="1" lang="ja-JP" altLang="en-US" dirty="0">
              <a:latin typeface="Times New Roman" panose="02020603050405020304" pitchFamily="18" charset="0"/>
              <a:cs typeface="Times New Roman" panose="02020603050405020304" pitchFamily="18" charset="0"/>
            </a:endParaRPr>
          </a:p>
        </p:txBody>
      </p:sp>
      <p:sp>
        <p:nvSpPr>
          <p:cNvPr id="32" name="正方形/長方形 31"/>
          <p:cNvSpPr/>
          <p:nvPr/>
        </p:nvSpPr>
        <p:spPr>
          <a:xfrm>
            <a:off x="5526626" y="1397936"/>
            <a:ext cx="2529860" cy="400110"/>
          </a:xfrm>
          <a:prstGeom prst="rect">
            <a:avLst/>
          </a:prstGeom>
        </p:spPr>
        <p:txBody>
          <a:bodyPr wrap="none">
            <a:spAutoFit/>
          </a:bodyPr>
          <a:lstStyle/>
          <a:p>
            <a:r>
              <a:rPr lang="en-US" altLang="ja-JP" sz="2000" i="1" dirty="0">
                <a:latin typeface="Times New Roman" panose="02020603050405020304" pitchFamily="18" charset="0"/>
                <a:ea typeface="ＭＳ 明朝" panose="02020609040205080304" pitchFamily="17" charset="-128"/>
                <a:cs typeface="Times New Roman" panose="02020603050405020304" pitchFamily="18" charset="0"/>
              </a:rPr>
              <a:t>N</a:t>
            </a:r>
            <a:r>
              <a:rPr lang="en-US" altLang="ja-JP" sz="2000" dirty="0">
                <a:latin typeface="Times New Roman" panose="02020603050405020304" pitchFamily="18" charset="0"/>
                <a:ea typeface="ＭＳ 明朝" panose="02020609040205080304" pitchFamily="17" charset="-128"/>
                <a:cs typeface="Times New Roman" panose="02020603050405020304" pitchFamily="18" charset="0"/>
              </a:rPr>
              <a:t>=8, </a:t>
            </a:r>
            <a:r>
              <a:rPr lang="en-US" altLang="ja-JP" sz="2000" i="1" dirty="0" err="1">
                <a:latin typeface="Times New Roman" panose="02020603050405020304" pitchFamily="18" charset="0"/>
                <a:ea typeface="ＭＳ 明朝" panose="02020609040205080304" pitchFamily="17" charset="-128"/>
                <a:cs typeface="Times New Roman" panose="02020603050405020304" pitchFamily="18" charset="0"/>
              </a:rPr>
              <a:t>r</a:t>
            </a:r>
            <a:r>
              <a:rPr lang="en-US" altLang="ja-JP" sz="2000" baseline="-25000" dirty="0" err="1">
                <a:latin typeface="Times New Roman" panose="02020603050405020304" pitchFamily="18" charset="0"/>
                <a:ea typeface="ＭＳ 明朝" panose="02020609040205080304" pitchFamily="17" charset="-128"/>
                <a:cs typeface="Times New Roman" panose="02020603050405020304" pitchFamily="18" charset="0"/>
              </a:rPr>
              <a:t>T</a:t>
            </a:r>
            <a:r>
              <a:rPr lang="en-US" altLang="ja-JP" sz="2000" dirty="0">
                <a:latin typeface="Times New Roman" panose="02020603050405020304" pitchFamily="18" charset="0"/>
                <a:ea typeface="ＭＳ 明朝" panose="02020609040205080304" pitchFamily="17" charset="-128"/>
                <a:cs typeface="Times New Roman" panose="02020603050405020304" pitchFamily="18" charset="0"/>
              </a:rPr>
              <a:t>=</a:t>
            </a:r>
            <a:r>
              <a:rPr lang="en-US" altLang="ja-JP" sz="2000" i="1" dirty="0" err="1">
                <a:latin typeface="Times New Roman" panose="02020603050405020304" pitchFamily="18" charset="0"/>
                <a:ea typeface="ＭＳ 明朝" panose="02020609040205080304" pitchFamily="17" charset="-128"/>
                <a:cs typeface="Times New Roman" panose="02020603050405020304" pitchFamily="18" charset="0"/>
              </a:rPr>
              <a:t>r</a:t>
            </a:r>
            <a:r>
              <a:rPr lang="en-US" altLang="ja-JP" sz="2000" baseline="-25000" dirty="0" err="1">
                <a:latin typeface="Times New Roman" panose="02020603050405020304" pitchFamily="18" charset="0"/>
                <a:ea typeface="ＭＳ 明朝" panose="02020609040205080304" pitchFamily="17" charset="-128"/>
                <a:cs typeface="Times New Roman" panose="02020603050405020304" pitchFamily="18" charset="0"/>
              </a:rPr>
              <a:t>R</a:t>
            </a:r>
            <a:r>
              <a:rPr lang="en-US" altLang="ja-JP" sz="2000" dirty="0">
                <a:latin typeface="Times New Roman" panose="02020603050405020304" pitchFamily="18" charset="0"/>
                <a:ea typeface="ＭＳ 明朝" panose="02020609040205080304" pitchFamily="17" charset="-128"/>
                <a:cs typeface="Times New Roman" panose="02020603050405020304" pitchFamily="18" charset="0"/>
              </a:rPr>
              <a:t>=1 </a:t>
            </a:r>
            <a:r>
              <a:rPr lang="en-US" altLang="ja-JP" sz="2000" i="1" dirty="0">
                <a:latin typeface="Symbol" panose="05050102010706020507" pitchFamily="18" charset="2"/>
                <a:ea typeface="ＭＳ 明朝" panose="02020609040205080304" pitchFamily="17" charset="-128"/>
                <a:cs typeface="Times New Roman" panose="02020603050405020304" pitchFamily="18" charset="0"/>
              </a:rPr>
              <a:t>l</a:t>
            </a:r>
            <a:r>
              <a:rPr lang="en-US" altLang="ja-JP" sz="2000" dirty="0">
                <a:latin typeface="Times New Roman" panose="02020603050405020304" pitchFamily="18" charset="0"/>
                <a:ea typeface="ＭＳ 明朝" panose="02020609040205080304" pitchFamily="17" charset="-128"/>
                <a:cs typeface="Times New Roman" panose="02020603050405020304" pitchFamily="18" charset="0"/>
              </a:rPr>
              <a:t>, </a:t>
            </a:r>
            <a:r>
              <a:rPr lang="en-US" altLang="ja-JP" sz="2000" i="1" dirty="0">
                <a:latin typeface="Times New Roman" panose="02020603050405020304" pitchFamily="18" charset="0"/>
                <a:ea typeface="ＭＳ 明朝" panose="02020609040205080304" pitchFamily="17" charset="-128"/>
                <a:cs typeface="Times New Roman" panose="02020603050405020304" pitchFamily="18" charset="0"/>
              </a:rPr>
              <a:t>d</a:t>
            </a:r>
            <a:r>
              <a:rPr lang="en-US" altLang="ja-JP" sz="2000" dirty="0">
                <a:latin typeface="Times New Roman" panose="02020603050405020304" pitchFamily="18" charset="0"/>
                <a:ea typeface="ＭＳ 明朝" panose="02020609040205080304" pitchFamily="17" charset="-128"/>
                <a:cs typeface="Times New Roman" panose="02020603050405020304" pitchFamily="18" charset="0"/>
              </a:rPr>
              <a:t>=5 </a:t>
            </a:r>
            <a:r>
              <a:rPr lang="en-US" altLang="ja-JP" sz="2000" i="1" dirty="0">
                <a:latin typeface="Symbol" panose="05050102010706020507" pitchFamily="18" charset="2"/>
                <a:ea typeface="ＭＳ 明朝" panose="02020609040205080304" pitchFamily="17" charset="-128"/>
                <a:cs typeface="Times New Roman" panose="02020603050405020304" pitchFamily="18" charset="0"/>
              </a:rPr>
              <a:t>l</a:t>
            </a:r>
            <a:endParaRPr lang="ja-JP" altLang="en-US" sz="2000" dirty="0">
              <a:latin typeface="Times New Roman" panose="02020603050405020304" pitchFamily="18" charset="0"/>
              <a:cs typeface="Times New Roman" panose="02020603050405020304" pitchFamily="18" charset="0"/>
            </a:endParaRPr>
          </a:p>
        </p:txBody>
      </p:sp>
      <p:sp>
        <p:nvSpPr>
          <p:cNvPr id="11" name="正方形/長方形 10"/>
          <p:cNvSpPr/>
          <p:nvPr/>
        </p:nvSpPr>
        <p:spPr>
          <a:xfrm>
            <a:off x="2071599" y="6527549"/>
            <a:ext cx="6568965" cy="276999"/>
          </a:xfrm>
          <a:prstGeom prst="rect">
            <a:avLst/>
          </a:prstGeom>
        </p:spPr>
        <p:txBody>
          <a:bodyPr wrap="square">
            <a:spAutoFit/>
          </a:bodyPr>
          <a:lstStyle/>
          <a:p>
            <a:r>
              <a:rPr lang="en-US" altLang="ja-JP" sz="1200" dirty="0">
                <a:solidFill>
                  <a:srgbClr val="0070C0"/>
                </a:solidFill>
                <a:latin typeface="Times New Roman" panose="02020603050405020304" pitchFamily="18" charset="0"/>
                <a:cs typeface="Times New Roman" panose="02020603050405020304" pitchFamily="18" charset="0"/>
              </a:rPr>
              <a:t>T. Hirano, </a:t>
            </a:r>
            <a:r>
              <a:rPr lang="en-US" altLang="ja-JP" sz="1200" dirty="0" smtClean="0">
                <a:solidFill>
                  <a:srgbClr val="0070C0"/>
                </a:solidFill>
                <a:latin typeface="Times New Roman" panose="02020603050405020304" pitchFamily="18" charset="0"/>
                <a:cs typeface="Times New Roman" panose="02020603050405020304" pitchFamily="18" charset="0"/>
              </a:rPr>
              <a:t>Microwave </a:t>
            </a:r>
            <a:r>
              <a:rPr lang="en-US" altLang="ja-JP" sz="1200" dirty="0">
                <a:solidFill>
                  <a:srgbClr val="0070C0"/>
                </a:solidFill>
                <a:latin typeface="Times New Roman" panose="02020603050405020304" pitchFamily="18" charset="0"/>
                <a:cs typeface="Times New Roman" panose="02020603050405020304" pitchFamily="18" charset="0"/>
              </a:rPr>
              <a:t>and Optical Technology Letters (MOP), Vol.60, No.5, pp.1072-1075</a:t>
            </a:r>
            <a:r>
              <a:rPr lang="en-US" altLang="ja-JP" sz="1200" dirty="0" smtClean="0">
                <a:solidFill>
                  <a:srgbClr val="0070C0"/>
                </a:solidFill>
                <a:latin typeface="Times New Roman" panose="02020603050405020304" pitchFamily="18" charset="0"/>
                <a:cs typeface="Times New Roman" panose="02020603050405020304" pitchFamily="18" charset="0"/>
              </a:rPr>
              <a:t>, </a:t>
            </a:r>
            <a:r>
              <a:rPr lang="en-US" altLang="ja-JP" sz="1200" dirty="0">
                <a:solidFill>
                  <a:srgbClr val="0070C0"/>
                </a:solidFill>
                <a:latin typeface="Times New Roman" panose="02020603050405020304" pitchFamily="18" charset="0"/>
                <a:cs typeface="Times New Roman" panose="02020603050405020304" pitchFamily="18" charset="0"/>
              </a:rPr>
              <a:t>May 2018.</a:t>
            </a:r>
            <a:endParaRPr lang="ja-JP" altLang="en-US" sz="1200" dirty="0">
              <a:solidFill>
                <a:srgbClr val="0070C0"/>
              </a:solidFill>
              <a:latin typeface="Times New Roman" panose="02020603050405020304" pitchFamily="18" charset="0"/>
              <a:cs typeface="Times New Roman" panose="02020603050405020304" pitchFamily="18" charset="0"/>
            </a:endParaRPr>
          </a:p>
        </p:txBody>
      </p:sp>
      <p:sp>
        <p:nvSpPr>
          <p:cNvPr id="14" name="テキスト ボックス 13"/>
          <p:cNvSpPr txBox="1"/>
          <p:nvPr/>
        </p:nvSpPr>
        <p:spPr>
          <a:xfrm>
            <a:off x="36627" y="683889"/>
            <a:ext cx="9084538" cy="369332"/>
          </a:xfrm>
          <a:prstGeom prst="rect">
            <a:avLst/>
          </a:prstGeom>
          <a:noFill/>
        </p:spPr>
        <p:txBody>
          <a:bodyPr wrap="none" rtlCol="0">
            <a:spAutoFit/>
          </a:bodyPr>
          <a:lstStyle/>
          <a:p>
            <a:r>
              <a:rPr kumimoji="1" lang="ja-JP" altLang="en-US" dirty="0" smtClean="0"/>
              <a:t>図の軸には値とラベル</a:t>
            </a:r>
            <a:r>
              <a:rPr kumimoji="1" lang="en-US" altLang="ja-JP" dirty="0" smtClean="0"/>
              <a:t>(</a:t>
            </a:r>
            <a:r>
              <a:rPr kumimoji="1" lang="ja-JP" altLang="en-US" dirty="0" smtClean="0"/>
              <a:t>意味と単位</a:t>
            </a:r>
            <a:r>
              <a:rPr kumimoji="1" lang="en-US" altLang="ja-JP" dirty="0" smtClean="0"/>
              <a:t>[</a:t>
            </a:r>
            <a:r>
              <a:rPr kumimoji="1" lang="ja-JP" altLang="en-US" dirty="0" smtClean="0"/>
              <a:t>必要な場合</a:t>
            </a:r>
            <a:r>
              <a:rPr kumimoji="1" lang="en-US" altLang="ja-JP" dirty="0" smtClean="0"/>
              <a:t>])</a:t>
            </a:r>
            <a:r>
              <a:rPr kumimoji="1" lang="ja-JP" altLang="en-US" dirty="0" smtClean="0"/>
              <a:t>を入れる。図だけみてわかるように。</a:t>
            </a:r>
            <a:endParaRPr kumimoji="1" lang="ja-JP" altLang="en-US" dirty="0"/>
          </a:p>
        </p:txBody>
      </p:sp>
    </p:spTree>
    <p:extLst>
      <p:ext uri="{BB962C8B-B14F-4D97-AF65-F5344CB8AC3E}">
        <p14:creationId xmlns:p14="http://schemas.microsoft.com/office/powerpoint/2010/main" val="2440662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ctrTitle"/>
          </p:nvPr>
        </p:nvSpPr>
        <p:spPr/>
        <p:txBody>
          <a:bodyPr>
            <a:normAutofit fontScale="90000"/>
          </a:bodyPr>
          <a:lstStyle/>
          <a:p>
            <a:r>
              <a:rPr lang="ja-JP" altLang="en-US" dirty="0" smtClean="0"/>
              <a:t>まとめ</a:t>
            </a:r>
            <a:endParaRPr lang="ja-JP" altLang="en-US" dirty="0"/>
          </a:p>
        </p:txBody>
      </p:sp>
      <p:sp>
        <p:nvSpPr>
          <p:cNvPr id="54" name="テキスト ボックス 53"/>
          <p:cNvSpPr txBox="1"/>
          <p:nvPr/>
        </p:nvSpPr>
        <p:spPr>
          <a:xfrm>
            <a:off x="335682" y="849274"/>
            <a:ext cx="8472636" cy="3970318"/>
          </a:xfrm>
          <a:prstGeom prst="rect">
            <a:avLst/>
          </a:prstGeom>
          <a:noFill/>
        </p:spPr>
        <p:txBody>
          <a:bodyPr wrap="square" rtlCol="0">
            <a:spAutoFit/>
          </a:bodyPr>
          <a:lstStyle/>
          <a:p>
            <a:pPr marL="342900" indent="-342900">
              <a:buFont typeface="Wingdings" panose="05000000000000000000" pitchFamily="2" charset="2"/>
              <a:buChar char="n"/>
            </a:pPr>
            <a:r>
              <a:rPr lang="ja-JP" altLang="en-US" sz="2800" dirty="0"/>
              <a:t>最後に</a:t>
            </a:r>
            <a:r>
              <a:rPr lang="ja-JP" altLang="en-US" sz="2800" dirty="0" smtClean="0"/>
              <a:t>必ずまとめのスライドを入れる。背景は書かなくていいから、ざっくり、この発表では何の検討がメインだったのかを書く。また、各検討項目と得られた結果の定量的な値をまとめておく（文章でなく、表やキーワードとして）。</a:t>
            </a:r>
            <a:endParaRPr lang="en-US" altLang="ja-JP" sz="2800" dirty="0" smtClean="0"/>
          </a:p>
          <a:p>
            <a:pPr marL="342900" indent="-342900">
              <a:buFont typeface="Wingdings" panose="05000000000000000000" pitchFamily="2" charset="2"/>
              <a:buChar char="n"/>
            </a:pPr>
            <a:r>
              <a:rPr lang="ja-JP" altLang="en-US" sz="2800" dirty="0" smtClean="0"/>
              <a:t>講演でどうしても時間切れになったら、まとめは読まずに、「申し訳ありません。時間がありませんので、まとめを示して終了とさせていただきます」などと言って終わる（時間厳守が優先）。</a:t>
            </a:r>
            <a:endParaRPr lang="en-US" altLang="ja-JP" sz="2800" dirty="0" smtClean="0"/>
          </a:p>
        </p:txBody>
      </p:sp>
    </p:spTree>
    <p:extLst>
      <p:ext uri="{BB962C8B-B14F-4D97-AF65-F5344CB8AC3E}">
        <p14:creationId xmlns:p14="http://schemas.microsoft.com/office/powerpoint/2010/main" val="3919258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ctrTitle"/>
          </p:nvPr>
        </p:nvSpPr>
        <p:spPr/>
        <p:txBody>
          <a:bodyPr>
            <a:normAutofit fontScale="90000"/>
          </a:bodyPr>
          <a:lstStyle/>
          <a:p>
            <a:r>
              <a:rPr lang="ja-JP" altLang="en-US" dirty="0" smtClean="0"/>
              <a:t>背景と目的</a:t>
            </a:r>
            <a:endParaRPr lang="ja-JP" altLang="en-US" dirty="0"/>
          </a:p>
        </p:txBody>
      </p:sp>
      <p:sp>
        <p:nvSpPr>
          <p:cNvPr id="54" name="テキスト ボックス 53"/>
          <p:cNvSpPr txBox="1"/>
          <p:nvPr/>
        </p:nvSpPr>
        <p:spPr>
          <a:xfrm>
            <a:off x="472610" y="975398"/>
            <a:ext cx="8157681" cy="3539430"/>
          </a:xfrm>
          <a:prstGeom prst="rect">
            <a:avLst/>
          </a:prstGeom>
          <a:noFill/>
        </p:spPr>
        <p:txBody>
          <a:bodyPr wrap="square" rtlCol="0">
            <a:spAutoFit/>
          </a:bodyPr>
          <a:lstStyle/>
          <a:p>
            <a:pPr marL="342900" indent="-342900">
              <a:buFont typeface="Wingdings" panose="05000000000000000000" pitchFamily="2" charset="2"/>
              <a:buChar char="n"/>
            </a:pPr>
            <a:r>
              <a:rPr lang="ja-JP" altLang="en-US" sz="2800" dirty="0" smtClean="0"/>
              <a:t>はじめに、必ず背景と目的を説明するスライドを入れる。</a:t>
            </a:r>
            <a:endParaRPr lang="en-US" altLang="ja-JP" sz="2800" dirty="0" smtClean="0"/>
          </a:p>
          <a:p>
            <a:pPr marL="342900" indent="-342900">
              <a:buFont typeface="Wingdings" panose="05000000000000000000" pitchFamily="2" charset="2"/>
              <a:buChar char="n"/>
            </a:pPr>
            <a:r>
              <a:rPr lang="ja-JP" altLang="en-US" sz="2800" dirty="0" smtClean="0"/>
              <a:t>この研究を行うに至った背景について説明する。（発表時間に応じてどこまで話すか調整）説明した背景の延長として、この研究があるわけである。</a:t>
            </a:r>
            <a:endParaRPr lang="en-US" altLang="ja-JP" sz="2800" dirty="0" smtClean="0"/>
          </a:p>
          <a:p>
            <a:pPr marL="342900" indent="-342900">
              <a:buFont typeface="Wingdings" panose="05000000000000000000" pitchFamily="2" charset="2"/>
              <a:buChar char="n"/>
            </a:pPr>
            <a:r>
              <a:rPr lang="ja-JP" altLang="en-US" sz="2800" dirty="0" smtClean="0"/>
              <a:t>そして</a:t>
            </a:r>
            <a:r>
              <a:rPr lang="ja-JP" altLang="en-US" sz="2800" dirty="0"/>
              <a:t>、</a:t>
            </a:r>
            <a:r>
              <a:rPr lang="ja-JP" altLang="en-US" sz="2800" dirty="0" smtClean="0"/>
              <a:t>この発表で行う検討の目的・意義などについて説明する。</a:t>
            </a:r>
            <a:endParaRPr lang="en-US" altLang="ja-JP" sz="2800" dirty="0" smtClean="0"/>
          </a:p>
        </p:txBody>
      </p:sp>
    </p:spTree>
    <p:extLst>
      <p:ext uri="{BB962C8B-B14F-4D97-AF65-F5344CB8AC3E}">
        <p14:creationId xmlns:p14="http://schemas.microsoft.com/office/powerpoint/2010/main" val="18523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lang="ja-JP" altLang="en-US" dirty="0" smtClean="0"/>
              <a:t>パワーポイントスライドについて</a:t>
            </a:r>
            <a:endParaRPr lang="ja-JP" altLang="en-US" dirty="0"/>
          </a:p>
        </p:txBody>
      </p:sp>
      <p:sp>
        <p:nvSpPr>
          <p:cNvPr id="3" name="テキスト ボックス 2"/>
          <p:cNvSpPr txBox="1"/>
          <p:nvPr/>
        </p:nvSpPr>
        <p:spPr>
          <a:xfrm>
            <a:off x="1561672" y="2584038"/>
            <a:ext cx="6020656" cy="2677656"/>
          </a:xfrm>
          <a:prstGeom prst="rect">
            <a:avLst/>
          </a:prstGeom>
          <a:solidFill>
            <a:schemeClr val="bg1">
              <a:lumMod val="95000"/>
            </a:schemeClr>
          </a:solidFill>
          <a:ln>
            <a:solidFill>
              <a:schemeClr val="tx1"/>
            </a:solidFill>
          </a:ln>
        </p:spPr>
        <p:txBody>
          <a:bodyPr wrap="square" rtlCol="0">
            <a:spAutoFit/>
          </a:bodyPr>
          <a:lstStyle/>
          <a:p>
            <a:r>
              <a:rPr lang="ja-JP" altLang="en-US" sz="2800" b="1" dirty="0" smtClean="0"/>
              <a:t>発表の流れ</a:t>
            </a:r>
            <a:endParaRPr lang="en-US" altLang="ja-JP" sz="2800" b="1" dirty="0" smtClean="0"/>
          </a:p>
          <a:p>
            <a:endParaRPr lang="en-US" altLang="ja-JP" sz="2800" dirty="0" smtClean="0"/>
          </a:p>
          <a:p>
            <a:pPr marL="342900" indent="-342900">
              <a:buFont typeface="Wingdings" panose="05000000000000000000" pitchFamily="2" charset="2"/>
              <a:buChar char="n"/>
            </a:pPr>
            <a:r>
              <a:rPr lang="ja-JP" altLang="en-US" sz="2800" dirty="0" smtClean="0"/>
              <a:t>背景と目的</a:t>
            </a:r>
            <a:endParaRPr lang="en-US" altLang="ja-JP" sz="2800" dirty="0" smtClean="0"/>
          </a:p>
          <a:p>
            <a:pPr marL="342900" indent="-342900">
              <a:buFont typeface="Wingdings" panose="05000000000000000000" pitchFamily="2" charset="2"/>
              <a:buChar char="n"/>
            </a:pPr>
            <a:r>
              <a:rPr lang="ja-JP" altLang="en-US" sz="2800" dirty="0" smtClean="0">
                <a:solidFill>
                  <a:srgbClr val="FF0000"/>
                </a:solidFill>
              </a:rPr>
              <a:t>パワーポイントスライド</a:t>
            </a:r>
            <a:r>
              <a:rPr lang="ja-JP" altLang="en-US" sz="2800" dirty="0">
                <a:solidFill>
                  <a:srgbClr val="FF0000"/>
                </a:solidFill>
              </a:rPr>
              <a:t>に</a:t>
            </a:r>
            <a:r>
              <a:rPr lang="ja-JP" altLang="en-US" sz="2800" dirty="0" smtClean="0">
                <a:solidFill>
                  <a:srgbClr val="FF0000"/>
                </a:solidFill>
              </a:rPr>
              <a:t>ついて</a:t>
            </a:r>
            <a:endParaRPr lang="en-US" altLang="ja-JP" sz="2800" dirty="0" smtClean="0">
              <a:solidFill>
                <a:srgbClr val="FF0000"/>
              </a:solidFill>
            </a:endParaRPr>
          </a:p>
          <a:p>
            <a:pPr marL="342900" indent="-342900">
              <a:buFont typeface="Wingdings" panose="05000000000000000000" pitchFamily="2" charset="2"/>
              <a:buChar char="n"/>
            </a:pPr>
            <a:r>
              <a:rPr kumimoji="1" lang="ja-JP" altLang="en-US" sz="2800" dirty="0" smtClean="0"/>
              <a:t>結果</a:t>
            </a:r>
            <a:endParaRPr kumimoji="1" lang="en-US" altLang="ja-JP" sz="2800" dirty="0" smtClean="0"/>
          </a:p>
          <a:p>
            <a:pPr marL="342900" indent="-342900">
              <a:buFont typeface="Wingdings" panose="05000000000000000000" pitchFamily="2" charset="2"/>
              <a:buChar char="n"/>
            </a:pPr>
            <a:r>
              <a:rPr lang="ja-JP" altLang="en-US" sz="2800" dirty="0" smtClean="0"/>
              <a:t>まと</a:t>
            </a:r>
            <a:r>
              <a:rPr lang="ja-JP" altLang="en-US" sz="2800" dirty="0"/>
              <a:t>め</a:t>
            </a:r>
            <a:endParaRPr kumimoji="1" lang="ja-JP" altLang="en-US" sz="2800" dirty="0"/>
          </a:p>
        </p:txBody>
      </p:sp>
      <p:sp>
        <p:nvSpPr>
          <p:cNvPr id="6" name="角丸四角形吹き出し 5"/>
          <p:cNvSpPr/>
          <p:nvPr/>
        </p:nvSpPr>
        <p:spPr>
          <a:xfrm>
            <a:off x="2831998" y="5917344"/>
            <a:ext cx="4300322" cy="688369"/>
          </a:xfrm>
          <a:prstGeom prst="wedgeRoundRectCallout">
            <a:avLst>
              <a:gd name="adj1" fmla="val 20305"/>
              <a:gd name="adj2" fmla="val -140182"/>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長い発表の場合はこのような発表の流れ</a:t>
            </a:r>
            <a:r>
              <a:rPr lang="en-US" altLang="ja-JP" sz="1400" dirty="0" smtClean="0">
                <a:solidFill>
                  <a:schemeClr val="tx1"/>
                </a:solidFill>
              </a:rPr>
              <a:t>(agenda)</a:t>
            </a:r>
            <a:r>
              <a:rPr lang="ja-JP" altLang="en-US" sz="1400" dirty="0" smtClean="0">
                <a:solidFill>
                  <a:schemeClr val="tx1"/>
                </a:solidFill>
              </a:rPr>
              <a:t>を入れるのも良い。</a:t>
            </a:r>
            <a:endParaRPr kumimoji="1" lang="ja-JP" altLang="en-US" sz="1400" dirty="0">
              <a:solidFill>
                <a:schemeClr val="tx1"/>
              </a:solidFill>
            </a:endParaRPr>
          </a:p>
        </p:txBody>
      </p:sp>
    </p:spTree>
    <p:extLst>
      <p:ext uri="{BB962C8B-B14F-4D97-AF65-F5344CB8AC3E}">
        <p14:creationId xmlns:p14="http://schemas.microsoft.com/office/powerpoint/2010/main" val="1471882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normAutofit fontScale="90000"/>
          </a:bodyPr>
          <a:lstStyle/>
          <a:p>
            <a:r>
              <a:rPr lang="ja-JP" altLang="en-US" dirty="0" smtClean="0"/>
              <a:t>スライドマスタについ</a:t>
            </a:r>
            <a:r>
              <a:rPr lang="ja-JP" altLang="en-US" dirty="0"/>
              <a:t>て</a:t>
            </a:r>
            <a:endParaRPr kumimoji="1" lang="ja-JP" altLang="en-US" dirty="0"/>
          </a:p>
        </p:txBody>
      </p:sp>
      <p:sp>
        <p:nvSpPr>
          <p:cNvPr id="2" name="テキスト ボックス 1"/>
          <p:cNvSpPr txBox="1"/>
          <p:nvPr/>
        </p:nvSpPr>
        <p:spPr>
          <a:xfrm>
            <a:off x="472610" y="975398"/>
            <a:ext cx="8157681" cy="3108543"/>
          </a:xfrm>
          <a:prstGeom prst="rect">
            <a:avLst/>
          </a:prstGeom>
          <a:noFill/>
        </p:spPr>
        <p:txBody>
          <a:bodyPr wrap="square" rtlCol="0">
            <a:spAutoFit/>
          </a:bodyPr>
          <a:lstStyle/>
          <a:p>
            <a:pPr marL="342900" indent="-342900">
              <a:buFont typeface="Wingdings" panose="05000000000000000000" pitchFamily="2" charset="2"/>
              <a:buChar char="n"/>
            </a:pPr>
            <a:r>
              <a:rPr lang="ja-JP" altLang="en-US" sz="2800" dirty="0" smtClean="0"/>
              <a:t>上のメニューの「表示」→「スライドマスター」を選んで、デザインを編集可能。</a:t>
            </a:r>
            <a:endParaRPr lang="en-US" altLang="ja-JP" sz="2800" dirty="0" smtClean="0"/>
          </a:p>
          <a:p>
            <a:pPr marL="342900" indent="-342900">
              <a:buFont typeface="Wingdings" panose="05000000000000000000" pitchFamily="2" charset="2"/>
              <a:buChar char="n"/>
            </a:pPr>
            <a:r>
              <a:rPr lang="ja-JP" altLang="en-US" sz="2800" dirty="0" smtClean="0"/>
              <a:t>そこにいろいろなパーツを挿入するには、メニューの「挿入」から入れたいものを挿入する。</a:t>
            </a:r>
            <a:endParaRPr lang="en-US" altLang="ja-JP" sz="2800" dirty="0" smtClean="0"/>
          </a:p>
          <a:p>
            <a:pPr marL="342900" indent="-342900">
              <a:buFont typeface="Wingdings" panose="05000000000000000000" pitchFamily="2" charset="2"/>
              <a:buChar char="n"/>
            </a:pPr>
            <a:r>
              <a:rPr lang="ja-JP" altLang="en-US" sz="2800" dirty="0" smtClean="0"/>
              <a:t>終了するときは「スライドマスター」メニューが登場しているので、そこの「マスター表示を閉じる」をクリックする。</a:t>
            </a:r>
            <a:endParaRPr kumimoji="1" lang="ja-JP" altLang="en-US" sz="2800" dirty="0"/>
          </a:p>
        </p:txBody>
      </p:sp>
    </p:spTree>
    <p:extLst>
      <p:ext uri="{BB962C8B-B14F-4D97-AF65-F5344CB8AC3E}">
        <p14:creationId xmlns:p14="http://schemas.microsoft.com/office/powerpoint/2010/main" val="2032109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normAutofit fontScale="90000"/>
          </a:bodyPr>
          <a:lstStyle/>
          <a:p>
            <a:r>
              <a:rPr lang="ja-JP" altLang="en-US" dirty="0" smtClean="0"/>
              <a:t>スライドの縦横比について</a:t>
            </a:r>
            <a:endParaRPr kumimoji="1" lang="ja-JP" altLang="en-US" dirty="0"/>
          </a:p>
        </p:txBody>
      </p:sp>
      <p:sp>
        <p:nvSpPr>
          <p:cNvPr id="2" name="テキスト ボックス 1"/>
          <p:cNvSpPr txBox="1"/>
          <p:nvPr/>
        </p:nvSpPr>
        <p:spPr>
          <a:xfrm>
            <a:off x="472610" y="975398"/>
            <a:ext cx="8157681" cy="5262979"/>
          </a:xfrm>
          <a:prstGeom prst="rect">
            <a:avLst/>
          </a:prstGeom>
          <a:noFill/>
        </p:spPr>
        <p:txBody>
          <a:bodyPr wrap="square" rtlCol="0">
            <a:spAutoFit/>
          </a:bodyPr>
          <a:lstStyle/>
          <a:p>
            <a:pPr marL="342900" indent="-342900">
              <a:buFont typeface="Wingdings" panose="05000000000000000000" pitchFamily="2" charset="2"/>
              <a:buChar char="n"/>
            </a:pPr>
            <a:r>
              <a:rPr lang="ja-JP" altLang="en-US" sz="2800" dirty="0" smtClean="0"/>
              <a:t>上の「デザイン」メニューの→「スライドのサイズ」で「標準</a:t>
            </a:r>
            <a:r>
              <a:rPr lang="en-US" altLang="ja-JP" sz="2800" dirty="0" smtClean="0"/>
              <a:t>(4:3)</a:t>
            </a:r>
            <a:r>
              <a:rPr lang="ja-JP" altLang="en-US" sz="2800" dirty="0" smtClean="0"/>
              <a:t>」と「ワイド</a:t>
            </a:r>
            <a:r>
              <a:rPr lang="en-US" altLang="ja-JP" sz="2800" dirty="0" smtClean="0"/>
              <a:t>(16:9)</a:t>
            </a:r>
            <a:r>
              <a:rPr lang="ja-JP" altLang="en-US" sz="2800" dirty="0" smtClean="0"/>
              <a:t>」が選択できる。最近のデフォルトは</a:t>
            </a:r>
            <a:r>
              <a:rPr lang="ja-JP" altLang="en-US" sz="2800" dirty="0"/>
              <a:t>「ワイド</a:t>
            </a:r>
            <a:r>
              <a:rPr lang="en-US" altLang="ja-JP" sz="2800" dirty="0"/>
              <a:t>(16:9)</a:t>
            </a:r>
            <a:r>
              <a:rPr lang="ja-JP" altLang="en-US" sz="2800" dirty="0" smtClean="0"/>
              <a:t>」になっているようである。</a:t>
            </a:r>
            <a:endParaRPr lang="en-US" altLang="ja-JP" sz="2800" dirty="0" smtClean="0"/>
          </a:p>
          <a:p>
            <a:pPr marL="342900" indent="-342900">
              <a:buFont typeface="Wingdings" panose="05000000000000000000" pitchFamily="2" charset="2"/>
              <a:buChar char="n"/>
            </a:pPr>
            <a:r>
              <a:rPr lang="ja-JP" altLang="en-US" sz="2800" dirty="0" smtClean="0"/>
              <a:t>一昔前は、プロジェクタやスクリーンは「</a:t>
            </a:r>
            <a:r>
              <a:rPr lang="ja-JP" altLang="en-US" sz="2800" dirty="0"/>
              <a:t>標準</a:t>
            </a:r>
            <a:r>
              <a:rPr lang="en-US" altLang="ja-JP" sz="2800" dirty="0"/>
              <a:t>(4:3)</a:t>
            </a:r>
            <a:r>
              <a:rPr lang="ja-JP" altLang="en-US" sz="2800" dirty="0" smtClean="0"/>
              <a:t>」がほぼ全てだったので、</a:t>
            </a:r>
            <a:r>
              <a:rPr lang="ja-JP" altLang="en-US" sz="2800" dirty="0"/>
              <a:t> 「標準</a:t>
            </a:r>
            <a:r>
              <a:rPr lang="en-US" altLang="ja-JP" sz="2800" dirty="0"/>
              <a:t>(4:3)</a:t>
            </a:r>
            <a:r>
              <a:rPr lang="ja-JP" altLang="en-US" sz="2800" dirty="0"/>
              <a:t>」</a:t>
            </a:r>
            <a:r>
              <a:rPr lang="ja-JP" altLang="en-US" sz="2800" dirty="0" smtClean="0"/>
              <a:t>にすべきという風潮だったが、最近は</a:t>
            </a:r>
            <a:r>
              <a:rPr lang="en-US" altLang="ja-JP" sz="2800" dirty="0" smtClean="0"/>
              <a:t>HDMI</a:t>
            </a:r>
            <a:r>
              <a:rPr lang="ja-JP" altLang="en-US" sz="2800" dirty="0" smtClean="0"/>
              <a:t>ケーブルで接続することも増え、スクリーンも</a:t>
            </a:r>
            <a:r>
              <a:rPr lang="en-US" altLang="ja-JP" sz="2800" dirty="0" smtClean="0"/>
              <a:t>16:9(</a:t>
            </a:r>
            <a:r>
              <a:rPr lang="ja-JP" altLang="en-US" sz="2800" dirty="0" smtClean="0"/>
              <a:t>黄金比</a:t>
            </a:r>
            <a:r>
              <a:rPr lang="en-US" altLang="ja-JP" sz="2800" dirty="0" smtClean="0"/>
              <a:t>)</a:t>
            </a:r>
            <a:r>
              <a:rPr lang="ja-JP" altLang="en-US" sz="2800" dirty="0" smtClean="0"/>
              <a:t>が増えたから、どちらでもあまり気にしなくなった気がする。ただ、</a:t>
            </a:r>
            <a:r>
              <a:rPr lang="en-US" altLang="ja-JP" sz="2800" dirty="0" smtClean="0"/>
              <a:t>A4</a:t>
            </a:r>
            <a:r>
              <a:rPr lang="ja-JP" altLang="en-US" sz="2800" dirty="0" smtClean="0"/>
              <a:t>の紙に印刷する場合、「</a:t>
            </a:r>
            <a:r>
              <a:rPr lang="ja-JP" altLang="en-US" sz="2800" dirty="0"/>
              <a:t>標準</a:t>
            </a:r>
            <a:r>
              <a:rPr lang="en-US" altLang="ja-JP" sz="2800" dirty="0"/>
              <a:t>(4:3)</a:t>
            </a:r>
            <a:r>
              <a:rPr lang="ja-JP" altLang="en-US" sz="2800" dirty="0" smtClean="0"/>
              <a:t>」の方が</a:t>
            </a:r>
            <a:r>
              <a:rPr lang="en-US" altLang="ja-JP" sz="2800" dirty="0" smtClean="0"/>
              <a:t>A4</a:t>
            </a:r>
            <a:r>
              <a:rPr lang="ja-JP" altLang="en-US" sz="2800" dirty="0" smtClean="0"/>
              <a:t>の形に近いので都合が良い</a:t>
            </a:r>
            <a:r>
              <a:rPr lang="ja-JP" altLang="en-US" sz="2800" dirty="0"/>
              <a:t>。</a:t>
            </a:r>
            <a:endParaRPr kumimoji="1" lang="ja-JP" altLang="en-US" sz="2800" dirty="0"/>
          </a:p>
        </p:txBody>
      </p:sp>
    </p:spTree>
    <p:extLst>
      <p:ext uri="{BB962C8B-B14F-4D97-AF65-F5344CB8AC3E}">
        <p14:creationId xmlns:p14="http://schemas.microsoft.com/office/powerpoint/2010/main" val="3739820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normAutofit fontScale="90000"/>
          </a:bodyPr>
          <a:lstStyle/>
          <a:p>
            <a:r>
              <a:rPr lang="ja-JP" altLang="en-US" dirty="0" smtClean="0"/>
              <a:t>図・音声・動画ファイルや図形・数式の挿入</a:t>
            </a:r>
            <a:endParaRPr kumimoji="1" lang="ja-JP" altLang="en-US" dirty="0"/>
          </a:p>
        </p:txBody>
      </p:sp>
      <p:sp>
        <p:nvSpPr>
          <p:cNvPr id="2" name="テキスト ボックス 1"/>
          <p:cNvSpPr txBox="1"/>
          <p:nvPr/>
        </p:nvSpPr>
        <p:spPr>
          <a:xfrm>
            <a:off x="472610" y="769915"/>
            <a:ext cx="8157681" cy="5693866"/>
          </a:xfrm>
          <a:prstGeom prst="rect">
            <a:avLst/>
          </a:prstGeom>
          <a:noFill/>
        </p:spPr>
        <p:txBody>
          <a:bodyPr wrap="square" rtlCol="0">
            <a:spAutoFit/>
          </a:bodyPr>
          <a:lstStyle/>
          <a:p>
            <a:pPr marL="342900" indent="-342900">
              <a:buFont typeface="Wingdings" panose="05000000000000000000" pitchFamily="2" charset="2"/>
              <a:buChar char="n"/>
            </a:pPr>
            <a:r>
              <a:rPr lang="en-US" altLang="ja-JP" sz="2800" dirty="0" err="1" smtClean="0"/>
              <a:t>jpg,png</a:t>
            </a:r>
            <a:r>
              <a:rPr lang="ja-JP" altLang="en-US" sz="2800" dirty="0" smtClean="0"/>
              <a:t>などの画像ファイルは「挿入」メニューの「画像」から挿入する。</a:t>
            </a:r>
            <a:endParaRPr lang="en-US" altLang="ja-JP" sz="2800" dirty="0" smtClean="0"/>
          </a:p>
          <a:p>
            <a:pPr marL="342900" indent="-342900">
              <a:buFont typeface="Wingdings" panose="05000000000000000000" pitchFamily="2" charset="2"/>
              <a:buChar char="n"/>
            </a:pPr>
            <a:r>
              <a:rPr kumimoji="1" lang="ja-JP" altLang="en-US" sz="2800" dirty="0" smtClean="0"/>
              <a:t>図形を描くには</a:t>
            </a:r>
            <a:r>
              <a:rPr lang="ja-JP" altLang="en-US" sz="2800" dirty="0"/>
              <a:t>「挿入」メニューの</a:t>
            </a:r>
            <a:r>
              <a:rPr lang="ja-JP" altLang="en-US" sz="2800" dirty="0" smtClean="0"/>
              <a:t>「図形」から選んで配置する。複数のパーツがまとまった絵にしたいときは、マウスでそれらの図形の領域をドラッグする（または</a:t>
            </a:r>
            <a:r>
              <a:rPr lang="en-US" altLang="ja-JP" sz="2800" dirty="0" smtClean="0"/>
              <a:t>Shift</a:t>
            </a:r>
            <a:r>
              <a:rPr lang="ja-JP" altLang="en-US" sz="2800" dirty="0" smtClean="0"/>
              <a:t>キーを押しながら連続クリックする）などして複数の図形を選び、右クリックでグループ化すると便利。</a:t>
            </a:r>
            <a:endParaRPr lang="en-US" altLang="ja-JP" sz="2800" dirty="0" smtClean="0"/>
          </a:p>
          <a:p>
            <a:pPr marL="342900" indent="-342900">
              <a:buFont typeface="Wingdings" panose="05000000000000000000" pitchFamily="2" charset="2"/>
              <a:buChar char="n"/>
            </a:pPr>
            <a:r>
              <a:rPr kumimoji="1" lang="ja-JP" altLang="en-US" sz="2800" dirty="0" smtClean="0"/>
              <a:t>音声ファイルや動画ファイルは</a:t>
            </a:r>
            <a:r>
              <a:rPr lang="ja-JP" altLang="en-US" sz="2800" dirty="0"/>
              <a:t>「挿入」メニュー</a:t>
            </a:r>
            <a:r>
              <a:rPr lang="ja-JP" altLang="en-US" sz="2800" dirty="0" smtClean="0"/>
              <a:t>の「オーディオ」、「ビデオ」から行う。</a:t>
            </a:r>
            <a:endParaRPr lang="en-US" altLang="ja-JP" sz="2800" dirty="0" smtClean="0"/>
          </a:p>
          <a:p>
            <a:pPr marL="342900" indent="-342900">
              <a:buFont typeface="Wingdings" panose="05000000000000000000" pitchFamily="2" charset="2"/>
              <a:buChar char="n"/>
            </a:pPr>
            <a:r>
              <a:rPr kumimoji="1" lang="ja-JP" altLang="en-US" sz="2800" dirty="0" smtClean="0"/>
              <a:t>数式の挿入は</a:t>
            </a:r>
            <a:r>
              <a:rPr lang="ja-JP" altLang="en-US" sz="2800" dirty="0"/>
              <a:t>「挿入」メニュー</a:t>
            </a:r>
            <a:r>
              <a:rPr lang="ja-JP" altLang="en-US" sz="2800" dirty="0" smtClean="0"/>
              <a:t>の「数式」から行う。</a:t>
            </a:r>
            <a:r>
              <a:rPr lang="en-US" altLang="ja-JP" sz="2800" dirty="0" smtClean="0"/>
              <a:t>(</a:t>
            </a:r>
            <a:r>
              <a:rPr lang="ja-JP" altLang="en-US" sz="2800" dirty="0" smtClean="0"/>
              <a:t>ファイル形式が</a:t>
            </a:r>
            <a:r>
              <a:rPr lang="en-US" altLang="ja-JP" sz="2800" dirty="0" err="1" smtClean="0"/>
              <a:t>pptx</a:t>
            </a:r>
            <a:r>
              <a:rPr lang="ja-JP" altLang="en-US" sz="2800" dirty="0" smtClean="0"/>
              <a:t>になっている必要がある）</a:t>
            </a:r>
            <a:endParaRPr kumimoji="1" lang="ja-JP" altLang="en-US" sz="2800" dirty="0"/>
          </a:p>
        </p:txBody>
      </p:sp>
    </p:spTree>
    <p:extLst>
      <p:ext uri="{BB962C8B-B14F-4D97-AF65-F5344CB8AC3E}">
        <p14:creationId xmlns:p14="http://schemas.microsoft.com/office/powerpoint/2010/main" val="1160743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normAutofit fontScale="90000"/>
          </a:bodyPr>
          <a:lstStyle/>
          <a:p>
            <a:r>
              <a:rPr lang="ja-JP" altLang="en-US" dirty="0" smtClean="0"/>
              <a:t>スライド作成の基本</a:t>
            </a:r>
            <a:endParaRPr kumimoji="1" lang="ja-JP" altLang="en-US" dirty="0"/>
          </a:p>
        </p:txBody>
      </p:sp>
      <p:sp>
        <p:nvSpPr>
          <p:cNvPr id="2" name="テキスト ボックス 1"/>
          <p:cNvSpPr txBox="1"/>
          <p:nvPr/>
        </p:nvSpPr>
        <p:spPr>
          <a:xfrm>
            <a:off x="472610" y="697996"/>
            <a:ext cx="8157681" cy="5693866"/>
          </a:xfrm>
          <a:prstGeom prst="rect">
            <a:avLst/>
          </a:prstGeom>
          <a:noFill/>
        </p:spPr>
        <p:txBody>
          <a:bodyPr wrap="square" rtlCol="0">
            <a:spAutoFit/>
          </a:bodyPr>
          <a:lstStyle/>
          <a:p>
            <a:pPr marL="342900" indent="-342900">
              <a:buFont typeface="Wingdings" panose="05000000000000000000" pitchFamily="2" charset="2"/>
              <a:buChar char="n"/>
            </a:pPr>
            <a:r>
              <a:rPr lang="ja-JP" altLang="en-US" sz="2800" dirty="0" smtClean="0"/>
              <a:t>各スライドにはそのスライドの内容を端的に表すタイトルをつける。</a:t>
            </a:r>
            <a:endParaRPr lang="en-US" altLang="ja-JP" sz="2800" dirty="0" smtClean="0"/>
          </a:p>
          <a:p>
            <a:pPr marL="342900" indent="-342900">
              <a:buFont typeface="Wingdings" panose="05000000000000000000" pitchFamily="2" charset="2"/>
              <a:buChar char="n"/>
            </a:pPr>
            <a:r>
              <a:rPr lang="ja-JP" altLang="en-US" sz="2800" dirty="0" smtClean="0"/>
              <a:t>各スライドには必ずページ番号を入れる。（聴講者は質問するときに「＊＊ページの図について質問があります」などと言いやすい）</a:t>
            </a:r>
            <a:endParaRPr lang="en-US" altLang="ja-JP" sz="2800" dirty="0" smtClean="0"/>
          </a:p>
          <a:p>
            <a:pPr marL="342900" indent="-342900">
              <a:buFont typeface="Wingdings" panose="05000000000000000000" pitchFamily="2" charset="2"/>
              <a:buChar char="n"/>
            </a:pPr>
            <a:r>
              <a:rPr lang="ja-JP" altLang="en-US" sz="2800" dirty="0" smtClean="0"/>
              <a:t>字はできるだけ大きくする。（講演会場の一番後ろの聴講者も見えるように）</a:t>
            </a:r>
            <a:endParaRPr lang="en-US" altLang="ja-JP" sz="2800" dirty="0" smtClean="0"/>
          </a:p>
          <a:p>
            <a:pPr marL="342900" indent="-342900">
              <a:buFont typeface="Wingdings" panose="05000000000000000000" pitchFamily="2" charset="2"/>
              <a:buChar char="n"/>
            </a:pPr>
            <a:r>
              <a:rPr kumimoji="1" lang="ja-JP" altLang="en-US" sz="2800" dirty="0" smtClean="0"/>
              <a:t>文章をダラダラ書かずにキーワードを列挙して、あとはプレゼンで補う。（印刷して資料として</a:t>
            </a:r>
            <a:r>
              <a:rPr lang="ja-JP" altLang="en-US" sz="2800" dirty="0" smtClean="0"/>
              <a:t>欲しい場合には小さい字でも詳細説明があったほうがいいという人もいるが、普通のプレゼンではダラダラ文字を書いても読む時間がないので、プレゼンの説明で補う）</a:t>
            </a:r>
            <a:endParaRPr kumimoji="1" lang="en-US" altLang="ja-JP" sz="2800" dirty="0" smtClean="0"/>
          </a:p>
        </p:txBody>
      </p:sp>
    </p:spTree>
    <p:extLst>
      <p:ext uri="{BB962C8B-B14F-4D97-AF65-F5344CB8AC3E}">
        <p14:creationId xmlns:p14="http://schemas.microsoft.com/office/powerpoint/2010/main" val="1353066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normAutofit fontScale="90000"/>
          </a:bodyPr>
          <a:lstStyle/>
          <a:p>
            <a:r>
              <a:rPr lang="ja-JP" altLang="en-US" dirty="0" smtClean="0"/>
              <a:t>コントラスト、記号について</a:t>
            </a:r>
            <a:endParaRPr kumimoji="1" lang="ja-JP" altLang="en-US" dirty="0"/>
          </a:p>
        </p:txBody>
      </p:sp>
      <p:sp>
        <p:nvSpPr>
          <p:cNvPr id="2" name="テキスト ボックス 1"/>
          <p:cNvSpPr txBox="1"/>
          <p:nvPr/>
        </p:nvSpPr>
        <p:spPr>
          <a:xfrm>
            <a:off x="215757" y="708270"/>
            <a:ext cx="8712485" cy="5693866"/>
          </a:xfrm>
          <a:prstGeom prst="rect">
            <a:avLst/>
          </a:prstGeom>
          <a:noFill/>
        </p:spPr>
        <p:txBody>
          <a:bodyPr wrap="square" rtlCol="0">
            <a:spAutoFit/>
          </a:bodyPr>
          <a:lstStyle/>
          <a:p>
            <a:pPr marL="342900" indent="-342900">
              <a:buFont typeface="Wingdings" panose="05000000000000000000" pitchFamily="2" charset="2"/>
              <a:buChar char="n"/>
            </a:pPr>
            <a:r>
              <a:rPr lang="ja-JP" altLang="en-US" sz="2800" dirty="0" smtClean="0"/>
              <a:t>誰でも見やすいように、色のコントラストに気を付ける。日本人は背景を白・黒の文字を好むが、欧米人は背景が黒か紺・白の文字を好むように思われる。（日本人は蛍光灯の白色を好むが、欧米人は白熱電球色を好むので、目の特性が違うのだと思う）</a:t>
            </a:r>
            <a:endParaRPr lang="en-US" altLang="ja-JP" sz="2800" dirty="0" smtClean="0"/>
          </a:p>
          <a:p>
            <a:pPr marL="342900" indent="-342900">
              <a:buFont typeface="Wingdings" panose="05000000000000000000" pitchFamily="2" charset="2"/>
              <a:buChar char="n"/>
            </a:pPr>
            <a:r>
              <a:rPr kumimoji="1" lang="ja-JP" altLang="en-US" sz="2800" dirty="0" smtClean="0">
                <a:solidFill>
                  <a:schemeClr val="bg1">
                    <a:lumMod val="50000"/>
                  </a:schemeClr>
                </a:solidFill>
              </a:rPr>
              <a:t>色覚異常の人へ配慮した配色もあるようですが・・そもそも自分が見やすい場合には調べるしか方法がないので時間がかかります。余裕があったら対応してください。</a:t>
            </a:r>
            <a:endParaRPr kumimoji="1" lang="en-US" altLang="ja-JP" sz="2800" dirty="0" smtClean="0">
              <a:solidFill>
                <a:schemeClr val="bg1">
                  <a:lumMod val="50000"/>
                </a:schemeClr>
              </a:solidFill>
            </a:endParaRPr>
          </a:p>
          <a:p>
            <a:pPr marL="342900" indent="-342900">
              <a:buFont typeface="Wingdings" panose="05000000000000000000" pitchFamily="2" charset="2"/>
              <a:buChar char="n"/>
            </a:pPr>
            <a:r>
              <a:rPr lang="ja-JP" altLang="en-US" sz="2800" dirty="0" smtClean="0"/>
              <a:t>日本人は普通に○（良い）、△（まあまあ）、</a:t>
            </a:r>
            <a:r>
              <a:rPr lang="en-US" altLang="ja-JP" sz="2800" dirty="0" smtClean="0"/>
              <a:t>×</a:t>
            </a:r>
            <a:r>
              <a:rPr lang="ja-JP" altLang="en-US" sz="2800" dirty="0" smtClean="0"/>
              <a:t>（ダメ）の記号を使って、その意味を理解しますが、世界共通ではありません。</a:t>
            </a:r>
            <a:r>
              <a:rPr lang="en-US" altLang="ja-JP" sz="2800" dirty="0" smtClean="0"/>
              <a:t>Good(</a:t>
            </a:r>
            <a:r>
              <a:rPr lang="ja-JP" altLang="en-US" sz="2800" dirty="0"/>
              <a:t>🙂</a:t>
            </a:r>
            <a:r>
              <a:rPr lang="en-US" altLang="ja-JP" sz="2800" dirty="0" smtClean="0"/>
              <a:t>), Fair(</a:t>
            </a:r>
            <a:r>
              <a:rPr lang="ja-JP" altLang="en-US" sz="2800" dirty="0"/>
              <a:t>😐</a:t>
            </a:r>
            <a:r>
              <a:rPr lang="en-US" altLang="ja-JP" sz="2800" dirty="0" smtClean="0"/>
              <a:t>), Poor[Bad] (</a:t>
            </a:r>
            <a:r>
              <a:rPr lang="ja-JP" altLang="en-US" sz="2800" dirty="0"/>
              <a:t>🙁</a:t>
            </a:r>
            <a:r>
              <a:rPr lang="en-US" altLang="ja-JP" sz="2800" dirty="0" smtClean="0"/>
              <a:t>)</a:t>
            </a:r>
            <a:r>
              <a:rPr lang="ja-JP" altLang="en-US" sz="2800" dirty="0" smtClean="0"/>
              <a:t>なら通じるようです。</a:t>
            </a:r>
            <a:endParaRPr kumimoji="1" lang="en-US" altLang="ja-JP" sz="2800" dirty="0" smtClean="0"/>
          </a:p>
        </p:txBody>
      </p:sp>
    </p:spTree>
    <p:extLst>
      <p:ext uri="{BB962C8B-B14F-4D97-AF65-F5344CB8AC3E}">
        <p14:creationId xmlns:p14="http://schemas.microsoft.com/office/powerpoint/2010/main" val="501820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lang="ja-JP" altLang="en-US" dirty="0" smtClean="0"/>
              <a:t>グラフの例</a:t>
            </a:r>
            <a:endParaRPr lang="ja-JP" altLang="en-US" dirty="0"/>
          </a:p>
        </p:txBody>
      </p:sp>
    </p:spTree>
    <p:extLst>
      <p:ext uri="{BB962C8B-B14F-4D97-AF65-F5344CB8AC3E}">
        <p14:creationId xmlns:p14="http://schemas.microsoft.com/office/powerpoint/2010/main" val="3110478445"/>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B81FC1F5-1011-46D7-B1A7-80B5A5BB17F8}">
  <we:reference id="wa104178141" version="3.10.0.19" store="ja-JP" storeType="OMEX"/>
  <we:alternateReferences>
    <we:reference id="WA104178141" version="3.10.0.19" store="WA10417814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
  <TotalTime>9991</TotalTime>
  <Words>1078</Words>
  <Application>Microsoft Office PowerPoint</Application>
  <PresentationFormat>画面に合わせる (4:3)</PresentationFormat>
  <Paragraphs>67</Paragraphs>
  <Slides>14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14</vt:i4>
      </vt:variant>
    </vt:vector>
  </HeadingPairs>
  <TitlesOfParts>
    <vt:vector size="23" baseType="lpstr">
      <vt:lpstr>ＭＳ Ｐゴシック</vt:lpstr>
      <vt:lpstr>ＭＳ 明朝</vt:lpstr>
      <vt:lpstr>游ゴシック</vt:lpstr>
      <vt:lpstr>游ゴシック Light</vt:lpstr>
      <vt:lpstr>Arial</vt:lpstr>
      <vt:lpstr>Symbol</vt:lpstr>
      <vt:lpstr>Times New Roman</vt:lpstr>
      <vt:lpstr>Wingdings</vt:lpstr>
      <vt:lpstr>デザインの設定</vt:lpstr>
      <vt:lpstr>発表タイトル</vt:lpstr>
      <vt:lpstr>背景と目的</vt:lpstr>
      <vt:lpstr>パワーポイントスライドについて</vt:lpstr>
      <vt:lpstr>スライドマスタについて</vt:lpstr>
      <vt:lpstr>スライドの縦横比について</vt:lpstr>
      <vt:lpstr>図・音声・動画ファイルや図形・数式の挿入</vt:lpstr>
      <vt:lpstr>スライド作成の基本</vt:lpstr>
      <vt:lpstr>コントラスト、記号について</vt:lpstr>
      <vt:lpstr>グラフの例</vt:lpstr>
      <vt:lpstr>悪い例</vt:lpstr>
      <vt:lpstr>良い例</vt:lpstr>
      <vt:lpstr>結果</vt:lpstr>
      <vt:lpstr>チャネル行列の固有値</vt:lpstr>
      <vt:lpstr>まとめ</vt:lpstr>
    </vt:vector>
  </TitlesOfParts>
  <Company>東京工業大学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発表タイトル</dc:title>
  <dc:creator>Takuichi Hirano</dc:creator>
  <cp:lastModifiedBy>takuichi</cp:lastModifiedBy>
  <cp:revision>1082</cp:revision>
  <dcterms:created xsi:type="dcterms:W3CDTF">2018-04-05T14:34:17Z</dcterms:created>
  <dcterms:modified xsi:type="dcterms:W3CDTF">2023-10-10T05:56:55Z</dcterms:modified>
</cp:coreProperties>
</file>