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9"/>
  </p:notesMasterIdLst>
  <p:handoutMasterIdLst>
    <p:handoutMasterId r:id="rId40"/>
  </p:handoutMasterIdLst>
  <p:sldIdLst>
    <p:sldId id="1047" r:id="rId2"/>
    <p:sldId id="574" r:id="rId3"/>
    <p:sldId id="476" r:id="rId4"/>
    <p:sldId id="489" r:id="rId5"/>
    <p:sldId id="575" r:id="rId6"/>
    <p:sldId id="496" r:id="rId7"/>
    <p:sldId id="582" r:id="rId8"/>
    <p:sldId id="583" r:id="rId9"/>
    <p:sldId id="1048" r:id="rId10"/>
    <p:sldId id="503" r:id="rId11"/>
    <p:sldId id="576" r:id="rId12"/>
    <p:sldId id="494" r:id="rId13"/>
    <p:sldId id="499" r:id="rId14"/>
    <p:sldId id="1046" r:id="rId15"/>
    <p:sldId id="540" r:id="rId16"/>
    <p:sldId id="1045" r:id="rId17"/>
    <p:sldId id="577" r:id="rId18"/>
    <p:sldId id="500" r:id="rId19"/>
    <p:sldId id="506" r:id="rId20"/>
    <p:sldId id="512" r:id="rId21"/>
    <p:sldId id="513" r:id="rId22"/>
    <p:sldId id="509" r:id="rId23"/>
    <p:sldId id="514" r:id="rId24"/>
    <p:sldId id="511" r:id="rId25"/>
    <p:sldId id="578" r:id="rId26"/>
    <p:sldId id="523" r:id="rId27"/>
    <p:sldId id="524" r:id="rId28"/>
    <p:sldId id="544" r:id="rId29"/>
    <p:sldId id="543" r:id="rId30"/>
    <p:sldId id="579" r:id="rId31"/>
    <p:sldId id="525" r:id="rId32"/>
    <p:sldId id="580" r:id="rId33"/>
    <p:sldId id="534" r:id="rId34"/>
    <p:sldId id="581" r:id="rId35"/>
    <p:sldId id="515" r:id="rId36"/>
    <p:sldId id="516" r:id="rId37"/>
    <p:sldId id="547" r:id="rId38"/>
  </p:sldIdLst>
  <p:sldSz cx="12192000" cy="6858000"/>
  <p:notesSz cx="9939338" cy="6805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WAI Takazumi" initials="KT" lastIdx="2" clrIdx="0">
    <p:extLst>
      <p:ext uri="{19B8F6BF-5375-455C-9EA6-DF929625EA0E}">
        <p15:presenceInfo xmlns:p15="http://schemas.microsoft.com/office/powerpoint/2012/main" userId="S::tkawai@w.tcu.ac.jp::d410fa5f-dbc3-4aec-994b-face13ab5c4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ADC"/>
    <a:srgbClr val="00A7EB"/>
    <a:srgbClr val="FFFFFF"/>
    <a:srgbClr val="01A7EB"/>
    <a:srgbClr val="FF00FF"/>
    <a:srgbClr val="0000FF"/>
    <a:srgbClr val="00FDFF"/>
    <a:srgbClr val="1F497D"/>
    <a:srgbClr val="FF2F92"/>
    <a:srgbClr val="47B1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660" autoAdjust="0"/>
    <p:restoredTop sz="89225" autoAdjust="0"/>
  </p:normalViewPr>
  <p:slideViewPr>
    <p:cSldViewPr>
      <p:cViewPr varScale="1">
        <p:scale>
          <a:sx n="103" d="100"/>
          <a:sy n="103" d="100"/>
        </p:scale>
        <p:origin x="176" y="21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68" d="100"/>
          <a:sy n="68" d="100"/>
        </p:scale>
        <p:origin x="186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ja-JP" altLang="en-US"/>
              <a:t>総人口及び年齢３区分人口の推移</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lineChart>
        <c:grouping val="standard"/>
        <c:varyColors val="0"/>
        <c:ser>
          <c:idx val="0"/>
          <c:order val="0"/>
          <c:tx>
            <c:strRef>
              <c:f>Sheet1!$A$2</c:f>
              <c:strCache>
                <c:ptCount val="1"/>
                <c:pt idx="0">
                  <c:v>総人口</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eiryo UI" panose="020B0604030504040204" pitchFamily="34" charset="-128"/>
                    <a:ea typeface="Meiryo UI" panose="020B0604030504040204" pitchFamily="34"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Sheet1!$B$1:$P$1</c:f>
              <c:strCache>
                <c:ptCount val="15"/>
                <c:pt idx="0">
                  <c:v>1975</c:v>
                </c:pt>
                <c:pt idx="1">
                  <c:v>1980</c:v>
                </c:pt>
                <c:pt idx="2">
                  <c:v>1985</c:v>
                </c:pt>
                <c:pt idx="3">
                  <c:v>1990</c:v>
                </c:pt>
                <c:pt idx="4">
                  <c:v>1995</c:v>
                </c:pt>
                <c:pt idx="5">
                  <c:v>2000</c:v>
                </c:pt>
                <c:pt idx="6">
                  <c:v>2005</c:v>
                </c:pt>
                <c:pt idx="7">
                  <c:v>2010</c:v>
                </c:pt>
                <c:pt idx="8">
                  <c:v>2015</c:v>
                </c:pt>
                <c:pt idx="9">
                  <c:v>2020</c:v>
                </c:pt>
                <c:pt idx="10">
                  <c:v>2025</c:v>
                </c:pt>
                <c:pt idx="11">
                  <c:v>2030</c:v>
                </c:pt>
                <c:pt idx="12">
                  <c:v>2035</c:v>
                </c:pt>
                <c:pt idx="13">
                  <c:v>2040</c:v>
                </c:pt>
                <c:pt idx="14">
                  <c:v>2045</c:v>
                </c:pt>
              </c:strCache>
            </c:strRef>
          </c:cat>
          <c:val>
            <c:numRef>
              <c:f>Sheet1!$B$2:$P$2</c:f>
              <c:numCache>
                <c:formatCode>#,##0_ </c:formatCode>
                <c:ptCount val="15"/>
                <c:pt idx="0">
                  <c:v>11194</c:v>
                </c:pt>
                <c:pt idx="1">
                  <c:v>11705</c:v>
                </c:pt>
                <c:pt idx="2">
                  <c:v>12105</c:v>
                </c:pt>
                <c:pt idx="3">
                  <c:v>12361</c:v>
                </c:pt>
                <c:pt idx="4">
                  <c:v>12557</c:v>
                </c:pt>
                <c:pt idx="5">
                  <c:v>12693</c:v>
                </c:pt>
                <c:pt idx="6">
                  <c:v>12777</c:v>
                </c:pt>
                <c:pt idx="7">
                  <c:v>12806</c:v>
                </c:pt>
                <c:pt idx="8">
                  <c:v>12693.300000000001</c:v>
                </c:pt>
                <c:pt idx="9">
                  <c:v>12533</c:v>
                </c:pt>
                <c:pt idx="10">
                  <c:v>12254</c:v>
                </c:pt>
                <c:pt idx="11">
                  <c:v>11912</c:v>
                </c:pt>
                <c:pt idx="12">
                  <c:v>11521</c:v>
                </c:pt>
                <c:pt idx="13">
                  <c:v>11093</c:v>
                </c:pt>
                <c:pt idx="14">
                  <c:v>10642</c:v>
                </c:pt>
              </c:numCache>
            </c:numRef>
          </c:val>
          <c:smooth val="0"/>
          <c:extLst>
            <c:ext xmlns:c16="http://schemas.microsoft.com/office/drawing/2014/chart" uri="{C3380CC4-5D6E-409C-BE32-E72D297353CC}">
              <c16:uniqueId val="{00000000-1B60-8047-A2D3-2364CEB52932}"/>
            </c:ext>
          </c:extLst>
        </c:ser>
        <c:ser>
          <c:idx val="2"/>
          <c:order val="1"/>
          <c:tx>
            <c:strRef>
              <c:f>Sheet1!$A$3</c:f>
              <c:strCache>
                <c:ptCount val="1"/>
                <c:pt idx="0">
                  <c:v>生産年齢人口(15~64歳)</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eiryo UI" panose="020B0604030504040204" pitchFamily="34" charset="-128"/>
                    <a:ea typeface="Meiryo UI" panose="020B0604030504040204" pitchFamily="34"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Sheet1!$B$1:$P$1</c:f>
              <c:strCache>
                <c:ptCount val="15"/>
                <c:pt idx="0">
                  <c:v>1975</c:v>
                </c:pt>
                <c:pt idx="1">
                  <c:v>1980</c:v>
                </c:pt>
                <c:pt idx="2">
                  <c:v>1985</c:v>
                </c:pt>
                <c:pt idx="3">
                  <c:v>1990</c:v>
                </c:pt>
                <c:pt idx="4">
                  <c:v>1995</c:v>
                </c:pt>
                <c:pt idx="5">
                  <c:v>2000</c:v>
                </c:pt>
                <c:pt idx="6">
                  <c:v>2005</c:v>
                </c:pt>
                <c:pt idx="7">
                  <c:v>2010</c:v>
                </c:pt>
                <c:pt idx="8">
                  <c:v>2015</c:v>
                </c:pt>
                <c:pt idx="9">
                  <c:v>2020</c:v>
                </c:pt>
                <c:pt idx="10">
                  <c:v>2025</c:v>
                </c:pt>
                <c:pt idx="11">
                  <c:v>2030</c:v>
                </c:pt>
                <c:pt idx="12">
                  <c:v>2035</c:v>
                </c:pt>
                <c:pt idx="13">
                  <c:v>2040</c:v>
                </c:pt>
                <c:pt idx="14">
                  <c:v>2045</c:v>
                </c:pt>
              </c:strCache>
            </c:strRef>
          </c:cat>
          <c:val>
            <c:numRef>
              <c:f>Sheet1!$B$3:$P$3</c:f>
              <c:numCache>
                <c:formatCode>#,##0_ </c:formatCode>
                <c:ptCount val="15"/>
                <c:pt idx="0">
                  <c:v>7584</c:v>
                </c:pt>
                <c:pt idx="1">
                  <c:v>7888</c:v>
                </c:pt>
                <c:pt idx="2">
                  <c:v>8254</c:v>
                </c:pt>
                <c:pt idx="3">
                  <c:v>8614</c:v>
                </c:pt>
                <c:pt idx="4">
                  <c:v>8726</c:v>
                </c:pt>
                <c:pt idx="5">
                  <c:v>8638</c:v>
                </c:pt>
                <c:pt idx="6">
                  <c:v>8442</c:v>
                </c:pt>
                <c:pt idx="7">
                  <c:v>8174</c:v>
                </c:pt>
                <c:pt idx="8">
                  <c:v>7656.2</c:v>
                </c:pt>
                <c:pt idx="9">
                  <c:v>7406</c:v>
                </c:pt>
                <c:pt idx="10">
                  <c:v>7170</c:v>
                </c:pt>
                <c:pt idx="11">
                  <c:v>6875</c:v>
                </c:pt>
                <c:pt idx="12">
                  <c:v>6494</c:v>
                </c:pt>
                <c:pt idx="13">
                  <c:v>5978</c:v>
                </c:pt>
                <c:pt idx="14">
                  <c:v>5585</c:v>
                </c:pt>
              </c:numCache>
            </c:numRef>
          </c:val>
          <c:smooth val="0"/>
          <c:extLst>
            <c:ext xmlns:c16="http://schemas.microsoft.com/office/drawing/2014/chart" uri="{C3380CC4-5D6E-409C-BE32-E72D297353CC}">
              <c16:uniqueId val="{00000002-1B60-8047-A2D3-2364CEB52932}"/>
            </c:ext>
          </c:extLst>
        </c:ser>
        <c:ser>
          <c:idx val="3"/>
          <c:order val="2"/>
          <c:tx>
            <c:strRef>
              <c:f>Sheet1!$A$4</c:f>
              <c:strCache>
                <c:ptCount val="1"/>
                <c:pt idx="0">
                  <c:v>老年人口(65歳以上)</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eiryo UI" panose="020B0604030504040204" pitchFamily="34" charset="-128"/>
                    <a:ea typeface="Meiryo UI" panose="020B0604030504040204" pitchFamily="34"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Sheet1!$B$1:$P$1</c:f>
              <c:strCache>
                <c:ptCount val="15"/>
                <c:pt idx="0">
                  <c:v>1975</c:v>
                </c:pt>
                <c:pt idx="1">
                  <c:v>1980</c:v>
                </c:pt>
                <c:pt idx="2">
                  <c:v>1985</c:v>
                </c:pt>
                <c:pt idx="3">
                  <c:v>1990</c:v>
                </c:pt>
                <c:pt idx="4">
                  <c:v>1995</c:v>
                </c:pt>
                <c:pt idx="5">
                  <c:v>2000</c:v>
                </c:pt>
                <c:pt idx="6">
                  <c:v>2005</c:v>
                </c:pt>
                <c:pt idx="7">
                  <c:v>2010</c:v>
                </c:pt>
                <c:pt idx="8">
                  <c:v>2015</c:v>
                </c:pt>
                <c:pt idx="9">
                  <c:v>2020</c:v>
                </c:pt>
                <c:pt idx="10">
                  <c:v>2025</c:v>
                </c:pt>
                <c:pt idx="11">
                  <c:v>2030</c:v>
                </c:pt>
                <c:pt idx="12">
                  <c:v>2035</c:v>
                </c:pt>
                <c:pt idx="13">
                  <c:v>2040</c:v>
                </c:pt>
                <c:pt idx="14">
                  <c:v>2045</c:v>
                </c:pt>
              </c:strCache>
            </c:strRef>
          </c:cat>
          <c:val>
            <c:numRef>
              <c:f>Sheet1!$B$4:$P$4</c:f>
              <c:numCache>
                <c:formatCode>#,##0_ </c:formatCode>
                <c:ptCount val="15"/>
                <c:pt idx="0">
                  <c:v>887</c:v>
                </c:pt>
                <c:pt idx="1">
                  <c:v>1065</c:v>
                </c:pt>
                <c:pt idx="2">
                  <c:v>1247</c:v>
                </c:pt>
                <c:pt idx="3">
                  <c:v>1493</c:v>
                </c:pt>
                <c:pt idx="4">
                  <c:v>1828</c:v>
                </c:pt>
                <c:pt idx="5">
                  <c:v>2204</c:v>
                </c:pt>
                <c:pt idx="6">
                  <c:v>2576</c:v>
                </c:pt>
                <c:pt idx="7">
                  <c:v>2948</c:v>
                </c:pt>
                <c:pt idx="8">
                  <c:v>3459.1</c:v>
                </c:pt>
                <c:pt idx="9">
                  <c:v>3619</c:v>
                </c:pt>
                <c:pt idx="10">
                  <c:v>3677</c:v>
                </c:pt>
                <c:pt idx="11">
                  <c:v>3716</c:v>
                </c:pt>
                <c:pt idx="12">
                  <c:v>3781</c:v>
                </c:pt>
                <c:pt idx="13">
                  <c:v>3921</c:v>
                </c:pt>
                <c:pt idx="14">
                  <c:v>3919</c:v>
                </c:pt>
              </c:numCache>
            </c:numRef>
          </c:val>
          <c:smooth val="0"/>
          <c:extLst>
            <c:ext xmlns:c16="http://schemas.microsoft.com/office/drawing/2014/chart" uri="{C3380CC4-5D6E-409C-BE32-E72D297353CC}">
              <c16:uniqueId val="{00000003-1B60-8047-A2D3-2364CEB52932}"/>
            </c:ext>
          </c:extLst>
        </c:ser>
        <c:ser>
          <c:idx val="1"/>
          <c:order val="3"/>
          <c:tx>
            <c:strRef>
              <c:f>Sheet1!$A$5</c:f>
              <c:strCache>
                <c:ptCount val="1"/>
                <c:pt idx="0">
                  <c:v>年少人口(0~14歳)</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eiryo UI" panose="020B0604030504040204" pitchFamily="34" charset="-128"/>
                    <a:ea typeface="Meiryo UI" panose="020B0604030504040204" pitchFamily="34"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Sheet1!$B$1:$P$1</c:f>
              <c:strCache>
                <c:ptCount val="15"/>
                <c:pt idx="0">
                  <c:v>1975</c:v>
                </c:pt>
                <c:pt idx="1">
                  <c:v>1980</c:v>
                </c:pt>
                <c:pt idx="2">
                  <c:v>1985</c:v>
                </c:pt>
                <c:pt idx="3">
                  <c:v>1990</c:v>
                </c:pt>
                <c:pt idx="4">
                  <c:v>1995</c:v>
                </c:pt>
                <c:pt idx="5">
                  <c:v>2000</c:v>
                </c:pt>
                <c:pt idx="6">
                  <c:v>2005</c:v>
                </c:pt>
                <c:pt idx="7">
                  <c:v>2010</c:v>
                </c:pt>
                <c:pt idx="8">
                  <c:v>2015</c:v>
                </c:pt>
                <c:pt idx="9">
                  <c:v>2020</c:v>
                </c:pt>
                <c:pt idx="10">
                  <c:v>2025</c:v>
                </c:pt>
                <c:pt idx="11">
                  <c:v>2030</c:v>
                </c:pt>
                <c:pt idx="12">
                  <c:v>2035</c:v>
                </c:pt>
                <c:pt idx="13">
                  <c:v>2040</c:v>
                </c:pt>
                <c:pt idx="14">
                  <c:v>2045</c:v>
                </c:pt>
              </c:strCache>
            </c:strRef>
          </c:cat>
          <c:val>
            <c:numRef>
              <c:f>Sheet1!$B$5:$P$5</c:f>
              <c:numCache>
                <c:formatCode>#,##0_ </c:formatCode>
                <c:ptCount val="15"/>
                <c:pt idx="0">
                  <c:v>2723</c:v>
                </c:pt>
                <c:pt idx="1">
                  <c:v>2752</c:v>
                </c:pt>
                <c:pt idx="2">
                  <c:v>2604</c:v>
                </c:pt>
                <c:pt idx="3">
                  <c:v>2254</c:v>
                </c:pt>
                <c:pt idx="4">
                  <c:v>2003</c:v>
                </c:pt>
                <c:pt idx="5">
                  <c:v>1851</c:v>
                </c:pt>
                <c:pt idx="6">
                  <c:v>1759</c:v>
                </c:pt>
                <c:pt idx="7">
                  <c:v>1684</c:v>
                </c:pt>
                <c:pt idx="8">
                  <c:v>1578</c:v>
                </c:pt>
                <c:pt idx="9">
                  <c:v>1508</c:v>
                </c:pt>
                <c:pt idx="10">
                  <c:v>1407</c:v>
                </c:pt>
                <c:pt idx="11">
                  <c:v>1321</c:v>
                </c:pt>
                <c:pt idx="12">
                  <c:v>1246</c:v>
                </c:pt>
                <c:pt idx="13">
                  <c:v>1194</c:v>
                </c:pt>
                <c:pt idx="14">
                  <c:v>1138</c:v>
                </c:pt>
              </c:numCache>
            </c:numRef>
          </c:val>
          <c:smooth val="0"/>
          <c:extLst>
            <c:ext xmlns:c16="http://schemas.microsoft.com/office/drawing/2014/chart" uri="{C3380CC4-5D6E-409C-BE32-E72D297353CC}">
              <c16:uniqueId val="{00000010-1B60-8047-A2D3-2364CEB52932}"/>
            </c:ext>
          </c:extLst>
        </c:ser>
        <c:dLbls>
          <c:dLblPos val="t"/>
          <c:showLegendKey val="0"/>
          <c:showVal val="1"/>
          <c:showCatName val="0"/>
          <c:showSerName val="0"/>
          <c:showPercent val="0"/>
          <c:showBubbleSize val="0"/>
        </c:dLbls>
        <c:marker val="1"/>
        <c:smooth val="0"/>
        <c:axId val="1873421999"/>
        <c:axId val="1855253631"/>
      </c:lineChart>
      <c:catAx>
        <c:axId val="187342199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crossAx val="1855253631"/>
        <c:crosses val="autoZero"/>
        <c:auto val="1"/>
        <c:lblAlgn val="ctr"/>
        <c:lblOffset val="100"/>
        <c:noMultiLvlLbl val="0"/>
      </c:catAx>
      <c:valAx>
        <c:axId val="185525363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ja-JP" altLang="en-US"/>
                  <a:t>人口</a:t>
                </a:r>
                <a:r>
                  <a:rPr lang="en-US" altLang="ja-JP" baseline="0" dirty="0"/>
                  <a:t> </a:t>
                </a:r>
                <a:r>
                  <a:rPr lang="en-US" altLang="ja-JP" dirty="0"/>
                  <a:t>[</a:t>
                </a:r>
                <a:r>
                  <a:rPr lang="ja-JP" altLang="en-US"/>
                  <a:t>百万人</a:t>
                </a:r>
                <a:r>
                  <a:rPr lang="en-US" altLang="ja-JP" dirty="0"/>
                  <a:t>]</a:t>
                </a:r>
                <a:endParaRPr lang="ja-JP" altLang="en-US"/>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ja-JP"/>
            </a:p>
          </c:txPr>
        </c:title>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crossAx val="1873421999"/>
        <c:crosses val="autoZero"/>
        <c:crossBetween val="midCat"/>
        <c:dispUnits>
          <c:builtInUnit val="hundreds"/>
        </c:dispUnits>
      </c:valAx>
      <c:spPr>
        <a:noFill/>
        <a:ln>
          <a:noFill/>
        </a:ln>
        <a:effectLst/>
      </c:spPr>
    </c:plotArea>
    <c:legend>
      <c:legendPos val="t"/>
      <c:layout>
        <c:manualLayout>
          <c:xMode val="edge"/>
          <c:yMode val="edge"/>
          <c:x val="0.23132901461037306"/>
          <c:y val="0.47148345294865301"/>
          <c:w val="0.36349225889080106"/>
          <c:h val="0.19040556936571157"/>
        </c:manualLayout>
      </c:layout>
      <c:overlay val="1"/>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scatterChart>
        <c:scatterStyle val="lineMarker"/>
        <c:varyColors val="0"/>
        <c:ser>
          <c:idx val="0"/>
          <c:order val="0"/>
          <c:tx>
            <c:strRef>
              <c:f>Sheet1!$B$1</c:f>
              <c:strCache>
                <c:ptCount val="1"/>
                <c:pt idx="0">
                  <c:v>まんじゅうの数</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xVal>
            <c:numRef>
              <c:f>Sheet1!$A$2:$A$15</c:f>
              <c:numCache>
                <c:formatCode>General</c:formatCode>
                <c:ptCount val="14"/>
                <c:pt idx="0">
                  <c:v>0</c:v>
                </c:pt>
                <c:pt idx="1">
                  <c:v>5</c:v>
                </c:pt>
                <c:pt idx="2">
                  <c:v>10</c:v>
                </c:pt>
                <c:pt idx="3">
                  <c:v>15</c:v>
                </c:pt>
                <c:pt idx="4">
                  <c:v>20</c:v>
                </c:pt>
                <c:pt idx="5">
                  <c:v>25</c:v>
                </c:pt>
                <c:pt idx="6">
                  <c:v>30</c:v>
                </c:pt>
                <c:pt idx="7">
                  <c:v>35</c:v>
                </c:pt>
                <c:pt idx="8">
                  <c:v>40</c:v>
                </c:pt>
                <c:pt idx="9">
                  <c:v>45</c:v>
                </c:pt>
                <c:pt idx="10">
                  <c:v>50</c:v>
                </c:pt>
                <c:pt idx="11">
                  <c:v>55</c:v>
                </c:pt>
                <c:pt idx="12">
                  <c:v>60</c:v>
                </c:pt>
                <c:pt idx="13">
                  <c:v>120</c:v>
                </c:pt>
              </c:numCache>
            </c:numRef>
          </c:xVal>
          <c:yVal>
            <c:numRef>
              <c:f>Sheet1!$B$2:$B$15</c:f>
              <c:numCache>
                <c:formatCode>General</c:formatCode>
                <c:ptCount val="14"/>
                <c:pt idx="0">
                  <c:v>1</c:v>
                </c:pt>
                <c:pt idx="1">
                  <c:v>2</c:v>
                </c:pt>
                <c:pt idx="2">
                  <c:v>4</c:v>
                </c:pt>
                <c:pt idx="3">
                  <c:v>8</c:v>
                </c:pt>
                <c:pt idx="4">
                  <c:v>16</c:v>
                </c:pt>
                <c:pt idx="5">
                  <c:v>32</c:v>
                </c:pt>
                <c:pt idx="6">
                  <c:v>64</c:v>
                </c:pt>
                <c:pt idx="7">
                  <c:v>128</c:v>
                </c:pt>
                <c:pt idx="8">
                  <c:v>256</c:v>
                </c:pt>
                <c:pt idx="9">
                  <c:v>512</c:v>
                </c:pt>
                <c:pt idx="10">
                  <c:v>1024</c:v>
                </c:pt>
                <c:pt idx="11">
                  <c:v>2048</c:v>
                </c:pt>
              </c:numCache>
            </c:numRef>
          </c:yVal>
          <c:smooth val="0"/>
          <c:extLst>
            <c:ext xmlns:c16="http://schemas.microsoft.com/office/drawing/2014/chart" uri="{C3380CC4-5D6E-409C-BE32-E72D297353CC}">
              <c16:uniqueId val="{00000000-D57F-7A4B-975A-3DA5150646AD}"/>
            </c:ext>
          </c:extLst>
        </c:ser>
        <c:dLbls>
          <c:showLegendKey val="0"/>
          <c:showVal val="0"/>
          <c:showCatName val="0"/>
          <c:showSerName val="0"/>
          <c:showPercent val="0"/>
          <c:showBubbleSize val="0"/>
        </c:dLbls>
        <c:axId val="817519"/>
        <c:axId val="403489663"/>
      </c:scatterChart>
      <c:valAx>
        <c:axId val="817519"/>
        <c:scaling>
          <c:orientation val="minMax"/>
          <c:max val="60"/>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403489663"/>
        <c:crosses val="autoZero"/>
        <c:crossBetween val="midCat"/>
      </c:valAx>
      <c:valAx>
        <c:axId val="403489663"/>
        <c:scaling>
          <c:orientation val="minMax"/>
          <c:max val="5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81751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scatterChart>
        <c:scatterStyle val="lineMarker"/>
        <c:varyColors val="0"/>
        <c:ser>
          <c:idx val="0"/>
          <c:order val="0"/>
          <c:tx>
            <c:strRef>
              <c:f>Sheet1!$B$1</c:f>
              <c:strCache>
                <c:ptCount val="1"/>
                <c:pt idx="0">
                  <c:v>まんじゅうの数</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xVal>
            <c:numRef>
              <c:f>Sheet1!$A$2:$A$21</c:f>
              <c:numCache>
                <c:formatCode>General</c:formatCode>
                <c:ptCount val="20"/>
                <c:pt idx="0">
                  <c:v>0</c:v>
                </c:pt>
                <c:pt idx="1">
                  <c:v>5</c:v>
                </c:pt>
                <c:pt idx="2">
                  <c:v>10</c:v>
                </c:pt>
                <c:pt idx="3">
                  <c:v>15</c:v>
                </c:pt>
                <c:pt idx="4">
                  <c:v>20</c:v>
                </c:pt>
                <c:pt idx="5">
                  <c:v>25</c:v>
                </c:pt>
                <c:pt idx="6">
                  <c:v>30</c:v>
                </c:pt>
                <c:pt idx="7">
                  <c:v>35</c:v>
                </c:pt>
                <c:pt idx="8">
                  <c:v>40</c:v>
                </c:pt>
                <c:pt idx="9">
                  <c:v>45</c:v>
                </c:pt>
                <c:pt idx="10">
                  <c:v>50</c:v>
                </c:pt>
                <c:pt idx="11">
                  <c:v>55</c:v>
                </c:pt>
                <c:pt idx="12">
                  <c:v>60</c:v>
                </c:pt>
                <c:pt idx="13">
                  <c:v>70</c:v>
                </c:pt>
                <c:pt idx="14">
                  <c:v>80</c:v>
                </c:pt>
                <c:pt idx="15">
                  <c:v>90</c:v>
                </c:pt>
                <c:pt idx="16">
                  <c:v>100</c:v>
                </c:pt>
                <c:pt idx="17">
                  <c:v>110</c:v>
                </c:pt>
                <c:pt idx="18">
                  <c:v>115</c:v>
                </c:pt>
                <c:pt idx="19">
                  <c:v>120</c:v>
                </c:pt>
              </c:numCache>
            </c:numRef>
          </c:xVal>
          <c:yVal>
            <c:numRef>
              <c:f>Sheet1!$B$2:$B$21</c:f>
              <c:numCache>
                <c:formatCode>General</c:formatCode>
                <c:ptCount val="20"/>
                <c:pt idx="0">
                  <c:v>1</c:v>
                </c:pt>
                <c:pt idx="1">
                  <c:v>2</c:v>
                </c:pt>
                <c:pt idx="2">
                  <c:v>4</c:v>
                </c:pt>
                <c:pt idx="3">
                  <c:v>8</c:v>
                </c:pt>
                <c:pt idx="4">
                  <c:v>16</c:v>
                </c:pt>
                <c:pt idx="5">
                  <c:v>32</c:v>
                </c:pt>
                <c:pt idx="6">
                  <c:v>64</c:v>
                </c:pt>
                <c:pt idx="7">
                  <c:v>128</c:v>
                </c:pt>
                <c:pt idx="8">
                  <c:v>256</c:v>
                </c:pt>
                <c:pt idx="9">
                  <c:v>512</c:v>
                </c:pt>
                <c:pt idx="10">
                  <c:v>1024</c:v>
                </c:pt>
                <c:pt idx="11">
                  <c:v>2048</c:v>
                </c:pt>
                <c:pt idx="12">
                  <c:v>4096</c:v>
                </c:pt>
                <c:pt idx="13">
                  <c:v>16384</c:v>
                </c:pt>
                <c:pt idx="14">
                  <c:v>65536</c:v>
                </c:pt>
                <c:pt idx="15">
                  <c:v>262144</c:v>
                </c:pt>
                <c:pt idx="16">
                  <c:v>1048576</c:v>
                </c:pt>
                <c:pt idx="17">
                  <c:v>4194304</c:v>
                </c:pt>
                <c:pt idx="18">
                  <c:v>8388608</c:v>
                </c:pt>
                <c:pt idx="19">
                  <c:v>16777216</c:v>
                </c:pt>
              </c:numCache>
            </c:numRef>
          </c:yVal>
          <c:smooth val="0"/>
          <c:extLst>
            <c:ext xmlns:c16="http://schemas.microsoft.com/office/drawing/2014/chart" uri="{C3380CC4-5D6E-409C-BE32-E72D297353CC}">
              <c16:uniqueId val="{00000000-D57F-7A4B-975A-3DA5150646AD}"/>
            </c:ext>
          </c:extLst>
        </c:ser>
        <c:dLbls>
          <c:showLegendKey val="0"/>
          <c:showVal val="0"/>
          <c:showCatName val="0"/>
          <c:showSerName val="0"/>
          <c:showPercent val="0"/>
          <c:showBubbleSize val="0"/>
        </c:dLbls>
        <c:axId val="817519"/>
        <c:axId val="403489663"/>
      </c:scatterChart>
      <c:valAx>
        <c:axId val="817519"/>
        <c:scaling>
          <c:orientation val="minMax"/>
          <c:max val="12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403489663"/>
        <c:crosses val="autoZero"/>
        <c:crossBetween val="midCat"/>
      </c:valAx>
      <c:valAx>
        <c:axId val="4034896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81751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scatterChart>
        <c:scatterStyle val="lineMarker"/>
        <c:varyColors val="0"/>
        <c:ser>
          <c:idx val="0"/>
          <c:order val="0"/>
          <c:tx>
            <c:strRef>
              <c:f>Sheet1!$B$1</c:f>
              <c:strCache>
                <c:ptCount val="1"/>
                <c:pt idx="0">
                  <c:v>まんじゅうの数</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xVal>
            <c:numRef>
              <c:f>Sheet1!$A$2:$A$21</c:f>
              <c:numCache>
                <c:formatCode>General</c:formatCode>
                <c:ptCount val="20"/>
                <c:pt idx="0">
                  <c:v>0</c:v>
                </c:pt>
                <c:pt idx="1">
                  <c:v>5</c:v>
                </c:pt>
                <c:pt idx="2">
                  <c:v>10</c:v>
                </c:pt>
                <c:pt idx="3">
                  <c:v>15</c:v>
                </c:pt>
                <c:pt idx="4">
                  <c:v>20</c:v>
                </c:pt>
                <c:pt idx="5">
                  <c:v>25</c:v>
                </c:pt>
                <c:pt idx="6">
                  <c:v>30</c:v>
                </c:pt>
                <c:pt idx="7">
                  <c:v>35</c:v>
                </c:pt>
                <c:pt idx="8">
                  <c:v>40</c:v>
                </c:pt>
                <c:pt idx="9">
                  <c:v>45</c:v>
                </c:pt>
                <c:pt idx="10">
                  <c:v>50</c:v>
                </c:pt>
                <c:pt idx="11">
                  <c:v>55</c:v>
                </c:pt>
                <c:pt idx="12">
                  <c:v>60</c:v>
                </c:pt>
                <c:pt idx="13">
                  <c:v>70</c:v>
                </c:pt>
                <c:pt idx="14">
                  <c:v>80</c:v>
                </c:pt>
                <c:pt idx="15">
                  <c:v>90</c:v>
                </c:pt>
                <c:pt idx="16">
                  <c:v>100</c:v>
                </c:pt>
                <c:pt idx="17">
                  <c:v>110</c:v>
                </c:pt>
                <c:pt idx="18">
                  <c:v>115</c:v>
                </c:pt>
                <c:pt idx="19">
                  <c:v>120</c:v>
                </c:pt>
              </c:numCache>
            </c:numRef>
          </c:xVal>
          <c:yVal>
            <c:numRef>
              <c:f>Sheet1!$B$2:$B$21</c:f>
              <c:numCache>
                <c:formatCode>General</c:formatCode>
                <c:ptCount val="20"/>
                <c:pt idx="0">
                  <c:v>1</c:v>
                </c:pt>
                <c:pt idx="1">
                  <c:v>2</c:v>
                </c:pt>
                <c:pt idx="2">
                  <c:v>4</c:v>
                </c:pt>
                <c:pt idx="3">
                  <c:v>8</c:v>
                </c:pt>
                <c:pt idx="4">
                  <c:v>16</c:v>
                </c:pt>
                <c:pt idx="5">
                  <c:v>32</c:v>
                </c:pt>
                <c:pt idx="6">
                  <c:v>64</c:v>
                </c:pt>
                <c:pt idx="7">
                  <c:v>128</c:v>
                </c:pt>
                <c:pt idx="8">
                  <c:v>256</c:v>
                </c:pt>
                <c:pt idx="9">
                  <c:v>512</c:v>
                </c:pt>
                <c:pt idx="10">
                  <c:v>1024</c:v>
                </c:pt>
                <c:pt idx="11">
                  <c:v>2048</c:v>
                </c:pt>
                <c:pt idx="12">
                  <c:v>4096</c:v>
                </c:pt>
                <c:pt idx="13">
                  <c:v>16384</c:v>
                </c:pt>
                <c:pt idx="14">
                  <c:v>65536</c:v>
                </c:pt>
                <c:pt idx="15">
                  <c:v>262144</c:v>
                </c:pt>
                <c:pt idx="16">
                  <c:v>1048576</c:v>
                </c:pt>
                <c:pt idx="17">
                  <c:v>4194304</c:v>
                </c:pt>
                <c:pt idx="18">
                  <c:v>8388608</c:v>
                </c:pt>
                <c:pt idx="19">
                  <c:v>16777216</c:v>
                </c:pt>
              </c:numCache>
            </c:numRef>
          </c:yVal>
          <c:smooth val="0"/>
          <c:extLst>
            <c:ext xmlns:c16="http://schemas.microsoft.com/office/drawing/2014/chart" uri="{C3380CC4-5D6E-409C-BE32-E72D297353CC}">
              <c16:uniqueId val="{00000000-D57F-7A4B-975A-3DA5150646AD}"/>
            </c:ext>
          </c:extLst>
        </c:ser>
        <c:dLbls>
          <c:showLegendKey val="0"/>
          <c:showVal val="0"/>
          <c:showCatName val="0"/>
          <c:showSerName val="0"/>
          <c:showPercent val="0"/>
          <c:showBubbleSize val="0"/>
        </c:dLbls>
        <c:axId val="817519"/>
        <c:axId val="403489663"/>
      </c:scatterChart>
      <c:valAx>
        <c:axId val="817519"/>
        <c:scaling>
          <c:orientation val="minMax"/>
          <c:max val="12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403489663"/>
        <c:crosses val="autoZero"/>
        <c:crossBetween val="midCat"/>
      </c:valAx>
      <c:valAx>
        <c:axId val="403489663"/>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81751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1"/>
          <c:order val="1"/>
          <c:spPr>
            <a:ln w="25400" cap="rnd">
              <a:noFill/>
              <a:round/>
            </a:ln>
            <a:effectLst/>
          </c:spPr>
          <c:marker>
            <c:symbol val="circle"/>
            <c:size val="12"/>
            <c:spPr>
              <a:solidFill>
                <a:srgbClr val="C00000"/>
              </a:solidFill>
              <a:ln w="9525">
                <a:noFill/>
              </a:ln>
              <a:effectLst/>
            </c:spPr>
          </c:marker>
          <c:cat>
            <c:numRef>
              <c:f>Sheet1!$A$2:$A$12</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Sheet1!$C$2:$C$12</c:f>
              <c:numCache>
                <c:formatCode>#,##0_);[Red]\(#,##0\)</c:formatCode>
                <c:ptCount val="11"/>
                <c:pt idx="1">
                  <c:v>60000000</c:v>
                </c:pt>
                <c:pt idx="3">
                  <c:v>144000000</c:v>
                </c:pt>
                <c:pt idx="4">
                  <c:v>60000000</c:v>
                </c:pt>
                <c:pt idx="5">
                  <c:v>55800000</c:v>
                </c:pt>
                <c:pt idx="6">
                  <c:v>86100000</c:v>
                </c:pt>
                <c:pt idx="7">
                  <c:v>829000000</c:v>
                </c:pt>
                <c:pt idx="9">
                  <c:v>480000000</c:v>
                </c:pt>
                <c:pt idx="10">
                  <c:v>480000000</c:v>
                </c:pt>
              </c:numCache>
            </c:numRef>
          </c:val>
          <c:smooth val="0"/>
          <c:extLst>
            <c:ext xmlns:c16="http://schemas.microsoft.com/office/drawing/2014/chart" uri="{C3380CC4-5D6E-409C-BE32-E72D297353CC}">
              <c16:uniqueId val="{0000001A-86BF-B242-8D92-795467DA64F4}"/>
            </c:ext>
          </c:extLst>
        </c:ser>
        <c:dLbls>
          <c:showLegendKey val="0"/>
          <c:showVal val="0"/>
          <c:showCatName val="0"/>
          <c:showSerName val="0"/>
          <c:showPercent val="0"/>
          <c:showBubbleSize val="0"/>
        </c:dLbls>
        <c:marker val="1"/>
        <c:smooth val="0"/>
        <c:axId val="1480082144"/>
        <c:axId val="1480050752"/>
      </c:lineChart>
      <c:lineChart>
        <c:grouping val="standard"/>
        <c:varyColors val="0"/>
        <c:ser>
          <c:idx val="0"/>
          <c:order val="0"/>
          <c:spPr>
            <a:ln w="25400" cap="rnd">
              <a:noFill/>
              <a:round/>
            </a:ln>
            <a:effectLst/>
          </c:spPr>
          <c:marker>
            <c:symbol val="circle"/>
            <c:size val="12"/>
            <c:spPr>
              <a:noFill/>
              <a:ln w="38100">
                <a:solidFill>
                  <a:schemeClr val="tx2"/>
                </a:solidFill>
              </a:ln>
              <a:effectLst/>
            </c:spPr>
          </c:marker>
          <c:cat>
            <c:numRef>
              <c:f>Sheet1!$A$2:$A$12</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Sheet1!$B$2:$B$12</c:f>
              <c:numCache>
                <c:formatCode>General</c:formatCode>
                <c:ptCount val="11"/>
                <c:pt idx="0">
                  <c:v>26.200000000000003</c:v>
                </c:pt>
                <c:pt idx="1">
                  <c:v>15.400000000000006</c:v>
                </c:pt>
                <c:pt idx="2">
                  <c:v>13.239999999999995</c:v>
                </c:pt>
                <c:pt idx="3">
                  <c:v>8</c:v>
                </c:pt>
                <c:pt idx="4">
                  <c:v>5.7099999999999937</c:v>
                </c:pt>
                <c:pt idx="5">
                  <c:v>4.9000000000000057</c:v>
                </c:pt>
                <c:pt idx="6">
                  <c:v>3.7999999999999972</c:v>
                </c:pt>
                <c:pt idx="7">
                  <c:v>2.4000000000000057</c:v>
                </c:pt>
                <c:pt idx="8">
                  <c:v>1.5400000000000063</c:v>
                </c:pt>
                <c:pt idx="9">
                  <c:v>1.2999999999999972</c:v>
                </c:pt>
                <c:pt idx="10">
                  <c:v>1.2000000000000028</c:v>
                </c:pt>
              </c:numCache>
            </c:numRef>
          </c:val>
          <c:smooth val="0"/>
          <c:extLst>
            <c:ext xmlns:c16="http://schemas.microsoft.com/office/drawing/2014/chart" uri="{C3380CC4-5D6E-409C-BE32-E72D297353CC}">
              <c16:uniqueId val="{0000000E-86BF-B242-8D92-795467DA64F4}"/>
            </c:ext>
          </c:extLst>
        </c:ser>
        <c:ser>
          <c:idx val="2"/>
          <c:order val="2"/>
          <c:spPr>
            <a:ln w="25400" cap="rnd">
              <a:noFill/>
              <a:round/>
            </a:ln>
            <a:effectLst/>
          </c:spPr>
          <c:marker>
            <c:symbol val="x"/>
            <c:size val="12"/>
            <c:spPr>
              <a:noFill/>
              <a:ln w="38100">
                <a:solidFill>
                  <a:srgbClr val="00B050"/>
                </a:solidFill>
              </a:ln>
              <a:effectLst/>
            </c:spPr>
          </c:marker>
          <c:cat>
            <c:numRef>
              <c:f>Sheet1!$A$2:$A$12</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Sheet1!$F$2:$F$12</c:f>
              <c:numCache>
                <c:formatCode>General</c:formatCode>
                <c:ptCount val="11"/>
                <c:pt idx="0">
                  <c:v>25.8</c:v>
                </c:pt>
                <c:pt idx="1">
                  <c:v>26.1</c:v>
                </c:pt>
              </c:numCache>
            </c:numRef>
          </c:val>
          <c:smooth val="0"/>
          <c:extLst>
            <c:ext xmlns:c16="http://schemas.microsoft.com/office/drawing/2014/chart" uri="{C3380CC4-5D6E-409C-BE32-E72D297353CC}">
              <c16:uniqueId val="{0000001C-86BF-B242-8D92-795467DA64F4}"/>
            </c:ext>
          </c:extLst>
        </c:ser>
        <c:dLbls>
          <c:showLegendKey val="0"/>
          <c:showVal val="0"/>
          <c:showCatName val="0"/>
          <c:showSerName val="0"/>
          <c:showPercent val="0"/>
          <c:showBubbleSize val="0"/>
        </c:dLbls>
        <c:marker val="1"/>
        <c:smooth val="0"/>
        <c:axId val="1481460368"/>
        <c:axId val="1505336512"/>
      </c:lineChart>
      <c:valAx>
        <c:axId val="1480050752"/>
        <c:scaling>
          <c:orientation val="minMax"/>
        </c:scaling>
        <c:delete val="0"/>
        <c:axPos val="r"/>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en-US" altLang="ja-JP" sz="1600" b="1" dirty="0">
                    <a:latin typeface="Meiryo UI" panose="020B0604030504040204" pitchFamily="34" charset="-128"/>
                    <a:ea typeface="Meiryo UI" panose="020B0604030504040204" pitchFamily="34" charset="-128"/>
                  </a:rPr>
                  <a:t># Prams</a:t>
                </a:r>
                <a:endParaRPr lang="ja-JP" altLang="en-US" sz="1600" b="1">
                  <a:latin typeface="Meiryo UI" panose="020B0604030504040204" pitchFamily="34" charset="-128"/>
                  <a:ea typeface="Meiryo UI" panose="020B0604030504040204" pitchFamily="34" charset="-128"/>
                </a:endParaRPr>
              </a:p>
            </c:rich>
          </c:tx>
          <c:layout>
            <c:manualLayout>
              <c:xMode val="edge"/>
              <c:yMode val="edge"/>
              <c:x val="0.83256556442417318"/>
              <c:y val="0.36928652380785471"/>
            </c:manualLayout>
          </c:layout>
          <c:overlay val="0"/>
          <c:spPr>
            <a:noFill/>
            <a:ln>
              <a:noFill/>
            </a:ln>
            <a:effectLst/>
          </c:spPr>
          <c:txPr>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ja-JP"/>
            </a:p>
          </c:txPr>
        </c:title>
        <c:numFmt formatCode="#,##0_);[Red]\(#,##0\)" sourceLinked="1"/>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crossAx val="1480082144"/>
        <c:crosses val="max"/>
        <c:crossBetween val="between"/>
        <c:majorUnit val="200000000"/>
        <c:dispUnits>
          <c:builtInUnit val="hundredMillions"/>
          <c:dispUnitsLbl>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dispUnitsLbl>
        </c:dispUnits>
      </c:valAx>
      <c:catAx>
        <c:axId val="1480082144"/>
        <c:scaling>
          <c:orientation val="minMax"/>
        </c:scaling>
        <c:delete val="0"/>
        <c:axPos val="b"/>
        <c:majorGridlines>
          <c:spPr>
            <a:ln w="9525" cap="flat" cmpd="sng" algn="ctr">
              <a:solidFill>
                <a:schemeClr val="tx1">
                  <a:lumMod val="50000"/>
                  <a:lumOff val="50000"/>
                </a:schemeClr>
              </a:solidFill>
              <a:round/>
            </a:ln>
            <a:effectLst/>
          </c:spPr>
        </c:majorGridlines>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crossAx val="1480050752"/>
        <c:crosses val="autoZero"/>
        <c:auto val="1"/>
        <c:lblAlgn val="ctr"/>
        <c:lblOffset val="100"/>
        <c:noMultiLvlLbl val="0"/>
      </c:catAx>
      <c:valAx>
        <c:axId val="1505336512"/>
        <c:scaling>
          <c:logBase val="10"/>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0"/>
                  <a:lumOff val="50000"/>
                </a:schemeClr>
              </a:solidFill>
              <a:round/>
            </a:ln>
            <a:effectLst/>
          </c:spPr>
        </c:min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eiryo UI" panose="020B0604030504040204" pitchFamily="34" charset="-128"/>
                    <a:ea typeface="Meiryo UI" panose="020B0604030504040204" pitchFamily="34" charset="-128"/>
                    <a:cs typeface="+mn-cs"/>
                  </a:defRPr>
                </a:pPr>
                <a:r>
                  <a:rPr lang="en-US" altLang="ja-JP" sz="1600" b="1" dirty="0">
                    <a:latin typeface="Meiryo UI" panose="020B0604030504040204" pitchFamily="34" charset="-128"/>
                    <a:ea typeface="Meiryo UI" panose="020B0604030504040204" pitchFamily="34" charset="-128"/>
                  </a:rPr>
                  <a:t>Top 5 Error rate</a:t>
                </a:r>
                <a:endParaRPr lang="ja-JP" altLang="en-US" sz="1600" b="1">
                  <a:latin typeface="Meiryo UI" panose="020B0604030504040204" pitchFamily="34" charset="-128"/>
                  <a:ea typeface="Meiryo UI" panose="020B0604030504040204" pitchFamily="34" charset="-128"/>
                </a:endParaRPr>
              </a:p>
            </c:rich>
          </c:tx>
          <c:layout>
            <c:manualLayout>
              <c:xMode val="edge"/>
              <c:yMode val="edge"/>
              <c:x val="4.3329532497149374E-2"/>
              <c:y val="0.22972554539057002"/>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eiryo UI" panose="020B0604030504040204" pitchFamily="34" charset="-128"/>
                  <a:ea typeface="Meiryo UI" panose="020B0604030504040204" pitchFamily="34" charset="-128"/>
                  <a:cs typeface="+mn-cs"/>
                </a:defRPr>
              </a:pPr>
              <a:endParaRPr lang="ja-JP"/>
            </a:p>
          </c:txPr>
        </c:title>
        <c:numFmt formatCode="#,##0_);[Red]\(#,##0\)" sourceLinked="0"/>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crossAx val="1481460368"/>
        <c:crosses val="autoZero"/>
        <c:crossBetween val="between"/>
      </c:valAx>
      <c:catAx>
        <c:axId val="1481460368"/>
        <c:scaling>
          <c:orientation val="minMax"/>
        </c:scaling>
        <c:delete val="1"/>
        <c:axPos val="b"/>
        <c:numFmt formatCode="General" sourceLinked="1"/>
        <c:majorTickMark val="out"/>
        <c:minorTickMark val="none"/>
        <c:tickLblPos val="nextTo"/>
        <c:crossAx val="1505336512"/>
        <c:crosses val="autoZero"/>
        <c:auto val="1"/>
        <c:lblAlgn val="ctr"/>
        <c:lblOffset val="100"/>
        <c:noMultiLvlLbl val="0"/>
      </c:catAx>
      <c:spPr>
        <a:noFill/>
        <a:ln>
          <a:solidFill>
            <a:schemeClr val="tx1">
              <a:lumMod val="50000"/>
              <a:lumOff val="50000"/>
            </a:schemeClr>
          </a:solidFill>
        </a:ln>
        <a:effectLst/>
      </c:spPr>
    </c:plotArea>
    <c:plotVisOnly val="0"/>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913904-155E-1B45-AAE7-03202B43969E}" type="doc">
      <dgm:prSet loTypeId="urn:microsoft.com/office/officeart/2005/8/layout/target3" loCatId="" qsTypeId="urn:microsoft.com/office/officeart/2005/8/quickstyle/simple5" qsCatId="simple" csTypeId="urn:microsoft.com/office/officeart/2005/8/colors/accent5_3" csCatId="accent5" phldr="1"/>
      <dgm:spPr/>
      <dgm:t>
        <a:bodyPr/>
        <a:lstStyle/>
        <a:p>
          <a:endParaRPr kumimoji="1" lang="ja-JP" altLang="en-US"/>
        </a:p>
      </dgm:t>
    </dgm:pt>
    <dgm:pt modelId="{0683F303-D9ED-234E-AD8D-B2FB72AABC85}">
      <dgm:prSet phldrT="[テキスト]" custT="1"/>
      <dgm:spPr>
        <a:ln w="28575">
          <a:solidFill>
            <a:srgbClr val="4AACCB"/>
          </a:solidFill>
        </a:ln>
      </dgm:spPr>
      <dgm:t>
        <a:bodyPr/>
        <a:lstStyle/>
        <a:p>
          <a:pPr algn="l">
            <a:spcAft>
              <a:spcPts val="0"/>
            </a:spcAft>
          </a:pPr>
          <a:r>
            <a:rPr kumimoji="1" lang="en-US" altLang="ja-JP" sz="2000" b="1" dirty="0">
              <a:solidFill>
                <a:schemeClr val="tx2">
                  <a:lumMod val="75000"/>
                </a:schemeClr>
              </a:solidFill>
              <a:latin typeface="Meiryo UI" panose="020B0604030504040204" pitchFamily="34" charset="-128"/>
              <a:ea typeface="Meiryo UI" panose="020B0604030504040204" pitchFamily="34" charset="-128"/>
            </a:rPr>
            <a:t>Data Science</a:t>
          </a:r>
        </a:p>
        <a:p>
          <a:pPr algn="l">
            <a:spcAft>
              <a:spcPts val="0"/>
            </a:spcAft>
          </a:pPr>
          <a:r>
            <a:rPr lang="ja-JP" altLang="en-US" sz="1800">
              <a:latin typeface="Meiryo UI" panose="020B0604030504040204" pitchFamily="34" charset="-128"/>
              <a:ea typeface="Meiryo UI" panose="020B0604030504040204" pitchFamily="34" charset="-128"/>
            </a:rPr>
            <a:t>データを用いて新たな科学的および社会的に</a:t>
          </a:r>
          <a:r>
            <a:rPr lang="ja-JP" altLang="en-US" sz="1800">
              <a:solidFill>
                <a:srgbClr val="FF0000"/>
              </a:solidFill>
              <a:latin typeface="Meiryo UI" panose="020B0604030504040204" pitchFamily="34" charset="-128"/>
              <a:ea typeface="Meiryo UI" panose="020B0604030504040204" pitchFamily="34" charset="-128"/>
            </a:rPr>
            <a:t>有益な知見</a:t>
          </a:r>
          <a:r>
            <a:rPr lang="ja-JP" altLang="en-US" sz="1800">
              <a:latin typeface="Meiryo UI" panose="020B0604030504040204" pitchFamily="34" charset="-128"/>
              <a:ea typeface="Meiryo UI" panose="020B0604030504040204" pitchFamily="34" charset="-128"/>
            </a:rPr>
            <a:t>を引き出そうとするアプローチ・技術</a:t>
          </a:r>
          <a:endParaRPr kumimoji="1" lang="en-US" altLang="ja-JP" sz="1800" dirty="0">
            <a:latin typeface="Meiryo UI" panose="020B0604030504040204" pitchFamily="34" charset="-128"/>
            <a:ea typeface="Meiryo UI" panose="020B0604030504040204" pitchFamily="34" charset="-128"/>
          </a:endParaRPr>
        </a:p>
      </dgm:t>
    </dgm:pt>
    <dgm:pt modelId="{10DF7BE8-2AAF-BC4D-B0D5-AA3A7AA9DD8C}" type="sibTrans" cxnId="{89F3E60E-18B5-7B4C-8BB1-43C2713BC8E1}">
      <dgm:prSet/>
      <dgm:spPr/>
      <dgm:t>
        <a:bodyPr/>
        <a:lstStyle/>
        <a:p>
          <a:endParaRPr kumimoji="1" lang="ja-JP" altLang="en-US" sz="1800">
            <a:latin typeface="Meiryo UI" panose="020B0604030504040204" pitchFamily="34" charset="-128"/>
            <a:ea typeface="Meiryo UI" panose="020B0604030504040204" pitchFamily="34" charset="-128"/>
          </a:endParaRPr>
        </a:p>
      </dgm:t>
    </dgm:pt>
    <dgm:pt modelId="{3582C83A-0024-D94F-AA5F-2554C368C8C3}" type="parTrans" cxnId="{89F3E60E-18B5-7B4C-8BB1-43C2713BC8E1}">
      <dgm:prSet/>
      <dgm:spPr/>
      <dgm:t>
        <a:bodyPr/>
        <a:lstStyle/>
        <a:p>
          <a:endParaRPr kumimoji="1" lang="ja-JP" altLang="en-US" sz="1800">
            <a:latin typeface="Meiryo UI" panose="020B0604030504040204" pitchFamily="34" charset="-128"/>
            <a:ea typeface="Meiryo UI" panose="020B0604030504040204" pitchFamily="34" charset="-128"/>
          </a:endParaRPr>
        </a:p>
      </dgm:t>
    </dgm:pt>
    <dgm:pt modelId="{7D13BF63-97D4-0347-B74D-3519CB8D2F2A}">
      <dgm:prSet phldrT="[テキスト]" custT="1"/>
      <dgm:spPr>
        <a:ln w="28575">
          <a:solidFill>
            <a:srgbClr val="55B9D5"/>
          </a:solidFill>
        </a:ln>
      </dgm:spPr>
      <dgm:t>
        <a:bodyPr lIns="108000" tIns="144000" rIns="0" bIns="0"/>
        <a:lstStyle/>
        <a:p>
          <a:pPr algn="l">
            <a:spcAft>
              <a:spcPts val="0"/>
            </a:spcAft>
          </a:pPr>
          <a:r>
            <a:rPr kumimoji="1" lang="en-US" altLang="ja-JP" sz="2000" b="1" dirty="0">
              <a:solidFill>
                <a:schemeClr val="tx2">
                  <a:lumMod val="75000"/>
                </a:schemeClr>
              </a:solidFill>
              <a:latin typeface="Meiryo UI" panose="020B0604030504040204" pitchFamily="34" charset="-128"/>
              <a:ea typeface="Meiryo UI" panose="020B0604030504040204" pitchFamily="34" charset="-128"/>
            </a:rPr>
            <a:t>Artificial Intelligence: </a:t>
          </a:r>
          <a:r>
            <a:rPr kumimoji="1" lang="ja-JP" altLang="en-US" sz="2000" b="1">
              <a:solidFill>
                <a:schemeClr val="tx2">
                  <a:lumMod val="75000"/>
                </a:schemeClr>
              </a:solidFill>
              <a:latin typeface="Meiryo UI" panose="020B0604030504040204" pitchFamily="34" charset="-128"/>
              <a:ea typeface="Meiryo UI" panose="020B0604030504040204" pitchFamily="34" charset="-128"/>
            </a:rPr>
            <a:t>人工知能</a:t>
          </a:r>
          <a:endParaRPr kumimoji="1" lang="en-US" altLang="ja-JP" sz="2000" b="1" dirty="0">
            <a:solidFill>
              <a:schemeClr val="tx2">
                <a:lumMod val="75000"/>
              </a:schemeClr>
            </a:solidFill>
            <a:latin typeface="Meiryo UI" panose="020B0604030504040204" pitchFamily="34" charset="-128"/>
            <a:ea typeface="Meiryo UI" panose="020B0604030504040204" pitchFamily="34" charset="-128"/>
          </a:endParaRPr>
        </a:p>
        <a:p>
          <a:pPr algn="l">
            <a:spcAft>
              <a:spcPct val="35000"/>
            </a:spcAft>
          </a:pPr>
          <a:r>
            <a:rPr kumimoji="1" lang="ja-JP" altLang="ja-JP" sz="1800" b="0">
              <a:latin typeface="Meiryo UI" panose="020B0604030504040204" pitchFamily="34" charset="-128"/>
              <a:ea typeface="Meiryo UI" panose="020B0604030504040204" pitchFamily="34" charset="-128"/>
            </a:rPr>
            <a:t>言語の理解や推論、問題解決などの</a:t>
          </a:r>
          <a:r>
            <a:rPr kumimoji="1" lang="ja-JP" altLang="ja-JP" sz="1800" b="0">
              <a:solidFill>
                <a:srgbClr val="FF0000"/>
              </a:solidFill>
              <a:latin typeface="Meiryo UI" panose="020B0604030504040204" pitchFamily="34" charset="-128"/>
              <a:ea typeface="Meiryo UI" panose="020B0604030504040204" pitchFamily="34" charset="-128"/>
            </a:rPr>
            <a:t>知的行動を人間に代わって</a:t>
          </a:r>
          <a:r>
            <a:rPr kumimoji="1" lang="ja-JP" altLang="ja-JP" sz="1800" b="0">
              <a:latin typeface="Meiryo UI" panose="020B0604030504040204" pitchFamily="34" charset="-128"/>
              <a:ea typeface="Meiryo UI" panose="020B0604030504040204" pitchFamily="34" charset="-128"/>
            </a:rPr>
            <a:t>コンピューターに行わせる技術</a:t>
          </a:r>
          <a:endParaRPr kumimoji="1" lang="ja-JP" altLang="en-US" sz="1600" b="0">
            <a:latin typeface="Meiryo UI" panose="020B0604030504040204" pitchFamily="34" charset="-128"/>
            <a:ea typeface="Meiryo UI" panose="020B0604030504040204" pitchFamily="34" charset="-128"/>
          </a:endParaRPr>
        </a:p>
      </dgm:t>
    </dgm:pt>
    <dgm:pt modelId="{67FB3E02-1678-8743-A805-55B868F76C40}" type="sibTrans" cxnId="{E576F285-5308-2F44-9D74-B1986AC26CA8}">
      <dgm:prSet/>
      <dgm:spPr/>
      <dgm:t>
        <a:bodyPr/>
        <a:lstStyle/>
        <a:p>
          <a:endParaRPr kumimoji="1" lang="ja-JP" altLang="en-US" sz="1800">
            <a:latin typeface="Meiryo UI" panose="020B0604030504040204" pitchFamily="34" charset="-128"/>
            <a:ea typeface="Meiryo UI" panose="020B0604030504040204" pitchFamily="34" charset="-128"/>
          </a:endParaRPr>
        </a:p>
      </dgm:t>
    </dgm:pt>
    <dgm:pt modelId="{91ADEE67-6639-D14C-A1DA-5E652D148883}" type="parTrans" cxnId="{E576F285-5308-2F44-9D74-B1986AC26CA8}">
      <dgm:prSet/>
      <dgm:spPr/>
      <dgm:t>
        <a:bodyPr/>
        <a:lstStyle/>
        <a:p>
          <a:endParaRPr kumimoji="1" lang="ja-JP" altLang="en-US" sz="1800">
            <a:latin typeface="Meiryo UI" panose="020B0604030504040204" pitchFamily="34" charset="-128"/>
            <a:ea typeface="Meiryo UI" panose="020B0604030504040204" pitchFamily="34" charset="-128"/>
          </a:endParaRPr>
        </a:p>
      </dgm:t>
    </dgm:pt>
    <dgm:pt modelId="{69D5B9DC-1CC6-0945-B8EC-FF994634E1CD}">
      <dgm:prSet phldrT="[テキスト]" custT="1"/>
      <dgm:spPr>
        <a:ln w="28575">
          <a:solidFill>
            <a:srgbClr val="79C7DF"/>
          </a:solidFill>
        </a:ln>
      </dgm:spPr>
      <dgm:t>
        <a:bodyPr anchor="t"/>
        <a:lstStyle/>
        <a:p>
          <a:pPr algn="l">
            <a:spcAft>
              <a:spcPts val="0"/>
            </a:spcAft>
          </a:pPr>
          <a:r>
            <a:rPr kumimoji="1" lang="en-US" altLang="ja-JP" sz="2000" b="1" dirty="0">
              <a:solidFill>
                <a:schemeClr val="tx2">
                  <a:lumMod val="75000"/>
                </a:schemeClr>
              </a:solidFill>
              <a:latin typeface="Meiryo UI" panose="020B0604030504040204" pitchFamily="34" charset="-128"/>
              <a:ea typeface="Meiryo UI" panose="020B0604030504040204" pitchFamily="34" charset="-128"/>
            </a:rPr>
            <a:t>Machine Learning</a:t>
          </a:r>
        </a:p>
        <a:p>
          <a:pPr algn="l">
            <a:spcAft>
              <a:spcPts val="0"/>
            </a:spcAft>
          </a:pPr>
          <a:r>
            <a:rPr kumimoji="1" lang="ja-JP" altLang="ja-JP" sz="1800" b="0">
              <a:latin typeface="Meiryo UI" panose="020B0604030504040204" pitchFamily="34" charset="-128"/>
              <a:ea typeface="Meiryo UI" panose="020B0604030504040204" pitchFamily="34" charset="-128"/>
            </a:rPr>
            <a:t>機械に学習</a:t>
          </a:r>
          <a:r>
            <a:rPr kumimoji="1" lang="ja-JP" altLang="en-US" sz="1800" b="0">
              <a:latin typeface="Meiryo UI" panose="020B0604030504040204" pitchFamily="34" charset="-128"/>
              <a:ea typeface="Meiryo UI" panose="020B0604030504040204" pitchFamily="34" charset="-128"/>
            </a:rPr>
            <a:t>さ</a:t>
          </a:r>
          <a:r>
            <a:rPr kumimoji="1" lang="ja-JP" altLang="ja-JP" sz="1800" b="0">
              <a:latin typeface="Meiryo UI" panose="020B0604030504040204" pitchFamily="34" charset="-128"/>
              <a:ea typeface="Meiryo UI" panose="020B0604030504040204" pitchFamily="34" charset="-128"/>
            </a:rPr>
            <a:t>せることによって、明示的</a:t>
          </a:r>
          <a:r>
            <a:rPr kumimoji="1" lang="ja-JP" altLang="en-US" sz="1800" b="0">
              <a:latin typeface="Meiryo UI" panose="020B0604030504040204" pitchFamily="34" charset="-128"/>
              <a:ea typeface="Meiryo UI" panose="020B0604030504040204" pitchFamily="34" charset="-128"/>
            </a:rPr>
            <a:t>な</a:t>
          </a:r>
          <a:r>
            <a:rPr kumimoji="1" lang="ja-JP" altLang="ja-JP" sz="1800" b="0">
              <a:latin typeface="Meiryo UI" panose="020B0604030504040204" pitchFamily="34" charset="-128"/>
              <a:ea typeface="Meiryo UI" panose="020B0604030504040204" pitchFamily="34" charset="-128"/>
            </a:rPr>
            <a:t>ルールを与えな</a:t>
          </a:r>
          <a:r>
            <a:rPr kumimoji="1" lang="ja-JP" altLang="en-US" sz="1800" b="0">
              <a:latin typeface="Meiryo UI" panose="020B0604030504040204" pitchFamily="34" charset="-128"/>
              <a:ea typeface="Meiryo UI" panose="020B0604030504040204" pitchFamily="34" charset="-128"/>
            </a:rPr>
            <a:t>いで</a:t>
          </a:r>
          <a:r>
            <a:rPr kumimoji="1" lang="ja-JP" altLang="ja-JP" sz="1800" b="0">
              <a:solidFill>
                <a:srgbClr val="FF0000"/>
              </a:solidFill>
              <a:latin typeface="Meiryo UI" panose="020B0604030504040204" pitchFamily="34" charset="-128"/>
              <a:ea typeface="Meiryo UI" panose="020B0604030504040204" pitchFamily="34" charset="-128"/>
            </a:rPr>
            <a:t>機械</a:t>
          </a:r>
          <a:r>
            <a:rPr kumimoji="1" lang="ja-JP" altLang="en-US" sz="1800" b="0">
              <a:solidFill>
                <a:srgbClr val="FF0000"/>
              </a:solidFill>
              <a:latin typeface="Meiryo UI" panose="020B0604030504040204" pitchFamily="34" charset="-128"/>
              <a:ea typeface="Meiryo UI" panose="020B0604030504040204" pitchFamily="34" charset="-128"/>
            </a:rPr>
            <a:t>が</a:t>
          </a:r>
          <a:r>
            <a:rPr kumimoji="1" lang="ja-JP" altLang="ja-JP" sz="1800" b="0">
              <a:solidFill>
                <a:srgbClr val="FF0000"/>
              </a:solidFill>
              <a:latin typeface="Meiryo UI" panose="020B0604030504040204" pitchFamily="34" charset="-128"/>
              <a:ea typeface="Meiryo UI" panose="020B0604030504040204" pitchFamily="34" charset="-128"/>
            </a:rPr>
            <a:t>自ら判断</a:t>
          </a:r>
          <a:r>
            <a:rPr kumimoji="1" lang="ja-JP" altLang="en-US" sz="1800" b="0">
              <a:latin typeface="Meiryo UI" panose="020B0604030504040204" pitchFamily="34" charset="-128"/>
              <a:ea typeface="Meiryo UI" panose="020B0604030504040204" pitchFamily="34" charset="-128"/>
            </a:rPr>
            <a:t>する技術</a:t>
          </a:r>
          <a:endParaRPr kumimoji="1" lang="en-US" altLang="ja-JP" sz="1800" b="0" dirty="0">
            <a:latin typeface="Meiryo UI" panose="020B0604030504040204" pitchFamily="34" charset="-128"/>
            <a:ea typeface="Meiryo UI" panose="020B0604030504040204" pitchFamily="34" charset="-128"/>
          </a:endParaRPr>
        </a:p>
      </dgm:t>
    </dgm:pt>
    <dgm:pt modelId="{621FB61B-ADE9-D64B-B790-4D23A0B701B1}" type="sibTrans" cxnId="{ED7BC9E5-DB62-6E45-9C10-DA0FBE89F840}">
      <dgm:prSet/>
      <dgm:spPr/>
      <dgm:t>
        <a:bodyPr/>
        <a:lstStyle/>
        <a:p>
          <a:endParaRPr kumimoji="1" lang="ja-JP" altLang="en-US" sz="1800">
            <a:latin typeface="Meiryo UI" panose="020B0604030504040204" pitchFamily="34" charset="-128"/>
            <a:ea typeface="Meiryo UI" panose="020B0604030504040204" pitchFamily="34" charset="-128"/>
          </a:endParaRPr>
        </a:p>
      </dgm:t>
    </dgm:pt>
    <dgm:pt modelId="{01500ED7-2AAE-AA4F-90E1-5C4CD9E4FF4C}" type="parTrans" cxnId="{ED7BC9E5-DB62-6E45-9C10-DA0FBE89F840}">
      <dgm:prSet/>
      <dgm:spPr/>
      <dgm:t>
        <a:bodyPr/>
        <a:lstStyle/>
        <a:p>
          <a:endParaRPr kumimoji="1" lang="ja-JP" altLang="en-US" sz="1800">
            <a:latin typeface="Meiryo UI" panose="020B0604030504040204" pitchFamily="34" charset="-128"/>
            <a:ea typeface="Meiryo UI" panose="020B0604030504040204" pitchFamily="34" charset="-128"/>
          </a:endParaRPr>
        </a:p>
      </dgm:t>
    </dgm:pt>
    <dgm:pt modelId="{3F12C428-F77C-0F49-A70A-E183C93649B3}">
      <dgm:prSet phldrT="[テキスト]" custT="1"/>
      <dgm:spPr>
        <a:ln w="28575">
          <a:solidFill>
            <a:srgbClr val="9CD3E7"/>
          </a:solidFill>
        </a:ln>
      </dgm:spPr>
      <dgm:t>
        <a:bodyPr anchor="t"/>
        <a:lstStyle/>
        <a:p>
          <a:pPr algn="l">
            <a:spcAft>
              <a:spcPts val="0"/>
            </a:spcAft>
          </a:pPr>
          <a:r>
            <a:rPr kumimoji="1" lang="en-US" altLang="ja-JP" sz="2000" b="1" dirty="0">
              <a:solidFill>
                <a:schemeClr val="tx2">
                  <a:lumMod val="75000"/>
                </a:schemeClr>
              </a:solidFill>
              <a:latin typeface="Meiryo UI" panose="020B0604030504040204" pitchFamily="34" charset="-128"/>
              <a:ea typeface="Meiryo UI" panose="020B0604030504040204" pitchFamily="34" charset="-128"/>
            </a:rPr>
            <a:t>Deep</a:t>
          </a:r>
          <a:r>
            <a:rPr kumimoji="1" lang="ja-JP" altLang="en-US" sz="2000" b="1">
              <a:solidFill>
                <a:schemeClr val="tx2">
                  <a:lumMod val="75000"/>
                </a:schemeClr>
              </a:solidFill>
              <a:latin typeface="Meiryo UI" panose="020B0604030504040204" pitchFamily="34" charset="-128"/>
              <a:ea typeface="Meiryo UI" panose="020B0604030504040204" pitchFamily="34" charset="-128"/>
            </a:rPr>
            <a:t> </a:t>
          </a:r>
          <a:r>
            <a:rPr kumimoji="1" lang="en-US" altLang="ja-JP" sz="2000" b="1" dirty="0">
              <a:solidFill>
                <a:schemeClr val="tx2">
                  <a:lumMod val="75000"/>
                </a:schemeClr>
              </a:solidFill>
              <a:latin typeface="Meiryo UI" panose="020B0604030504040204" pitchFamily="34" charset="-128"/>
              <a:ea typeface="Meiryo UI" panose="020B0604030504040204" pitchFamily="34" charset="-128"/>
            </a:rPr>
            <a:t>Learning: </a:t>
          </a:r>
          <a:r>
            <a:rPr kumimoji="1" lang="ja-JP" altLang="en-US" sz="2000" b="1">
              <a:solidFill>
                <a:schemeClr val="tx2">
                  <a:lumMod val="75000"/>
                </a:schemeClr>
              </a:solidFill>
              <a:latin typeface="Meiryo UI" panose="020B0604030504040204" pitchFamily="34" charset="-128"/>
              <a:ea typeface="Meiryo UI" panose="020B0604030504040204" pitchFamily="34" charset="-128"/>
            </a:rPr>
            <a:t>深層学習</a:t>
          </a:r>
          <a:endParaRPr kumimoji="1" lang="en-US" altLang="ja-JP" sz="1800" b="1" dirty="0">
            <a:solidFill>
              <a:schemeClr val="tx2">
                <a:lumMod val="75000"/>
              </a:schemeClr>
            </a:solidFill>
            <a:latin typeface="Meiryo UI" panose="020B0604030504040204" pitchFamily="34" charset="-128"/>
            <a:ea typeface="Meiryo UI" panose="020B0604030504040204" pitchFamily="34" charset="-128"/>
          </a:endParaRPr>
        </a:p>
        <a:p>
          <a:pPr algn="l">
            <a:spcAft>
              <a:spcPct val="35000"/>
            </a:spcAft>
          </a:pPr>
          <a:r>
            <a:rPr kumimoji="1" lang="ja-JP" altLang="en-US" sz="1800" b="0">
              <a:latin typeface="Meiryo UI" panose="020B0604030504040204" pitchFamily="34" charset="-128"/>
              <a:ea typeface="Meiryo UI" panose="020B0604030504040204" pitchFamily="34" charset="-128"/>
            </a:rPr>
            <a:t>大量の</a:t>
          </a:r>
          <a:r>
            <a:rPr kumimoji="1" lang="ja-JP" altLang="ja-JP" sz="1800" b="0">
              <a:latin typeface="Meiryo UI" panose="020B0604030504040204" pitchFamily="34" charset="-128"/>
              <a:ea typeface="Meiryo UI" panose="020B0604030504040204" pitchFamily="34" charset="-128"/>
            </a:rPr>
            <a:t>データ</a:t>
          </a:r>
          <a:r>
            <a:rPr kumimoji="1" lang="ja-JP" altLang="en-US" sz="1800" b="0">
              <a:latin typeface="Meiryo UI" panose="020B0604030504040204" pitchFamily="34" charset="-128"/>
              <a:ea typeface="Meiryo UI" panose="020B0604030504040204" pitchFamily="34" charset="-128"/>
            </a:rPr>
            <a:t>から</a:t>
          </a:r>
          <a:r>
            <a:rPr kumimoji="1" lang="ja-JP" altLang="ja-JP" sz="1800" b="0">
              <a:latin typeface="Meiryo UI" panose="020B0604030504040204" pitchFamily="34" charset="-128"/>
              <a:ea typeface="Meiryo UI" panose="020B0604030504040204" pitchFamily="34" charset="-128"/>
            </a:rPr>
            <a:t>機械が</a:t>
          </a:r>
          <a:r>
            <a:rPr kumimoji="1" lang="ja-JP" altLang="ja-JP" sz="1800" b="0">
              <a:solidFill>
                <a:srgbClr val="FF0000"/>
              </a:solidFill>
              <a:latin typeface="Meiryo UI" panose="020B0604030504040204" pitchFamily="34" charset="-128"/>
              <a:ea typeface="Meiryo UI" panose="020B0604030504040204" pitchFamily="34" charset="-128"/>
            </a:rPr>
            <a:t>自動的にデータ</a:t>
          </a:r>
          <a:r>
            <a:rPr kumimoji="1" lang="ja-JP" altLang="en-US" sz="1800" b="0">
              <a:solidFill>
                <a:srgbClr val="FF0000"/>
              </a:solidFill>
              <a:latin typeface="Meiryo UI" panose="020B0604030504040204" pitchFamily="34" charset="-128"/>
              <a:ea typeface="Meiryo UI" panose="020B0604030504040204" pitchFamily="34" charset="-128"/>
            </a:rPr>
            <a:t>の</a:t>
          </a:r>
          <a:r>
            <a:rPr kumimoji="1" lang="ja-JP" altLang="ja-JP" sz="1800" b="0">
              <a:solidFill>
                <a:srgbClr val="FF0000"/>
              </a:solidFill>
              <a:latin typeface="Meiryo UI" panose="020B0604030504040204" pitchFamily="34" charset="-128"/>
              <a:ea typeface="Meiryo UI" panose="020B0604030504040204" pitchFamily="34" charset="-128"/>
            </a:rPr>
            <a:t>特徴を抽出</a:t>
          </a:r>
          <a:r>
            <a:rPr kumimoji="1" lang="ja-JP" altLang="ja-JP" sz="1800" b="0">
              <a:latin typeface="Meiryo UI" panose="020B0604030504040204" pitchFamily="34" charset="-128"/>
              <a:ea typeface="Meiryo UI" panose="020B0604030504040204" pitchFamily="34" charset="-128"/>
            </a:rPr>
            <a:t>してくれる</a:t>
          </a:r>
          <a:r>
            <a:rPr kumimoji="1" lang="ja-JP" altLang="en-US" sz="1800" b="0">
              <a:latin typeface="Meiryo UI" panose="020B0604030504040204" pitchFamily="34" charset="-128"/>
              <a:ea typeface="Meiryo UI" panose="020B0604030504040204" pitchFamily="34" charset="-128"/>
            </a:rPr>
            <a:t>、</a:t>
          </a:r>
          <a:r>
            <a:rPr kumimoji="1" lang="en-US" altLang="ja-JP" sz="1800" b="0" dirty="0">
              <a:latin typeface="Meiryo UI" panose="020B0604030504040204" pitchFamily="34" charset="-128"/>
              <a:ea typeface="Meiryo UI" panose="020B0604030504040204" pitchFamily="34" charset="-128"/>
            </a:rPr>
            <a:t>Neural Network</a:t>
          </a:r>
          <a:r>
            <a:rPr kumimoji="1" lang="ja-JP" altLang="en-US" sz="1800" b="0">
              <a:latin typeface="Meiryo UI" panose="020B0604030504040204" pitchFamily="34" charset="-128"/>
              <a:ea typeface="Meiryo UI" panose="020B0604030504040204" pitchFamily="34" charset="-128"/>
            </a:rPr>
            <a:t>を用いた技術</a:t>
          </a:r>
        </a:p>
      </dgm:t>
    </dgm:pt>
    <dgm:pt modelId="{37BE7FB9-1C4D-E447-9A1E-34F159F60B60}" type="sibTrans" cxnId="{319CA2F1-4735-724A-8ECE-FBE2A789D488}">
      <dgm:prSet/>
      <dgm:spPr/>
      <dgm:t>
        <a:bodyPr/>
        <a:lstStyle/>
        <a:p>
          <a:endParaRPr kumimoji="1" lang="ja-JP" altLang="en-US" sz="1800">
            <a:latin typeface="Meiryo UI" panose="020B0604030504040204" pitchFamily="34" charset="-128"/>
            <a:ea typeface="Meiryo UI" panose="020B0604030504040204" pitchFamily="34" charset="-128"/>
          </a:endParaRPr>
        </a:p>
      </dgm:t>
    </dgm:pt>
    <dgm:pt modelId="{08F81022-8BA5-C54E-944D-1236707AD4CD}" type="parTrans" cxnId="{319CA2F1-4735-724A-8ECE-FBE2A789D488}">
      <dgm:prSet/>
      <dgm:spPr/>
      <dgm:t>
        <a:bodyPr/>
        <a:lstStyle/>
        <a:p>
          <a:endParaRPr kumimoji="1" lang="ja-JP" altLang="en-US" sz="1800">
            <a:latin typeface="Meiryo UI" panose="020B0604030504040204" pitchFamily="34" charset="-128"/>
            <a:ea typeface="Meiryo UI" panose="020B0604030504040204" pitchFamily="34" charset="-128"/>
          </a:endParaRPr>
        </a:p>
      </dgm:t>
    </dgm:pt>
    <dgm:pt modelId="{FFCFBB69-41C3-CD4A-BB2F-532EA12618E3}" type="pres">
      <dgm:prSet presAssocID="{F3913904-155E-1B45-AAE7-03202B43969E}" presName="Name0" presStyleCnt="0">
        <dgm:presLayoutVars>
          <dgm:chMax val="7"/>
          <dgm:dir/>
          <dgm:animLvl val="lvl"/>
          <dgm:resizeHandles val="exact"/>
        </dgm:presLayoutVars>
      </dgm:prSet>
      <dgm:spPr/>
    </dgm:pt>
    <dgm:pt modelId="{AFD27E6D-1BB4-6847-AC24-17BF0137604A}" type="pres">
      <dgm:prSet presAssocID="{0683F303-D9ED-234E-AD8D-B2FB72AABC85}" presName="circle1" presStyleLbl="node1" presStyleIdx="0" presStyleCnt="4"/>
      <dgm:spPr>
        <a:gradFill rotWithShape="0">
          <a:gsLst>
            <a:gs pos="0">
              <a:schemeClr val="accent5">
                <a:shade val="80000"/>
                <a:hueOff val="0"/>
                <a:satOff val="0"/>
                <a:lumOff val="0"/>
                <a:shade val="51000"/>
                <a:satMod val="130000"/>
                <a:alpha val="10000"/>
              </a:schemeClr>
            </a:gs>
            <a:gs pos="80000">
              <a:schemeClr val="accent5">
                <a:shade val="80000"/>
                <a:hueOff val="0"/>
                <a:satOff val="0"/>
                <a:lumOff val="0"/>
                <a:alphaOff val="0"/>
                <a:shade val="93000"/>
                <a:satMod val="130000"/>
              </a:schemeClr>
            </a:gs>
            <a:gs pos="100000">
              <a:schemeClr val="accent5">
                <a:shade val="80000"/>
                <a:hueOff val="0"/>
                <a:satOff val="0"/>
                <a:lumOff val="0"/>
                <a:alphaOff val="0"/>
                <a:shade val="94000"/>
                <a:satMod val="135000"/>
              </a:schemeClr>
            </a:gs>
          </a:gsLst>
        </a:gradFill>
      </dgm:spPr>
    </dgm:pt>
    <dgm:pt modelId="{84001B10-0957-1D4C-9D81-11EBE3E55FA6}" type="pres">
      <dgm:prSet presAssocID="{0683F303-D9ED-234E-AD8D-B2FB72AABC85}" presName="space" presStyleCnt="0"/>
      <dgm:spPr/>
    </dgm:pt>
    <dgm:pt modelId="{53BD2193-406A-7A4F-BC2C-FC4219059D14}" type="pres">
      <dgm:prSet presAssocID="{0683F303-D9ED-234E-AD8D-B2FB72AABC85}" presName="rect1" presStyleLbl="alignAcc1" presStyleIdx="0" presStyleCnt="4"/>
      <dgm:spPr/>
    </dgm:pt>
    <dgm:pt modelId="{E90A27C1-C8CE-C845-AE61-86000ED6C39D}" type="pres">
      <dgm:prSet presAssocID="{7D13BF63-97D4-0347-B74D-3519CB8D2F2A}" presName="vertSpace2" presStyleLbl="node1" presStyleIdx="0" presStyleCnt="4"/>
      <dgm:spPr/>
    </dgm:pt>
    <dgm:pt modelId="{4CFA9C6B-C90F-A44A-8246-AB2AEC5F79D8}" type="pres">
      <dgm:prSet presAssocID="{7D13BF63-97D4-0347-B74D-3519CB8D2F2A}" presName="circle2" presStyleLbl="node1" presStyleIdx="1" presStyleCnt="4" custScaleX="103847" custScaleY="103847" custLinFactNeighborY="3311"/>
      <dgm:spPr>
        <a:gradFill rotWithShape="0">
          <a:gsLst>
            <a:gs pos="0">
              <a:schemeClr val="accent5">
                <a:shade val="80000"/>
                <a:hueOff val="68407"/>
                <a:satOff val="-746"/>
                <a:lumOff val="8526"/>
                <a:shade val="51000"/>
                <a:satMod val="130000"/>
                <a:alpha val="10000"/>
              </a:schemeClr>
            </a:gs>
            <a:gs pos="80000">
              <a:schemeClr val="accent5">
                <a:shade val="80000"/>
                <a:hueOff val="68407"/>
                <a:satOff val="-746"/>
                <a:lumOff val="8526"/>
                <a:alphaOff val="0"/>
                <a:shade val="93000"/>
                <a:satMod val="130000"/>
              </a:schemeClr>
            </a:gs>
            <a:gs pos="100000">
              <a:schemeClr val="accent5">
                <a:shade val="80000"/>
                <a:hueOff val="68407"/>
                <a:satOff val="-746"/>
                <a:lumOff val="8526"/>
                <a:alphaOff val="0"/>
                <a:shade val="94000"/>
                <a:satMod val="135000"/>
              </a:schemeClr>
            </a:gs>
          </a:gsLst>
        </a:gradFill>
      </dgm:spPr>
    </dgm:pt>
    <dgm:pt modelId="{E697FD3F-0D6B-AB4C-843D-103EAFA0DF31}" type="pres">
      <dgm:prSet presAssocID="{7D13BF63-97D4-0347-B74D-3519CB8D2F2A}" presName="rect2" presStyleLbl="alignAcc1" presStyleIdx="1" presStyleCnt="4" custScaleY="100341" custLinFactNeighborX="1211" custLinFactNeighborY="921"/>
      <dgm:spPr/>
    </dgm:pt>
    <dgm:pt modelId="{9B3EC097-4087-DB46-9C63-60106DAC3AAF}" type="pres">
      <dgm:prSet presAssocID="{69D5B9DC-1CC6-0945-B8EC-FF994634E1CD}" presName="vertSpace3" presStyleLbl="node1" presStyleIdx="1" presStyleCnt="4"/>
      <dgm:spPr/>
    </dgm:pt>
    <dgm:pt modelId="{1F5F966B-E41F-2B4D-A343-E5944EF1E6FF}" type="pres">
      <dgm:prSet presAssocID="{69D5B9DC-1CC6-0945-B8EC-FF994634E1CD}" presName="circle3" presStyleLbl="node1" presStyleIdx="2" presStyleCnt="4" custScaleX="110735" custScaleY="110735" custLinFactNeighborY="11026"/>
      <dgm:spPr>
        <a:gradFill rotWithShape="0">
          <a:gsLst>
            <a:gs pos="0">
              <a:schemeClr val="accent5">
                <a:shade val="80000"/>
                <a:hueOff val="136814"/>
                <a:satOff val="-1492"/>
                <a:lumOff val="17053"/>
                <a:shade val="51000"/>
                <a:satMod val="130000"/>
                <a:alpha val="10000"/>
              </a:schemeClr>
            </a:gs>
            <a:gs pos="80000">
              <a:schemeClr val="accent5">
                <a:shade val="80000"/>
                <a:hueOff val="136814"/>
                <a:satOff val="-1492"/>
                <a:lumOff val="17053"/>
                <a:alphaOff val="0"/>
                <a:shade val="93000"/>
                <a:satMod val="130000"/>
              </a:schemeClr>
            </a:gs>
            <a:gs pos="100000">
              <a:schemeClr val="accent5">
                <a:shade val="80000"/>
                <a:hueOff val="136814"/>
                <a:satOff val="-1492"/>
                <a:lumOff val="17053"/>
                <a:alphaOff val="0"/>
                <a:shade val="94000"/>
                <a:satMod val="135000"/>
              </a:schemeClr>
            </a:gs>
          </a:gsLst>
        </a:gradFill>
      </dgm:spPr>
    </dgm:pt>
    <dgm:pt modelId="{1A834411-7728-D347-9719-DA47743799D9}" type="pres">
      <dgm:prSet presAssocID="{69D5B9DC-1CC6-0945-B8EC-FF994634E1CD}" presName="rect3" presStyleLbl="alignAcc1" presStyleIdx="2" presStyleCnt="4" custScaleY="113491" custLinFactNeighborX="1211" custLinFactNeighborY="11907"/>
      <dgm:spPr/>
    </dgm:pt>
    <dgm:pt modelId="{C2DC1D69-7FED-3F4D-B743-47186E991AE5}" type="pres">
      <dgm:prSet presAssocID="{3F12C428-F77C-0F49-A70A-E183C93649B3}" presName="vertSpace4" presStyleLbl="node1" presStyleIdx="2" presStyleCnt="4"/>
      <dgm:spPr/>
    </dgm:pt>
    <dgm:pt modelId="{52D491F9-628F-1947-B881-B63B620D5369}" type="pres">
      <dgm:prSet presAssocID="{3F12C428-F77C-0F49-A70A-E183C93649B3}" presName="circle4" presStyleLbl="node1" presStyleIdx="3" presStyleCnt="4" custScaleX="135481" custScaleY="135481" custLinFactNeighborY="40837"/>
      <dgm:spPr>
        <a:gradFill rotWithShape="0">
          <a:gsLst>
            <a:gs pos="0">
              <a:schemeClr val="accent5">
                <a:shade val="80000"/>
                <a:hueOff val="205221"/>
                <a:satOff val="-2238"/>
                <a:lumOff val="25579"/>
                <a:shade val="51000"/>
                <a:satMod val="130000"/>
                <a:alpha val="10000"/>
              </a:schemeClr>
            </a:gs>
            <a:gs pos="80000">
              <a:schemeClr val="accent5">
                <a:shade val="80000"/>
                <a:hueOff val="205221"/>
                <a:satOff val="-2238"/>
                <a:lumOff val="25579"/>
                <a:alphaOff val="0"/>
                <a:shade val="93000"/>
                <a:satMod val="130000"/>
              </a:schemeClr>
            </a:gs>
            <a:gs pos="100000">
              <a:schemeClr val="accent5">
                <a:shade val="80000"/>
                <a:hueOff val="205221"/>
                <a:satOff val="-2238"/>
                <a:lumOff val="25579"/>
                <a:alphaOff val="0"/>
                <a:shade val="94000"/>
                <a:satMod val="135000"/>
              </a:schemeClr>
            </a:gs>
          </a:gsLst>
        </a:gradFill>
      </dgm:spPr>
    </dgm:pt>
    <dgm:pt modelId="{D3660942-0AC0-6D4E-A6DC-1DEE5D56BB1A}" type="pres">
      <dgm:prSet presAssocID="{3F12C428-F77C-0F49-A70A-E183C93649B3}" presName="rect4" presStyleLbl="alignAcc1" presStyleIdx="3" presStyleCnt="4" custScaleY="134530" custLinFactNeighborX="1211" custLinFactNeighborY="42908"/>
      <dgm:spPr/>
    </dgm:pt>
    <dgm:pt modelId="{DF029237-2561-3C4D-9C6D-63DCDA4EE356}" type="pres">
      <dgm:prSet presAssocID="{0683F303-D9ED-234E-AD8D-B2FB72AABC85}" presName="rect1ParTxNoCh" presStyleLbl="alignAcc1" presStyleIdx="3" presStyleCnt="4">
        <dgm:presLayoutVars>
          <dgm:chMax val="1"/>
          <dgm:bulletEnabled val="1"/>
        </dgm:presLayoutVars>
      </dgm:prSet>
      <dgm:spPr/>
    </dgm:pt>
    <dgm:pt modelId="{0DDE829D-EFE8-9143-AE75-88F0FD5E956E}" type="pres">
      <dgm:prSet presAssocID="{7D13BF63-97D4-0347-B74D-3519CB8D2F2A}" presName="rect2ParTxNoCh" presStyleLbl="alignAcc1" presStyleIdx="3" presStyleCnt="4">
        <dgm:presLayoutVars>
          <dgm:chMax val="1"/>
          <dgm:bulletEnabled val="1"/>
        </dgm:presLayoutVars>
      </dgm:prSet>
      <dgm:spPr/>
    </dgm:pt>
    <dgm:pt modelId="{B9F4BA33-C2D1-8A48-AFEE-F6F22373D936}" type="pres">
      <dgm:prSet presAssocID="{69D5B9DC-1CC6-0945-B8EC-FF994634E1CD}" presName="rect3ParTxNoCh" presStyleLbl="alignAcc1" presStyleIdx="3" presStyleCnt="4">
        <dgm:presLayoutVars>
          <dgm:chMax val="1"/>
          <dgm:bulletEnabled val="1"/>
        </dgm:presLayoutVars>
      </dgm:prSet>
      <dgm:spPr/>
    </dgm:pt>
    <dgm:pt modelId="{F0EB1C91-12CB-724A-B108-83D093FE78ED}" type="pres">
      <dgm:prSet presAssocID="{3F12C428-F77C-0F49-A70A-E183C93649B3}" presName="rect4ParTxNoCh" presStyleLbl="alignAcc1" presStyleIdx="3" presStyleCnt="4">
        <dgm:presLayoutVars>
          <dgm:chMax val="1"/>
          <dgm:bulletEnabled val="1"/>
        </dgm:presLayoutVars>
      </dgm:prSet>
      <dgm:spPr/>
    </dgm:pt>
  </dgm:ptLst>
  <dgm:cxnLst>
    <dgm:cxn modelId="{89F3E60E-18B5-7B4C-8BB1-43C2713BC8E1}" srcId="{F3913904-155E-1B45-AAE7-03202B43969E}" destId="{0683F303-D9ED-234E-AD8D-B2FB72AABC85}" srcOrd="0" destOrd="0" parTransId="{3582C83A-0024-D94F-AA5F-2554C368C8C3}" sibTransId="{10DF7BE8-2AAF-BC4D-B0D5-AA3A7AA9DD8C}"/>
    <dgm:cxn modelId="{C17A4E10-120A-5042-8D7A-A5894E0E59EB}" type="presOf" srcId="{3F12C428-F77C-0F49-A70A-E183C93649B3}" destId="{D3660942-0AC0-6D4E-A6DC-1DEE5D56BB1A}" srcOrd="0" destOrd="0" presId="urn:microsoft.com/office/officeart/2005/8/layout/target3"/>
    <dgm:cxn modelId="{4AEF8813-5EAA-1249-ACD8-28CB849AABB8}" type="presOf" srcId="{0683F303-D9ED-234E-AD8D-B2FB72AABC85}" destId="{DF029237-2561-3C4D-9C6D-63DCDA4EE356}" srcOrd="1" destOrd="0" presId="urn:microsoft.com/office/officeart/2005/8/layout/target3"/>
    <dgm:cxn modelId="{0EA82D2C-99F7-2F40-B10A-8450FA770A1C}" type="presOf" srcId="{69D5B9DC-1CC6-0945-B8EC-FF994634E1CD}" destId="{1A834411-7728-D347-9719-DA47743799D9}" srcOrd="0" destOrd="0" presId="urn:microsoft.com/office/officeart/2005/8/layout/target3"/>
    <dgm:cxn modelId="{E45D204E-F7C3-8445-B582-654A8450E41A}" type="presOf" srcId="{F3913904-155E-1B45-AAE7-03202B43969E}" destId="{FFCFBB69-41C3-CD4A-BB2F-532EA12618E3}" srcOrd="0" destOrd="0" presId="urn:microsoft.com/office/officeart/2005/8/layout/target3"/>
    <dgm:cxn modelId="{D269D45D-5F2E-084A-BA24-150A055ACF97}" type="presOf" srcId="{7D13BF63-97D4-0347-B74D-3519CB8D2F2A}" destId="{0DDE829D-EFE8-9143-AE75-88F0FD5E956E}" srcOrd="1" destOrd="0" presId="urn:microsoft.com/office/officeart/2005/8/layout/target3"/>
    <dgm:cxn modelId="{E576F285-5308-2F44-9D74-B1986AC26CA8}" srcId="{F3913904-155E-1B45-AAE7-03202B43969E}" destId="{7D13BF63-97D4-0347-B74D-3519CB8D2F2A}" srcOrd="1" destOrd="0" parTransId="{91ADEE67-6639-D14C-A1DA-5E652D148883}" sibTransId="{67FB3E02-1678-8743-A805-55B868F76C40}"/>
    <dgm:cxn modelId="{6C022C8D-E92C-7D4C-B11A-3B63B6A117CD}" type="presOf" srcId="{0683F303-D9ED-234E-AD8D-B2FB72AABC85}" destId="{53BD2193-406A-7A4F-BC2C-FC4219059D14}" srcOrd="0" destOrd="0" presId="urn:microsoft.com/office/officeart/2005/8/layout/target3"/>
    <dgm:cxn modelId="{A0F63D8F-8F37-DB44-B73F-8B2304D3AA90}" type="presOf" srcId="{7D13BF63-97D4-0347-B74D-3519CB8D2F2A}" destId="{E697FD3F-0D6B-AB4C-843D-103EAFA0DF31}" srcOrd="0" destOrd="0" presId="urn:microsoft.com/office/officeart/2005/8/layout/target3"/>
    <dgm:cxn modelId="{1C398895-D9FC-B245-90B6-84D60F74A8CB}" type="presOf" srcId="{3F12C428-F77C-0F49-A70A-E183C93649B3}" destId="{F0EB1C91-12CB-724A-B108-83D093FE78ED}" srcOrd="1" destOrd="0" presId="urn:microsoft.com/office/officeart/2005/8/layout/target3"/>
    <dgm:cxn modelId="{ED7BC9E5-DB62-6E45-9C10-DA0FBE89F840}" srcId="{F3913904-155E-1B45-AAE7-03202B43969E}" destId="{69D5B9DC-1CC6-0945-B8EC-FF994634E1CD}" srcOrd="2" destOrd="0" parTransId="{01500ED7-2AAE-AA4F-90E1-5C4CD9E4FF4C}" sibTransId="{621FB61B-ADE9-D64B-B790-4D23A0B701B1}"/>
    <dgm:cxn modelId="{64DC9FF1-06FE-FA40-AB43-6E90B9A2DA56}" type="presOf" srcId="{69D5B9DC-1CC6-0945-B8EC-FF994634E1CD}" destId="{B9F4BA33-C2D1-8A48-AFEE-F6F22373D936}" srcOrd="1" destOrd="0" presId="urn:microsoft.com/office/officeart/2005/8/layout/target3"/>
    <dgm:cxn modelId="{319CA2F1-4735-724A-8ECE-FBE2A789D488}" srcId="{F3913904-155E-1B45-AAE7-03202B43969E}" destId="{3F12C428-F77C-0F49-A70A-E183C93649B3}" srcOrd="3" destOrd="0" parTransId="{08F81022-8BA5-C54E-944D-1236707AD4CD}" sibTransId="{37BE7FB9-1C4D-E447-9A1E-34F159F60B60}"/>
    <dgm:cxn modelId="{0731B24B-5C2B-534E-9E80-540A2C734BB5}" type="presParOf" srcId="{FFCFBB69-41C3-CD4A-BB2F-532EA12618E3}" destId="{AFD27E6D-1BB4-6847-AC24-17BF0137604A}" srcOrd="0" destOrd="0" presId="urn:microsoft.com/office/officeart/2005/8/layout/target3"/>
    <dgm:cxn modelId="{B4125093-0D8D-8545-9090-78437BAC9049}" type="presParOf" srcId="{FFCFBB69-41C3-CD4A-BB2F-532EA12618E3}" destId="{84001B10-0957-1D4C-9D81-11EBE3E55FA6}" srcOrd="1" destOrd="0" presId="urn:microsoft.com/office/officeart/2005/8/layout/target3"/>
    <dgm:cxn modelId="{30C640D6-59B2-2842-8B9B-B38E7DEB2A65}" type="presParOf" srcId="{FFCFBB69-41C3-CD4A-BB2F-532EA12618E3}" destId="{53BD2193-406A-7A4F-BC2C-FC4219059D14}" srcOrd="2" destOrd="0" presId="urn:microsoft.com/office/officeart/2005/8/layout/target3"/>
    <dgm:cxn modelId="{3A51700B-06B8-274F-8F4C-9D45415F1A02}" type="presParOf" srcId="{FFCFBB69-41C3-CD4A-BB2F-532EA12618E3}" destId="{E90A27C1-C8CE-C845-AE61-86000ED6C39D}" srcOrd="3" destOrd="0" presId="urn:microsoft.com/office/officeart/2005/8/layout/target3"/>
    <dgm:cxn modelId="{7358E08F-8B1F-A04C-9B75-11D249248D1D}" type="presParOf" srcId="{FFCFBB69-41C3-CD4A-BB2F-532EA12618E3}" destId="{4CFA9C6B-C90F-A44A-8246-AB2AEC5F79D8}" srcOrd="4" destOrd="0" presId="urn:microsoft.com/office/officeart/2005/8/layout/target3"/>
    <dgm:cxn modelId="{14D31B61-6469-D14A-B861-009F372F4702}" type="presParOf" srcId="{FFCFBB69-41C3-CD4A-BB2F-532EA12618E3}" destId="{E697FD3F-0D6B-AB4C-843D-103EAFA0DF31}" srcOrd="5" destOrd="0" presId="urn:microsoft.com/office/officeart/2005/8/layout/target3"/>
    <dgm:cxn modelId="{B19782E9-0577-AC44-BC81-86A312068A1C}" type="presParOf" srcId="{FFCFBB69-41C3-CD4A-BB2F-532EA12618E3}" destId="{9B3EC097-4087-DB46-9C63-60106DAC3AAF}" srcOrd="6" destOrd="0" presId="urn:microsoft.com/office/officeart/2005/8/layout/target3"/>
    <dgm:cxn modelId="{7C3B14FB-E983-E24C-8CCB-39E0EB0EF6D8}" type="presParOf" srcId="{FFCFBB69-41C3-CD4A-BB2F-532EA12618E3}" destId="{1F5F966B-E41F-2B4D-A343-E5944EF1E6FF}" srcOrd="7" destOrd="0" presId="urn:microsoft.com/office/officeart/2005/8/layout/target3"/>
    <dgm:cxn modelId="{661371A1-0880-A54F-AB93-A90EDE49EFD1}" type="presParOf" srcId="{FFCFBB69-41C3-CD4A-BB2F-532EA12618E3}" destId="{1A834411-7728-D347-9719-DA47743799D9}" srcOrd="8" destOrd="0" presId="urn:microsoft.com/office/officeart/2005/8/layout/target3"/>
    <dgm:cxn modelId="{DDE15130-856D-E244-ABF3-7A323B9ABEE7}" type="presParOf" srcId="{FFCFBB69-41C3-CD4A-BB2F-532EA12618E3}" destId="{C2DC1D69-7FED-3F4D-B743-47186E991AE5}" srcOrd="9" destOrd="0" presId="urn:microsoft.com/office/officeart/2005/8/layout/target3"/>
    <dgm:cxn modelId="{AD5E7A6E-B649-384A-A8B3-87F100AC8EFD}" type="presParOf" srcId="{FFCFBB69-41C3-CD4A-BB2F-532EA12618E3}" destId="{52D491F9-628F-1947-B881-B63B620D5369}" srcOrd="10" destOrd="0" presId="urn:microsoft.com/office/officeart/2005/8/layout/target3"/>
    <dgm:cxn modelId="{62F801C1-EE6B-4744-966C-ACAD90A768D2}" type="presParOf" srcId="{FFCFBB69-41C3-CD4A-BB2F-532EA12618E3}" destId="{D3660942-0AC0-6D4E-A6DC-1DEE5D56BB1A}" srcOrd="11" destOrd="0" presId="urn:microsoft.com/office/officeart/2005/8/layout/target3"/>
    <dgm:cxn modelId="{3D7296FF-F161-9340-B18C-252836D21D42}" type="presParOf" srcId="{FFCFBB69-41C3-CD4A-BB2F-532EA12618E3}" destId="{DF029237-2561-3C4D-9C6D-63DCDA4EE356}" srcOrd="12" destOrd="0" presId="urn:microsoft.com/office/officeart/2005/8/layout/target3"/>
    <dgm:cxn modelId="{6BB2F9AF-058D-BD4C-8A81-4EAA3C4D8F47}" type="presParOf" srcId="{FFCFBB69-41C3-CD4A-BB2F-532EA12618E3}" destId="{0DDE829D-EFE8-9143-AE75-88F0FD5E956E}" srcOrd="13" destOrd="0" presId="urn:microsoft.com/office/officeart/2005/8/layout/target3"/>
    <dgm:cxn modelId="{4B8E7659-EC46-8642-B5BF-C835874554CA}" type="presParOf" srcId="{FFCFBB69-41C3-CD4A-BB2F-532EA12618E3}" destId="{B9F4BA33-C2D1-8A48-AFEE-F6F22373D936}" srcOrd="14" destOrd="0" presId="urn:microsoft.com/office/officeart/2005/8/layout/target3"/>
    <dgm:cxn modelId="{E8D39B83-2BBB-2642-84E6-5EBBF905F5EC}" type="presParOf" srcId="{FFCFBB69-41C3-CD4A-BB2F-532EA12618E3}" destId="{F0EB1C91-12CB-724A-B108-83D093FE78ED}" srcOrd="15"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5ECC0A9-09AD-6745-9B67-8E57ADB057CF}" type="doc">
      <dgm:prSet loTypeId="urn:microsoft.com/office/officeart/2005/8/layout/cycle8" loCatId="" qsTypeId="urn:microsoft.com/office/officeart/2005/8/quickstyle/simple5" qsCatId="simple" csTypeId="urn:microsoft.com/office/officeart/2005/8/colors/colorful1" csCatId="colorful" phldr="1"/>
      <dgm:spPr/>
    </dgm:pt>
    <dgm:pt modelId="{67006A71-5171-F247-A0D0-7CD1A3274C37}">
      <dgm:prSet phldrT="[テキスト]" custT="1"/>
      <dgm:spPr>
        <a:gradFill rotWithShape="0">
          <a:gsLst>
            <a:gs pos="0">
              <a:schemeClr val="accent3">
                <a:hueOff val="0"/>
                <a:satOff val="0"/>
                <a:lumOff val="0"/>
                <a:shade val="51000"/>
                <a:satMod val="130000"/>
                <a:alpha val="7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gradFill>
      </dgm:spPr>
      <dgm:t>
        <a:bodyPr lIns="0" tIns="0" rIns="0" bIns="0"/>
        <a:lstStyle/>
        <a:p>
          <a:r>
            <a:rPr kumimoji="1" lang="en-US" altLang="ja-JP" sz="2000" b="1" dirty="0">
              <a:latin typeface="Meiryo UI" panose="020B0604030504040204" pitchFamily="34" charset="-128"/>
              <a:ea typeface="Meiryo UI" panose="020B0604030504040204" pitchFamily="34" charset="-128"/>
            </a:rPr>
            <a:t>AI Technology</a:t>
          </a:r>
          <a:endParaRPr kumimoji="1" lang="ja-JP" altLang="en-US" sz="2000" b="1">
            <a:latin typeface="Meiryo UI" panose="020B0604030504040204" pitchFamily="34" charset="-128"/>
            <a:ea typeface="Meiryo UI" panose="020B0604030504040204" pitchFamily="34" charset="-128"/>
          </a:endParaRPr>
        </a:p>
      </dgm:t>
    </dgm:pt>
    <dgm:pt modelId="{816C3668-DB23-6541-964F-61E7894744DD}" type="parTrans" cxnId="{BD2DA8D8-08AA-FD45-BA0E-0EF8A676C7BA}">
      <dgm:prSet/>
      <dgm:spPr/>
      <dgm:t>
        <a:bodyPr/>
        <a:lstStyle/>
        <a:p>
          <a:endParaRPr kumimoji="1" lang="ja-JP" altLang="en-US" sz="2000"/>
        </a:p>
      </dgm:t>
    </dgm:pt>
    <dgm:pt modelId="{8A222B85-D184-0140-AF8D-0A52EF76AE2F}" type="sibTrans" cxnId="{BD2DA8D8-08AA-FD45-BA0E-0EF8A676C7BA}">
      <dgm:prSet/>
      <dgm:spPr/>
      <dgm:t>
        <a:bodyPr/>
        <a:lstStyle/>
        <a:p>
          <a:endParaRPr kumimoji="1" lang="ja-JP" altLang="en-US" sz="2000"/>
        </a:p>
      </dgm:t>
    </dgm:pt>
    <dgm:pt modelId="{AA66C90E-51D1-7544-8A67-A4EDECB89C91}">
      <dgm:prSet phldrT="[テキスト]" custT="1"/>
      <dgm:spPr>
        <a:gradFill rotWithShape="0">
          <a:gsLst>
            <a:gs pos="0">
              <a:schemeClr val="accent4">
                <a:hueOff val="0"/>
                <a:satOff val="0"/>
                <a:lumOff val="0"/>
                <a:shade val="51000"/>
                <a:satMod val="130000"/>
                <a:alpha val="7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gradFill>
      </dgm:spPr>
      <dgm:t>
        <a:bodyPr lIns="0" tIns="0" rIns="0" bIns="0"/>
        <a:lstStyle/>
        <a:p>
          <a:r>
            <a:rPr kumimoji="1" lang="en-US" altLang="ja-JP" sz="2000" b="1" dirty="0">
              <a:latin typeface="Meiryo UI" panose="020B0604030504040204" pitchFamily="34" charset="-128"/>
              <a:ea typeface="Meiryo UI" panose="020B0604030504040204" pitchFamily="34" charset="-128"/>
            </a:rPr>
            <a:t>Computer Power</a:t>
          </a:r>
          <a:endParaRPr kumimoji="1" lang="ja-JP" altLang="en-US" sz="2000" b="1">
            <a:latin typeface="Meiryo UI" panose="020B0604030504040204" pitchFamily="34" charset="-128"/>
            <a:ea typeface="Meiryo UI" panose="020B0604030504040204" pitchFamily="34" charset="-128"/>
          </a:endParaRPr>
        </a:p>
      </dgm:t>
    </dgm:pt>
    <dgm:pt modelId="{3D5FBA96-600A-3540-B0BD-66FCD40AC1E5}" type="parTrans" cxnId="{BED55135-DA4E-3E4C-AA0F-344D485AA41E}">
      <dgm:prSet/>
      <dgm:spPr/>
      <dgm:t>
        <a:bodyPr/>
        <a:lstStyle/>
        <a:p>
          <a:endParaRPr kumimoji="1" lang="ja-JP" altLang="en-US" sz="2000"/>
        </a:p>
      </dgm:t>
    </dgm:pt>
    <dgm:pt modelId="{6BF5110E-7DBC-6E46-9B61-A45B0E16B436}" type="sibTrans" cxnId="{BED55135-DA4E-3E4C-AA0F-344D485AA41E}">
      <dgm:prSet/>
      <dgm:spPr/>
      <dgm:t>
        <a:bodyPr/>
        <a:lstStyle/>
        <a:p>
          <a:endParaRPr kumimoji="1" lang="ja-JP" altLang="en-US" sz="2000"/>
        </a:p>
      </dgm:t>
    </dgm:pt>
    <dgm:pt modelId="{EB6D5DF3-D367-5F40-AADB-CC469C6A2E7E}">
      <dgm:prSet custT="1"/>
      <dgm:spPr>
        <a:gradFill rotWithShape="0">
          <a:gsLst>
            <a:gs pos="0">
              <a:schemeClr val="accent2">
                <a:hueOff val="0"/>
                <a:satOff val="0"/>
                <a:lumOff val="0"/>
                <a:shade val="51000"/>
                <a:satMod val="130000"/>
                <a:alpha val="7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gradFill>
      </dgm:spPr>
      <dgm:t>
        <a:bodyPr lIns="0" tIns="0" rIns="0" bIns="0"/>
        <a:lstStyle/>
        <a:p>
          <a:r>
            <a:rPr kumimoji="1" lang="en-US" altLang="ja-JP" sz="2000" b="1" dirty="0">
              <a:latin typeface="Meiryo UI" panose="020B0604030504040204" pitchFamily="34" charset="-128"/>
              <a:ea typeface="Meiryo UI" panose="020B0604030504040204" pitchFamily="34" charset="-128"/>
            </a:rPr>
            <a:t>Big Data</a:t>
          </a:r>
          <a:endParaRPr kumimoji="1" lang="ja-JP" altLang="en-US" sz="2000" b="1">
            <a:latin typeface="Meiryo UI" panose="020B0604030504040204" pitchFamily="34" charset="-128"/>
            <a:ea typeface="Meiryo UI" panose="020B0604030504040204" pitchFamily="34" charset="-128"/>
          </a:endParaRPr>
        </a:p>
      </dgm:t>
    </dgm:pt>
    <dgm:pt modelId="{D5CD6D6F-EF09-E44D-A131-BA80CA84B8A2}" type="parTrans" cxnId="{D09BBED2-4CFB-7746-BC52-82ADD901AE35}">
      <dgm:prSet/>
      <dgm:spPr/>
      <dgm:t>
        <a:bodyPr/>
        <a:lstStyle/>
        <a:p>
          <a:endParaRPr kumimoji="1" lang="ja-JP" altLang="en-US" sz="2000"/>
        </a:p>
      </dgm:t>
    </dgm:pt>
    <dgm:pt modelId="{7F76D7C9-A86D-E647-8861-1C2FA7808A09}" type="sibTrans" cxnId="{D09BBED2-4CFB-7746-BC52-82ADD901AE35}">
      <dgm:prSet/>
      <dgm:spPr/>
      <dgm:t>
        <a:bodyPr/>
        <a:lstStyle/>
        <a:p>
          <a:endParaRPr kumimoji="1" lang="ja-JP" altLang="en-US" sz="2000"/>
        </a:p>
      </dgm:t>
    </dgm:pt>
    <dgm:pt modelId="{6E0E9F73-438D-7441-8F38-E7C027F1A301}">
      <dgm:prSet phldrT="[テキスト]" custT="1"/>
      <dgm:spPr>
        <a:gradFill rotWithShape="0">
          <a:gsLst>
            <a:gs pos="0">
              <a:schemeClr val="accent5">
                <a:hueOff val="0"/>
                <a:satOff val="0"/>
                <a:lumOff val="0"/>
                <a:shade val="51000"/>
                <a:satMod val="130000"/>
                <a:alpha val="75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gradFill>
      </dgm:spPr>
      <dgm:t>
        <a:bodyPr lIns="0" tIns="0" rIns="0" bIns="0"/>
        <a:lstStyle/>
        <a:p>
          <a:r>
            <a:rPr kumimoji="1" lang="en-US" altLang="ja-JP" sz="2000" b="1" dirty="0">
              <a:latin typeface="Meiryo UI" panose="020B0604030504040204" pitchFamily="34" charset="-128"/>
              <a:ea typeface="Meiryo UI" panose="020B0604030504040204" pitchFamily="34" charset="-128"/>
            </a:rPr>
            <a:t>Solution</a:t>
          </a:r>
          <a:endParaRPr kumimoji="1" lang="ja-JP" altLang="en-US" sz="2000" b="1">
            <a:latin typeface="Meiryo UI" panose="020B0604030504040204" pitchFamily="34" charset="-128"/>
            <a:ea typeface="Meiryo UI" panose="020B0604030504040204" pitchFamily="34" charset="-128"/>
          </a:endParaRPr>
        </a:p>
      </dgm:t>
    </dgm:pt>
    <dgm:pt modelId="{460BED45-2F9B-1C45-A349-E4228584EBEB}" type="parTrans" cxnId="{8F1DABB9-7AD1-1C49-8A51-B9256CB706C6}">
      <dgm:prSet/>
      <dgm:spPr/>
      <dgm:t>
        <a:bodyPr/>
        <a:lstStyle/>
        <a:p>
          <a:endParaRPr kumimoji="1" lang="ja-JP" altLang="en-US" sz="2000"/>
        </a:p>
      </dgm:t>
    </dgm:pt>
    <dgm:pt modelId="{3FADCCD3-B60B-8E4F-B4A1-47D3B11FCF69}" type="sibTrans" cxnId="{8F1DABB9-7AD1-1C49-8A51-B9256CB706C6}">
      <dgm:prSet/>
      <dgm:spPr/>
      <dgm:t>
        <a:bodyPr/>
        <a:lstStyle/>
        <a:p>
          <a:endParaRPr kumimoji="1" lang="ja-JP" altLang="en-US" sz="2000"/>
        </a:p>
      </dgm:t>
    </dgm:pt>
    <dgm:pt modelId="{F114106D-FA10-194D-A693-1180F041C181}" type="pres">
      <dgm:prSet presAssocID="{35ECC0A9-09AD-6745-9B67-8E57ADB057CF}" presName="compositeShape" presStyleCnt="0">
        <dgm:presLayoutVars>
          <dgm:chMax val="7"/>
          <dgm:dir/>
          <dgm:resizeHandles val="exact"/>
        </dgm:presLayoutVars>
      </dgm:prSet>
      <dgm:spPr/>
    </dgm:pt>
    <dgm:pt modelId="{4DDF4C7B-9645-A847-AE0D-262F66C8CA18}" type="pres">
      <dgm:prSet presAssocID="{35ECC0A9-09AD-6745-9B67-8E57ADB057CF}" presName="wedge1" presStyleLbl="node1" presStyleIdx="0" presStyleCnt="4"/>
      <dgm:spPr/>
    </dgm:pt>
    <dgm:pt modelId="{36607546-3FB1-4748-B1FF-C96B6A9C252F}" type="pres">
      <dgm:prSet presAssocID="{35ECC0A9-09AD-6745-9B67-8E57ADB057CF}" presName="dummy1a" presStyleCnt="0"/>
      <dgm:spPr/>
    </dgm:pt>
    <dgm:pt modelId="{32391549-E184-A64F-81C4-8A4E85F3B537}" type="pres">
      <dgm:prSet presAssocID="{35ECC0A9-09AD-6745-9B67-8E57ADB057CF}" presName="dummy1b" presStyleCnt="0"/>
      <dgm:spPr/>
    </dgm:pt>
    <dgm:pt modelId="{C7B20CC3-18B1-0646-897F-7BC67EF5FA46}" type="pres">
      <dgm:prSet presAssocID="{35ECC0A9-09AD-6745-9B67-8E57ADB057CF}" presName="wedge1Tx" presStyleLbl="node1" presStyleIdx="0" presStyleCnt="4">
        <dgm:presLayoutVars>
          <dgm:chMax val="0"/>
          <dgm:chPref val="0"/>
          <dgm:bulletEnabled val="1"/>
        </dgm:presLayoutVars>
      </dgm:prSet>
      <dgm:spPr/>
    </dgm:pt>
    <dgm:pt modelId="{4FD86421-8A5C-7441-B858-8F4AE5465C53}" type="pres">
      <dgm:prSet presAssocID="{35ECC0A9-09AD-6745-9B67-8E57ADB057CF}" presName="wedge2" presStyleLbl="node1" presStyleIdx="1" presStyleCnt="4"/>
      <dgm:spPr/>
    </dgm:pt>
    <dgm:pt modelId="{12D8D80F-6A24-6744-A37C-0EE7ACDE573A}" type="pres">
      <dgm:prSet presAssocID="{35ECC0A9-09AD-6745-9B67-8E57ADB057CF}" presName="dummy2a" presStyleCnt="0"/>
      <dgm:spPr/>
    </dgm:pt>
    <dgm:pt modelId="{6530EB15-2B91-6E4A-A403-4BEA9C85B2D6}" type="pres">
      <dgm:prSet presAssocID="{35ECC0A9-09AD-6745-9B67-8E57ADB057CF}" presName="dummy2b" presStyleCnt="0"/>
      <dgm:spPr/>
    </dgm:pt>
    <dgm:pt modelId="{D745167B-F3BD-DF46-9A3F-71EA24E4D04D}" type="pres">
      <dgm:prSet presAssocID="{35ECC0A9-09AD-6745-9B67-8E57ADB057CF}" presName="wedge2Tx" presStyleLbl="node1" presStyleIdx="1" presStyleCnt="4">
        <dgm:presLayoutVars>
          <dgm:chMax val="0"/>
          <dgm:chPref val="0"/>
          <dgm:bulletEnabled val="1"/>
        </dgm:presLayoutVars>
      </dgm:prSet>
      <dgm:spPr/>
    </dgm:pt>
    <dgm:pt modelId="{E8159250-11C3-D544-B66F-653485CDFC90}" type="pres">
      <dgm:prSet presAssocID="{35ECC0A9-09AD-6745-9B67-8E57ADB057CF}" presName="wedge3" presStyleLbl="node1" presStyleIdx="2" presStyleCnt="4"/>
      <dgm:spPr/>
    </dgm:pt>
    <dgm:pt modelId="{7FA0201F-5534-E449-94BE-501E54FEEAE7}" type="pres">
      <dgm:prSet presAssocID="{35ECC0A9-09AD-6745-9B67-8E57ADB057CF}" presName="dummy3a" presStyleCnt="0"/>
      <dgm:spPr/>
    </dgm:pt>
    <dgm:pt modelId="{6F49E816-F201-6347-8BA3-369D47B712FE}" type="pres">
      <dgm:prSet presAssocID="{35ECC0A9-09AD-6745-9B67-8E57ADB057CF}" presName="dummy3b" presStyleCnt="0"/>
      <dgm:spPr/>
    </dgm:pt>
    <dgm:pt modelId="{501D7242-C726-C348-A74B-B34668D0759B}" type="pres">
      <dgm:prSet presAssocID="{35ECC0A9-09AD-6745-9B67-8E57ADB057CF}" presName="wedge3Tx" presStyleLbl="node1" presStyleIdx="2" presStyleCnt="4">
        <dgm:presLayoutVars>
          <dgm:chMax val="0"/>
          <dgm:chPref val="0"/>
          <dgm:bulletEnabled val="1"/>
        </dgm:presLayoutVars>
      </dgm:prSet>
      <dgm:spPr/>
    </dgm:pt>
    <dgm:pt modelId="{34DE847D-3FDD-DF4B-97F1-6C2D6AF8BD64}" type="pres">
      <dgm:prSet presAssocID="{35ECC0A9-09AD-6745-9B67-8E57ADB057CF}" presName="wedge4" presStyleLbl="node1" presStyleIdx="3" presStyleCnt="4"/>
      <dgm:spPr/>
    </dgm:pt>
    <dgm:pt modelId="{B755CEBB-A104-8A4A-AE05-4FACCEA4C18C}" type="pres">
      <dgm:prSet presAssocID="{35ECC0A9-09AD-6745-9B67-8E57ADB057CF}" presName="dummy4a" presStyleCnt="0"/>
      <dgm:spPr/>
    </dgm:pt>
    <dgm:pt modelId="{1136F9C5-63D8-9744-969D-61F4E55EFCE7}" type="pres">
      <dgm:prSet presAssocID="{35ECC0A9-09AD-6745-9B67-8E57ADB057CF}" presName="dummy4b" presStyleCnt="0"/>
      <dgm:spPr/>
    </dgm:pt>
    <dgm:pt modelId="{F6C4F4B0-142B-4643-B362-FDA3982F3266}" type="pres">
      <dgm:prSet presAssocID="{35ECC0A9-09AD-6745-9B67-8E57ADB057CF}" presName="wedge4Tx" presStyleLbl="node1" presStyleIdx="3" presStyleCnt="4">
        <dgm:presLayoutVars>
          <dgm:chMax val="0"/>
          <dgm:chPref val="0"/>
          <dgm:bulletEnabled val="1"/>
        </dgm:presLayoutVars>
      </dgm:prSet>
      <dgm:spPr/>
    </dgm:pt>
    <dgm:pt modelId="{2CA46FAA-4ACF-B341-A15D-3891C6A10E0F}" type="pres">
      <dgm:prSet presAssocID="{7F76D7C9-A86D-E647-8861-1C2FA7808A09}" presName="arrowWedge1" presStyleLbl="fgSibTrans2D1" presStyleIdx="0" presStyleCnt="4" custAng="900000" custScaleX="113107" custScaleY="113107"/>
      <dgm:spPr/>
    </dgm:pt>
    <dgm:pt modelId="{3E8235D7-7712-EA42-AFA2-33DA3CDA6839}" type="pres">
      <dgm:prSet presAssocID="{8A222B85-D184-0140-AF8D-0A52EF76AE2F}" presName="arrowWedge2" presStyleLbl="fgSibTrans2D1" presStyleIdx="1" presStyleCnt="4" custAng="900000" custScaleX="113107" custScaleY="113107"/>
      <dgm:spPr/>
    </dgm:pt>
    <dgm:pt modelId="{26AFCAD8-92DD-7841-BD3B-21471B44CC92}" type="pres">
      <dgm:prSet presAssocID="{6BF5110E-7DBC-6E46-9B61-A45B0E16B436}" presName="arrowWedge3" presStyleLbl="fgSibTrans2D1" presStyleIdx="2" presStyleCnt="4" custAng="900000" custScaleX="113107" custScaleY="113107"/>
      <dgm:spPr/>
    </dgm:pt>
    <dgm:pt modelId="{18AFAC3B-F7F8-9546-822A-6E570D0B853C}" type="pres">
      <dgm:prSet presAssocID="{3FADCCD3-B60B-8E4F-B4A1-47D3B11FCF69}" presName="arrowWedge4" presStyleLbl="fgSibTrans2D1" presStyleIdx="3" presStyleCnt="4" custAng="900000" custScaleX="113107" custScaleY="113107"/>
      <dgm:spPr/>
    </dgm:pt>
  </dgm:ptLst>
  <dgm:cxnLst>
    <dgm:cxn modelId="{FDD8B817-E8AC-2641-A5FE-113881C3EC19}" type="presOf" srcId="{EB6D5DF3-D367-5F40-AADB-CC469C6A2E7E}" destId="{C7B20CC3-18B1-0646-897F-7BC67EF5FA46}" srcOrd="1" destOrd="0" presId="urn:microsoft.com/office/officeart/2005/8/layout/cycle8"/>
    <dgm:cxn modelId="{319B1721-4609-404B-97AB-F00C4B651A56}" type="presOf" srcId="{67006A71-5171-F247-A0D0-7CD1A3274C37}" destId="{D745167B-F3BD-DF46-9A3F-71EA24E4D04D}" srcOrd="1" destOrd="0" presId="urn:microsoft.com/office/officeart/2005/8/layout/cycle8"/>
    <dgm:cxn modelId="{70142835-C541-1F4B-8CBB-1A8720F8B496}" type="presOf" srcId="{EB6D5DF3-D367-5F40-AADB-CC469C6A2E7E}" destId="{4DDF4C7B-9645-A847-AE0D-262F66C8CA18}" srcOrd="0" destOrd="0" presId="urn:microsoft.com/office/officeart/2005/8/layout/cycle8"/>
    <dgm:cxn modelId="{BED55135-DA4E-3E4C-AA0F-344D485AA41E}" srcId="{35ECC0A9-09AD-6745-9B67-8E57ADB057CF}" destId="{AA66C90E-51D1-7544-8A67-A4EDECB89C91}" srcOrd="2" destOrd="0" parTransId="{3D5FBA96-600A-3540-B0BD-66FCD40AC1E5}" sibTransId="{6BF5110E-7DBC-6E46-9B61-A45B0E16B436}"/>
    <dgm:cxn modelId="{9534AD40-B38F-F64F-A19B-93B53B725E0E}" type="presOf" srcId="{AA66C90E-51D1-7544-8A67-A4EDECB89C91}" destId="{501D7242-C726-C348-A74B-B34668D0759B}" srcOrd="1" destOrd="0" presId="urn:microsoft.com/office/officeart/2005/8/layout/cycle8"/>
    <dgm:cxn modelId="{7B824E63-256A-7946-AF6E-F735A62DDBE7}" type="presOf" srcId="{67006A71-5171-F247-A0D0-7CD1A3274C37}" destId="{4FD86421-8A5C-7441-B858-8F4AE5465C53}" srcOrd="0" destOrd="0" presId="urn:microsoft.com/office/officeart/2005/8/layout/cycle8"/>
    <dgm:cxn modelId="{52598464-CAA9-964B-8C1C-76A6FBCE4FC6}" type="presOf" srcId="{AA66C90E-51D1-7544-8A67-A4EDECB89C91}" destId="{E8159250-11C3-D544-B66F-653485CDFC90}" srcOrd="0" destOrd="0" presId="urn:microsoft.com/office/officeart/2005/8/layout/cycle8"/>
    <dgm:cxn modelId="{2E0CAA7C-61BA-CF4D-898D-65CEB1E75A41}" type="presOf" srcId="{6E0E9F73-438D-7441-8F38-E7C027F1A301}" destId="{34DE847D-3FDD-DF4B-97F1-6C2D6AF8BD64}" srcOrd="0" destOrd="0" presId="urn:microsoft.com/office/officeart/2005/8/layout/cycle8"/>
    <dgm:cxn modelId="{8F1DABB9-7AD1-1C49-8A51-B9256CB706C6}" srcId="{35ECC0A9-09AD-6745-9B67-8E57ADB057CF}" destId="{6E0E9F73-438D-7441-8F38-E7C027F1A301}" srcOrd="3" destOrd="0" parTransId="{460BED45-2F9B-1C45-A349-E4228584EBEB}" sibTransId="{3FADCCD3-B60B-8E4F-B4A1-47D3B11FCF69}"/>
    <dgm:cxn modelId="{D09BBED2-4CFB-7746-BC52-82ADD901AE35}" srcId="{35ECC0A9-09AD-6745-9B67-8E57ADB057CF}" destId="{EB6D5DF3-D367-5F40-AADB-CC469C6A2E7E}" srcOrd="0" destOrd="0" parTransId="{D5CD6D6F-EF09-E44D-A131-BA80CA84B8A2}" sibTransId="{7F76D7C9-A86D-E647-8861-1C2FA7808A09}"/>
    <dgm:cxn modelId="{BD2DA8D8-08AA-FD45-BA0E-0EF8A676C7BA}" srcId="{35ECC0A9-09AD-6745-9B67-8E57ADB057CF}" destId="{67006A71-5171-F247-A0D0-7CD1A3274C37}" srcOrd="1" destOrd="0" parTransId="{816C3668-DB23-6541-964F-61E7894744DD}" sibTransId="{8A222B85-D184-0140-AF8D-0A52EF76AE2F}"/>
    <dgm:cxn modelId="{C46149E2-D1FA-7548-A326-8531A88995D4}" type="presOf" srcId="{35ECC0A9-09AD-6745-9B67-8E57ADB057CF}" destId="{F114106D-FA10-194D-A693-1180F041C181}" srcOrd="0" destOrd="0" presId="urn:microsoft.com/office/officeart/2005/8/layout/cycle8"/>
    <dgm:cxn modelId="{1355FBF6-A1CC-5E4E-9FF5-5D93461E4C78}" type="presOf" srcId="{6E0E9F73-438D-7441-8F38-E7C027F1A301}" destId="{F6C4F4B0-142B-4643-B362-FDA3982F3266}" srcOrd="1" destOrd="0" presId="urn:microsoft.com/office/officeart/2005/8/layout/cycle8"/>
    <dgm:cxn modelId="{10BAD7DD-C0D7-1541-8351-A301D4DE622A}" type="presParOf" srcId="{F114106D-FA10-194D-A693-1180F041C181}" destId="{4DDF4C7B-9645-A847-AE0D-262F66C8CA18}" srcOrd="0" destOrd="0" presId="urn:microsoft.com/office/officeart/2005/8/layout/cycle8"/>
    <dgm:cxn modelId="{0DFEE8C2-6A16-644A-ACCF-9B3FD020CAA0}" type="presParOf" srcId="{F114106D-FA10-194D-A693-1180F041C181}" destId="{36607546-3FB1-4748-B1FF-C96B6A9C252F}" srcOrd="1" destOrd="0" presId="urn:microsoft.com/office/officeart/2005/8/layout/cycle8"/>
    <dgm:cxn modelId="{CF8349A9-925E-CD41-B106-E9A64F85D244}" type="presParOf" srcId="{F114106D-FA10-194D-A693-1180F041C181}" destId="{32391549-E184-A64F-81C4-8A4E85F3B537}" srcOrd="2" destOrd="0" presId="urn:microsoft.com/office/officeart/2005/8/layout/cycle8"/>
    <dgm:cxn modelId="{887BDDAB-09B3-B34B-90DE-5A5C241F64CC}" type="presParOf" srcId="{F114106D-FA10-194D-A693-1180F041C181}" destId="{C7B20CC3-18B1-0646-897F-7BC67EF5FA46}" srcOrd="3" destOrd="0" presId="urn:microsoft.com/office/officeart/2005/8/layout/cycle8"/>
    <dgm:cxn modelId="{8CB535CC-013A-0A4C-973E-7F872E12DE90}" type="presParOf" srcId="{F114106D-FA10-194D-A693-1180F041C181}" destId="{4FD86421-8A5C-7441-B858-8F4AE5465C53}" srcOrd="4" destOrd="0" presId="urn:microsoft.com/office/officeart/2005/8/layout/cycle8"/>
    <dgm:cxn modelId="{AAE6113B-400E-3249-B64E-D8B02F8575C8}" type="presParOf" srcId="{F114106D-FA10-194D-A693-1180F041C181}" destId="{12D8D80F-6A24-6744-A37C-0EE7ACDE573A}" srcOrd="5" destOrd="0" presId="urn:microsoft.com/office/officeart/2005/8/layout/cycle8"/>
    <dgm:cxn modelId="{DE1DE2F3-B39C-5E4A-84A5-4130FFB8CAEF}" type="presParOf" srcId="{F114106D-FA10-194D-A693-1180F041C181}" destId="{6530EB15-2B91-6E4A-A403-4BEA9C85B2D6}" srcOrd="6" destOrd="0" presId="urn:microsoft.com/office/officeart/2005/8/layout/cycle8"/>
    <dgm:cxn modelId="{780BBD5F-8CAA-1142-ADA2-09B522FEEC4A}" type="presParOf" srcId="{F114106D-FA10-194D-A693-1180F041C181}" destId="{D745167B-F3BD-DF46-9A3F-71EA24E4D04D}" srcOrd="7" destOrd="0" presId="urn:microsoft.com/office/officeart/2005/8/layout/cycle8"/>
    <dgm:cxn modelId="{1E7709B4-5A9F-4745-B31A-2A9EAF5BD609}" type="presParOf" srcId="{F114106D-FA10-194D-A693-1180F041C181}" destId="{E8159250-11C3-D544-B66F-653485CDFC90}" srcOrd="8" destOrd="0" presId="urn:microsoft.com/office/officeart/2005/8/layout/cycle8"/>
    <dgm:cxn modelId="{8601F61D-6EEF-7548-B5B7-D28D1B73C31F}" type="presParOf" srcId="{F114106D-FA10-194D-A693-1180F041C181}" destId="{7FA0201F-5534-E449-94BE-501E54FEEAE7}" srcOrd="9" destOrd="0" presId="urn:microsoft.com/office/officeart/2005/8/layout/cycle8"/>
    <dgm:cxn modelId="{962F8256-347C-A74D-A688-0D6AC9FDED80}" type="presParOf" srcId="{F114106D-FA10-194D-A693-1180F041C181}" destId="{6F49E816-F201-6347-8BA3-369D47B712FE}" srcOrd="10" destOrd="0" presId="urn:microsoft.com/office/officeart/2005/8/layout/cycle8"/>
    <dgm:cxn modelId="{159E50A0-A0D6-9744-B905-915AA222148F}" type="presParOf" srcId="{F114106D-FA10-194D-A693-1180F041C181}" destId="{501D7242-C726-C348-A74B-B34668D0759B}" srcOrd="11" destOrd="0" presId="urn:microsoft.com/office/officeart/2005/8/layout/cycle8"/>
    <dgm:cxn modelId="{44EF106D-1AE1-1642-8191-8904F4B22AE4}" type="presParOf" srcId="{F114106D-FA10-194D-A693-1180F041C181}" destId="{34DE847D-3FDD-DF4B-97F1-6C2D6AF8BD64}" srcOrd="12" destOrd="0" presId="urn:microsoft.com/office/officeart/2005/8/layout/cycle8"/>
    <dgm:cxn modelId="{B12B11B7-FA13-6C41-8320-34C907376B3F}" type="presParOf" srcId="{F114106D-FA10-194D-A693-1180F041C181}" destId="{B755CEBB-A104-8A4A-AE05-4FACCEA4C18C}" srcOrd="13" destOrd="0" presId="urn:microsoft.com/office/officeart/2005/8/layout/cycle8"/>
    <dgm:cxn modelId="{31B6ED00-869E-7342-8B96-B814C4B42390}" type="presParOf" srcId="{F114106D-FA10-194D-A693-1180F041C181}" destId="{1136F9C5-63D8-9744-969D-61F4E55EFCE7}" srcOrd="14" destOrd="0" presId="urn:microsoft.com/office/officeart/2005/8/layout/cycle8"/>
    <dgm:cxn modelId="{F2B39F8D-247B-574D-8BD3-3CF71BB180BB}" type="presParOf" srcId="{F114106D-FA10-194D-A693-1180F041C181}" destId="{F6C4F4B0-142B-4643-B362-FDA3982F3266}" srcOrd="15" destOrd="0" presId="urn:microsoft.com/office/officeart/2005/8/layout/cycle8"/>
    <dgm:cxn modelId="{EDAF050A-90F0-0C4F-9949-6B6E4C10F850}" type="presParOf" srcId="{F114106D-FA10-194D-A693-1180F041C181}" destId="{2CA46FAA-4ACF-B341-A15D-3891C6A10E0F}" srcOrd="16" destOrd="0" presId="urn:microsoft.com/office/officeart/2005/8/layout/cycle8"/>
    <dgm:cxn modelId="{7985CF83-1378-3741-A96E-1F6EE09998FB}" type="presParOf" srcId="{F114106D-FA10-194D-A693-1180F041C181}" destId="{3E8235D7-7712-EA42-AFA2-33DA3CDA6839}" srcOrd="17" destOrd="0" presId="urn:microsoft.com/office/officeart/2005/8/layout/cycle8"/>
    <dgm:cxn modelId="{AFD98ECD-E172-4E4E-8CA1-9171B45708B2}" type="presParOf" srcId="{F114106D-FA10-194D-A693-1180F041C181}" destId="{26AFCAD8-92DD-7841-BD3B-21471B44CC92}" srcOrd="18" destOrd="0" presId="urn:microsoft.com/office/officeart/2005/8/layout/cycle8"/>
    <dgm:cxn modelId="{47F1A847-7B87-B348-BD81-9610099FDA2C}" type="presParOf" srcId="{F114106D-FA10-194D-A693-1180F041C181}" destId="{18AFAC3B-F7F8-9546-822A-6E570D0B853C}" srcOrd="1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D27E6D-1BB4-6847-AC24-17BF0137604A}">
      <dsp:nvSpPr>
        <dsp:cNvPr id="0" name=""/>
        <dsp:cNvSpPr/>
      </dsp:nvSpPr>
      <dsp:spPr>
        <a:xfrm>
          <a:off x="0" y="0"/>
          <a:ext cx="4389790" cy="4389790"/>
        </a:xfrm>
        <a:prstGeom prst="pie">
          <a:avLst>
            <a:gd name="adj1" fmla="val 5400000"/>
            <a:gd name="adj2" fmla="val 16200000"/>
          </a:avLst>
        </a:prstGeom>
        <a:gradFill rotWithShape="0">
          <a:gsLst>
            <a:gs pos="0">
              <a:schemeClr val="accent5">
                <a:shade val="80000"/>
                <a:hueOff val="0"/>
                <a:satOff val="0"/>
                <a:lumOff val="0"/>
                <a:shade val="51000"/>
                <a:satMod val="130000"/>
                <a:alpha val="10000"/>
              </a:schemeClr>
            </a:gs>
            <a:gs pos="80000">
              <a:schemeClr val="accent5">
                <a:shade val="80000"/>
                <a:hueOff val="0"/>
                <a:satOff val="0"/>
                <a:lumOff val="0"/>
                <a:alphaOff val="0"/>
                <a:shade val="93000"/>
                <a:satMod val="130000"/>
              </a:schemeClr>
            </a:gs>
            <a:gs pos="100000">
              <a:schemeClr val="accent5">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3BD2193-406A-7A4F-BC2C-FC4219059D14}">
      <dsp:nvSpPr>
        <dsp:cNvPr id="0" name=""/>
        <dsp:cNvSpPr/>
      </dsp:nvSpPr>
      <dsp:spPr>
        <a:xfrm>
          <a:off x="2194895" y="0"/>
          <a:ext cx="9062687" cy="4389790"/>
        </a:xfrm>
        <a:prstGeom prst="rect">
          <a:avLst/>
        </a:prstGeom>
        <a:solidFill>
          <a:schemeClr val="lt1">
            <a:alpha val="90000"/>
            <a:hueOff val="0"/>
            <a:satOff val="0"/>
            <a:lumOff val="0"/>
            <a:alphaOff val="0"/>
          </a:schemeClr>
        </a:solidFill>
        <a:ln w="28575" cap="flat" cmpd="sng" algn="ctr">
          <a:solidFill>
            <a:srgbClr val="4AACCB"/>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ts val="0"/>
            </a:spcAft>
            <a:buNone/>
          </a:pPr>
          <a:r>
            <a:rPr kumimoji="1" lang="en-US" altLang="ja-JP" sz="2000" b="1" kern="1200" dirty="0">
              <a:solidFill>
                <a:schemeClr val="tx2">
                  <a:lumMod val="75000"/>
                </a:schemeClr>
              </a:solidFill>
              <a:latin typeface="Meiryo UI" panose="020B0604030504040204" pitchFamily="34" charset="-128"/>
              <a:ea typeface="Meiryo UI" panose="020B0604030504040204" pitchFamily="34" charset="-128"/>
            </a:rPr>
            <a:t>Data Science</a:t>
          </a:r>
        </a:p>
        <a:p>
          <a:pPr marL="0" lvl="0" indent="0" algn="l" defTabSz="889000">
            <a:lnSpc>
              <a:spcPct val="90000"/>
            </a:lnSpc>
            <a:spcBef>
              <a:spcPct val="0"/>
            </a:spcBef>
            <a:spcAft>
              <a:spcPts val="0"/>
            </a:spcAft>
            <a:buNone/>
          </a:pPr>
          <a:r>
            <a:rPr lang="ja-JP" altLang="en-US" sz="1800" kern="1200">
              <a:latin typeface="Meiryo UI" panose="020B0604030504040204" pitchFamily="34" charset="-128"/>
              <a:ea typeface="Meiryo UI" panose="020B0604030504040204" pitchFamily="34" charset="-128"/>
            </a:rPr>
            <a:t>データを用いて新たな科学的および社会的に</a:t>
          </a:r>
          <a:r>
            <a:rPr lang="ja-JP" altLang="en-US" sz="1800" kern="1200">
              <a:solidFill>
                <a:srgbClr val="FF0000"/>
              </a:solidFill>
              <a:latin typeface="Meiryo UI" panose="020B0604030504040204" pitchFamily="34" charset="-128"/>
              <a:ea typeface="Meiryo UI" panose="020B0604030504040204" pitchFamily="34" charset="-128"/>
            </a:rPr>
            <a:t>有益な知見</a:t>
          </a:r>
          <a:r>
            <a:rPr lang="ja-JP" altLang="en-US" sz="1800" kern="1200">
              <a:latin typeface="Meiryo UI" panose="020B0604030504040204" pitchFamily="34" charset="-128"/>
              <a:ea typeface="Meiryo UI" panose="020B0604030504040204" pitchFamily="34" charset="-128"/>
            </a:rPr>
            <a:t>を引き出そうとするアプローチ・技術</a:t>
          </a:r>
          <a:endParaRPr kumimoji="1" lang="en-US" altLang="ja-JP" sz="1800" kern="1200" dirty="0">
            <a:latin typeface="Meiryo UI" panose="020B0604030504040204" pitchFamily="34" charset="-128"/>
            <a:ea typeface="Meiryo UI" panose="020B0604030504040204" pitchFamily="34" charset="-128"/>
          </a:endParaRPr>
        </a:p>
      </dsp:txBody>
      <dsp:txXfrm>
        <a:off x="2194895" y="0"/>
        <a:ext cx="9062687" cy="932830"/>
      </dsp:txXfrm>
    </dsp:sp>
    <dsp:sp modelId="{4CFA9C6B-C90F-A44A-8246-AB2AEC5F79D8}">
      <dsp:nvSpPr>
        <dsp:cNvPr id="0" name=""/>
        <dsp:cNvSpPr/>
      </dsp:nvSpPr>
      <dsp:spPr>
        <a:xfrm>
          <a:off x="513887" y="977750"/>
          <a:ext cx="3362015" cy="3362015"/>
        </a:xfrm>
        <a:prstGeom prst="pie">
          <a:avLst>
            <a:gd name="adj1" fmla="val 5400000"/>
            <a:gd name="adj2" fmla="val 16200000"/>
          </a:avLst>
        </a:prstGeom>
        <a:gradFill rotWithShape="0">
          <a:gsLst>
            <a:gs pos="0">
              <a:schemeClr val="accent5">
                <a:shade val="80000"/>
                <a:hueOff val="68407"/>
                <a:satOff val="-746"/>
                <a:lumOff val="8526"/>
                <a:shade val="51000"/>
                <a:satMod val="130000"/>
                <a:alpha val="10000"/>
              </a:schemeClr>
            </a:gs>
            <a:gs pos="80000">
              <a:schemeClr val="accent5">
                <a:shade val="80000"/>
                <a:hueOff val="68407"/>
                <a:satOff val="-746"/>
                <a:lumOff val="8526"/>
                <a:alphaOff val="0"/>
                <a:shade val="93000"/>
                <a:satMod val="130000"/>
              </a:schemeClr>
            </a:gs>
            <a:gs pos="100000">
              <a:schemeClr val="accent5">
                <a:shade val="80000"/>
                <a:hueOff val="68407"/>
                <a:satOff val="-746"/>
                <a:lumOff val="852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E697FD3F-0D6B-AB4C-843D-103EAFA0DF31}">
      <dsp:nvSpPr>
        <dsp:cNvPr id="0" name=""/>
        <dsp:cNvSpPr/>
      </dsp:nvSpPr>
      <dsp:spPr>
        <a:xfrm>
          <a:off x="2194895" y="957127"/>
          <a:ext cx="9062687" cy="3248509"/>
        </a:xfrm>
        <a:prstGeom prst="rect">
          <a:avLst/>
        </a:prstGeom>
        <a:solidFill>
          <a:schemeClr val="lt1">
            <a:alpha val="90000"/>
            <a:hueOff val="0"/>
            <a:satOff val="0"/>
            <a:lumOff val="0"/>
            <a:alphaOff val="0"/>
          </a:schemeClr>
        </a:solidFill>
        <a:ln w="28575" cap="flat" cmpd="sng" algn="ctr">
          <a:solidFill>
            <a:srgbClr val="55B9D5"/>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8000" tIns="144000" rIns="0" bIns="0" numCol="1" spcCol="1270" anchor="ctr" anchorCtr="0">
          <a:noAutofit/>
        </a:bodyPr>
        <a:lstStyle/>
        <a:p>
          <a:pPr marL="0" lvl="0" indent="0" algn="l" defTabSz="889000">
            <a:lnSpc>
              <a:spcPct val="90000"/>
            </a:lnSpc>
            <a:spcBef>
              <a:spcPct val="0"/>
            </a:spcBef>
            <a:spcAft>
              <a:spcPts val="0"/>
            </a:spcAft>
            <a:buNone/>
          </a:pPr>
          <a:r>
            <a:rPr kumimoji="1" lang="en-US" altLang="ja-JP" sz="2000" b="1" kern="1200" dirty="0">
              <a:solidFill>
                <a:schemeClr val="tx2">
                  <a:lumMod val="75000"/>
                </a:schemeClr>
              </a:solidFill>
              <a:latin typeface="Meiryo UI" panose="020B0604030504040204" pitchFamily="34" charset="-128"/>
              <a:ea typeface="Meiryo UI" panose="020B0604030504040204" pitchFamily="34" charset="-128"/>
            </a:rPr>
            <a:t>Artificial Intelligence: </a:t>
          </a:r>
          <a:r>
            <a:rPr kumimoji="1" lang="ja-JP" altLang="en-US" sz="2000" b="1" kern="1200">
              <a:solidFill>
                <a:schemeClr val="tx2">
                  <a:lumMod val="75000"/>
                </a:schemeClr>
              </a:solidFill>
              <a:latin typeface="Meiryo UI" panose="020B0604030504040204" pitchFamily="34" charset="-128"/>
              <a:ea typeface="Meiryo UI" panose="020B0604030504040204" pitchFamily="34" charset="-128"/>
            </a:rPr>
            <a:t>人工知能</a:t>
          </a:r>
          <a:endParaRPr kumimoji="1" lang="en-US" altLang="ja-JP" sz="2000" b="1" kern="1200" dirty="0">
            <a:solidFill>
              <a:schemeClr val="tx2">
                <a:lumMod val="75000"/>
              </a:schemeClr>
            </a:solidFill>
            <a:latin typeface="Meiryo UI" panose="020B0604030504040204" pitchFamily="34" charset="-128"/>
            <a:ea typeface="Meiryo UI" panose="020B0604030504040204" pitchFamily="34" charset="-128"/>
          </a:endParaRPr>
        </a:p>
        <a:p>
          <a:pPr marL="0" lvl="0" indent="0" algn="l" defTabSz="889000">
            <a:lnSpc>
              <a:spcPct val="90000"/>
            </a:lnSpc>
            <a:spcBef>
              <a:spcPct val="0"/>
            </a:spcBef>
            <a:spcAft>
              <a:spcPct val="35000"/>
            </a:spcAft>
            <a:buNone/>
          </a:pPr>
          <a:r>
            <a:rPr kumimoji="1" lang="ja-JP" altLang="ja-JP" sz="1800" b="0" kern="1200">
              <a:latin typeface="Meiryo UI" panose="020B0604030504040204" pitchFamily="34" charset="-128"/>
              <a:ea typeface="Meiryo UI" panose="020B0604030504040204" pitchFamily="34" charset="-128"/>
            </a:rPr>
            <a:t>言語の理解や推論、問題解決などの</a:t>
          </a:r>
          <a:r>
            <a:rPr kumimoji="1" lang="ja-JP" altLang="ja-JP" sz="1800" b="0" kern="1200">
              <a:solidFill>
                <a:srgbClr val="FF0000"/>
              </a:solidFill>
              <a:latin typeface="Meiryo UI" panose="020B0604030504040204" pitchFamily="34" charset="-128"/>
              <a:ea typeface="Meiryo UI" panose="020B0604030504040204" pitchFamily="34" charset="-128"/>
            </a:rPr>
            <a:t>知的行動を人間に代わって</a:t>
          </a:r>
          <a:r>
            <a:rPr kumimoji="1" lang="ja-JP" altLang="ja-JP" sz="1800" b="0" kern="1200">
              <a:latin typeface="Meiryo UI" panose="020B0604030504040204" pitchFamily="34" charset="-128"/>
              <a:ea typeface="Meiryo UI" panose="020B0604030504040204" pitchFamily="34" charset="-128"/>
            </a:rPr>
            <a:t>コンピューターに行わせる技術</a:t>
          </a:r>
          <a:endParaRPr kumimoji="1" lang="ja-JP" altLang="en-US" sz="1600" b="0" kern="1200">
            <a:latin typeface="Meiryo UI" panose="020B0604030504040204" pitchFamily="34" charset="-128"/>
            <a:ea typeface="Meiryo UI" panose="020B0604030504040204" pitchFamily="34" charset="-128"/>
          </a:endParaRPr>
        </a:p>
      </dsp:txBody>
      <dsp:txXfrm>
        <a:off x="2194895" y="957127"/>
        <a:ext cx="9062687" cy="936011"/>
      </dsp:txXfrm>
    </dsp:sp>
    <dsp:sp modelId="{1F5F966B-E41F-2B4D-A343-E5944EF1E6FF}">
      <dsp:nvSpPr>
        <dsp:cNvPr id="0" name=""/>
        <dsp:cNvSpPr/>
      </dsp:nvSpPr>
      <dsp:spPr>
        <a:xfrm>
          <a:off x="1040399" y="1983648"/>
          <a:ext cx="2308991" cy="2308991"/>
        </a:xfrm>
        <a:prstGeom prst="pie">
          <a:avLst>
            <a:gd name="adj1" fmla="val 5400000"/>
            <a:gd name="adj2" fmla="val 16200000"/>
          </a:avLst>
        </a:prstGeom>
        <a:gradFill rotWithShape="0">
          <a:gsLst>
            <a:gs pos="0">
              <a:schemeClr val="accent5">
                <a:shade val="80000"/>
                <a:hueOff val="136814"/>
                <a:satOff val="-1492"/>
                <a:lumOff val="17053"/>
                <a:shade val="51000"/>
                <a:satMod val="130000"/>
                <a:alpha val="10000"/>
              </a:schemeClr>
            </a:gs>
            <a:gs pos="80000">
              <a:schemeClr val="accent5">
                <a:shade val="80000"/>
                <a:hueOff val="136814"/>
                <a:satOff val="-1492"/>
                <a:lumOff val="17053"/>
                <a:alphaOff val="0"/>
                <a:shade val="93000"/>
                <a:satMod val="130000"/>
              </a:schemeClr>
            </a:gs>
            <a:gs pos="100000">
              <a:schemeClr val="accent5">
                <a:shade val="80000"/>
                <a:hueOff val="136814"/>
                <a:satOff val="-1492"/>
                <a:lumOff val="1705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A834411-7728-D347-9719-DA47743799D9}">
      <dsp:nvSpPr>
        <dsp:cNvPr id="0" name=""/>
        <dsp:cNvSpPr/>
      </dsp:nvSpPr>
      <dsp:spPr>
        <a:xfrm>
          <a:off x="2194895" y="1973285"/>
          <a:ext cx="9062687" cy="2366457"/>
        </a:xfrm>
        <a:prstGeom prst="rect">
          <a:avLst/>
        </a:prstGeom>
        <a:solidFill>
          <a:schemeClr val="lt1">
            <a:alpha val="90000"/>
            <a:hueOff val="0"/>
            <a:satOff val="0"/>
            <a:lumOff val="0"/>
            <a:alphaOff val="0"/>
          </a:schemeClr>
        </a:solidFill>
        <a:ln w="28575" cap="flat" cmpd="sng" algn="ctr">
          <a:solidFill>
            <a:srgbClr val="79C7DF"/>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ts val="0"/>
            </a:spcAft>
            <a:buNone/>
          </a:pPr>
          <a:r>
            <a:rPr kumimoji="1" lang="en-US" altLang="ja-JP" sz="2000" b="1" kern="1200" dirty="0">
              <a:solidFill>
                <a:schemeClr val="tx2">
                  <a:lumMod val="75000"/>
                </a:schemeClr>
              </a:solidFill>
              <a:latin typeface="Meiryo UI" panose="020B0604030504040204" pitchFamily="34" charset="-128"/>
              <a:ea typeface="Meiryo UI" panose="020B0604030504040204" pitchFamily="34" charset="-128"/>
            </a:rPr>
            <a:t>Machine Learning</a:t>
          </a:r>
        </a:p>
        <a:p>
          <a:pPr marL="0" lvl="0" indent="0" algn="l" defTabSz="889000">
            <a:lnSpc>
              <a:spcPct val="90000"/>
            </a:lnSpc>
            <a:spcBef>
              <a:spcPct val="0"/>
            </a:spcBef>
            <a:spcAft>
              <a:spcPts val="0"/>
            </a:spcAft>
            <a:buNone/>
          </a:pPr>
          <a:r>
            <a:rPr kumimoji="1" lang="ja-JP" altLang="ja-JP" sz="1800" b="0" kern="1200">
              <a:latin typeface="Meiryo UI" panose="020B0604030504040204" pitchFamily="34" charset="-128"/>
              <a:ea typeface="Meiryo UI" panose="020B0604030504040204" pitchFamily="34" charset="-128"/>
            </a:rPr>
            <a:t>機械に学習</a:t>
          </a:r>
          <a:r>
            <a:rPr kumimoji="1" lang="ja-JP" altLang="en-US" sz="1800" b="0" kern="1200">
              <a:latin typeface="Meiryo UI" panose="020B0604030504040204" pitchFamily="34" charset="-128"/>
              <a:ea typeface="Meiryo UI" panose="020B0604030504040204" pitchFamily="34" charset="-128"/>
            </a:rPr>
            <a:t>さ</a:t>
          </a:r>
          <a:r>
            <a:rPr kumimoji="1" lang="ja-JP" altLang="ja-JP" sz="1800" b="0" kern="1200">
              <a:latin typeface="Meiryo UI" panose="020B0604030504040204" pitchFamily="34" charset="-128"/>
              <a:ea typeface="Meiryo UI" panose="020B0604030504040204" pitchFamily="34" charset="-128"/>
            </a:rPr>
            <a:t>せることによって、明示的</a:t>
          </a:r>
          <a:r>
            <a:rPr kumimoji="1" lang="ja-JP" altLang="en-US" sz="1800" b="0" kern="1200">
              <a:latin typeface="Meiryo UI" panose="020B0604030504040204" pitchFamily="34" charset="-128"/>
              <a:ea typeface="Meiryo UI" panose="020B0604030504040204" pitchFamily="34" charset="-128"/>
            </a:rPr>
            <a:t>な</a:t>
          </a:r>
          <a:r>
            <a:rPr kumimoji="1" lang="ja-JP" altLang="ja-JP" sz="1800" b="0" kern="1200">
              <a:latin typeface="Meiryo UI" panose="020B0604030504040204" pitchFamily="34" charset="-128"/>
              <a:ea typeface="Meiryo UI" panose="020B0604030504040204" pitchFamily="34" charset="-128"/>
            </a:rPr>
            <a:t>ルールを与えな</a:t>
          </a:r>
          <a:r>
            <a:rPr kumimoji="1" lang="ja-JP" altLang="en-US" sz="1800" b="0" kern="1200">
              <a:latin typeface="Meiryo UI" panose="020B0604030504040204" pitchFamily="34" charset="-128"/>
              <a:ea typeface="Meiryo UI" panose="020B0604030504040204" pitchFamily="34" charset="-128"/>
            </a:rPr>
            <a:t>いで</a:t>
          </a:r>
          <a:r>
            <a:rPr kumimoji="1" lang="ja-JP" altLang="ja-JP" sz="1800" b="0" kern="1200">
              <a:solidFill>
                <a:srgbClr val="FF0000"/>
              </a:solidFill>
              <a:latin typeface="Meiryo UI" panose="020B0604030504040204" pitchFamily="34" charset="-128"/>
              <a:ea typeface="Meiryo UI" panose="020B0604030504040204" pitchFamily="34" charset="-128"/>
            </a:rPr>
            <a:t>機械</a:t>
          </a:r>
          <a:r>
            <a:rPr kumimoji="1" lang="ja-JP" altLang="en-US" sz="1800" b="0" kern="1200">
              <a:solidFill>
                <a:srgbClr val="FF0000"/>
              </a:solidFill>
              <a:latin typeface="Meiryo UI" panose="020B0604030504040204" pitchFamily="34" charset="-128"/>
              <a:ea typeface="Meiryo UI" panose="020B0604030504040204" pitchFamily="34" charset="-128"/>
            </a:rPr>
            <a:t>が</a:t>
          </a:r>
          <a:r>
            <a:rPr kumimoji="1" lang="ja-JP" altLang="ja-JP" sz="1800" b="0" kern="1200">
              <a:solidFill>
                <a:srgbClr val="FF0000"/>
              </a:solidFill>
              <a:latin typeface="Meiryo UI" panose="020B0604030504040204" pitchFamily="34" charset="-128"/>
              <a:ea typeface="Meiryo UI" panose="020B0604030504040204" pitchFamily="34" charset="-128"/>
            </a:rPr>
            <a:t>自ら判断</a:t>
          </a:r>
          <a:r>
            <a:rPr kumimoji="1" lang="ja-JP" altLang="en-US" sz="1800" b="0" kern="1200">
              <a:latin typeface="Meiryo UI" panose="020B0604030504040204" pitchFamily="34" charset="-128"/>
              <a:ea typeface="Meiryo UI" panose="020B0604030504040204" pitchFamily="34" charset="-128"/>
            </a:rPr>
            <a:t>する技術</a:t>
          </a:r>
          <a:endParaRPr kumimoji="1" lang="en-US" altLang="ja-JP" sz="1800" b="0" kern="1200" dirty="0">
            <a:latin typeface="Meiryo UI" panose="020B0604030504040204" pitchFamily="34" charset="-128"/>
            <a:ea typeface="Meiryo UI" panose="020B0604030504040204" pitchFamily="34" charset="-128"/>
          </a:endParaRPr>
        </a:p>
      </dsp:txBody>
      <dsp:txXfrm>
        <a:off x="2194895" y="1973285"/>
        <a:ext cx="9062687" cy="1058678"/>
      </dsp:txXfrm>
    </dsp:sp>
    <dsp:sp modelId="{52D491F9-628F-1947-B881-B63B620D5369}">
      <dsp:nvSpPr>
        <dsp:cNvPr id="0" name=""/>
        <dsp:cNvSpPr/>
      </dsp:nvSpPr>
      <dsp:spPr>
        <a:xfrm>
          <a:off x="1562991" y="3013942"/>
          <a:ext cx="1263807" cy="1263807"/>
        </a:xfrm>
        <a:prstGeom prst="pie">
          <a:avLst>
            <a:gd name="adj1" fmla="val 5400000"/>
            <a:gd name="adj2" fmla="val 16200000"/>
          </a:avLst>
        </a:prstGeom>
        <a:gradFill rotWithShape="0">
          <a:gsLst>
            <a:gs pos="0">
              <a:schemeClr val="accent5">
                <a:shade val="80000"/>
                <a:hueOff val="205221"/>
                <a:satOff val="-2238"/>
                <a:lumOff val="25579"/>
                <a:shade val="51000"/>
                <a:satMod val="130000"/>
                <a:alpha val="10000"/>
              </a:schemeClr>
            </a:gs>
            <a:gs pos="80000">
              <a:schemeClr val="accent5">
                <a:shade val="80000"/>
                <a:hueOff val="205221"/>
                <a:satOff val="-2238"/>
                <a:lumOff val="25579"/>
                <a:alphaOff val="0"/>
                <a:shade val="93000"/>
                <a:satMod val="130000"/>
              </a:schemeClr>
            </a:gs>
            <a:gs pos="100000">
              <a:schemeClr val="accent5">
                <a:shade val="80000"/>
                <a:hueOff val="205221"/>
                <a:satOff val="-2238"/>
                <a:lumOff val="2557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3660942-0AC0-6D4E-A6DC-1DEE5D56BB1A}">
      <dsp:nvSpPr>
        <dsp:cNvPr id="0" name=""/>
        <dsp:cNvSpPr/>
      </dsp:nvSpPr>
      <dsp:spPr>
        <a:xfrm>
          <a:off x="2194895" y="3037696"/>
          <a:ext cx="9062687" cy="1254936"/>
        </a:xfrm>
        <a:prstGeom prst="rect">
          <a:avLst/>
        </a:prstGeom>
        <a:solidFill>
          <a:schemeClr val="lt1">
            <a:alpha val="90000"/>
            <a:hueOff val="0"/>
            <a:satOff val="0"/>
            <a:lumOff val="0"/>
            <a:alphaOff val="0"/>
          </a:schemeClr>
        </a:solidFill>
        <a:ln w="28575" cap="flat" cmpd="sng" algn="ctr">
          <a:solidFill>
            <a:srgbClr val="9CD3E7"/>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ts val="0"/>
            </a:spcAft>
            <a:buNone/>
          </a:pPr>
          <a:r>
            <a:rPr kumimoji="1" lang="en-US" altLang="ja-JP" sz="2000" b="1" kern="1200" dirty="0">
              <a:solidFill>
                <a:schemeClr val="tx2">
                  <a:lumMod val="75000"/>
                </a:schemeClr>
              </a:solidFill>
              <a:latin typeface="Meiryo UI" panose="020B0604030504040204" pitchFamily="34" charset="-128"/>
              <a:ea typeface="Meiryo UI" panose="020B0604030504040204" pitchFamily="34" charset="-128"/>
            </a:rPr>
            <a:t>Deep</a:t>
          </a:r>
          <a:r>
            <a:rPr kumimoji="1" lang="ja-JP" altLang="en-US" sz="2000" b="1" kern="1200">
              <a:solidFill>
                <a:schemeClr val="tx2">
                  <a:lumMod val="75000"/>
                </a:schemeClr>
              </a:solidFill>
              <a:latin typeface="Meiryo UI" panose="020B0604030504040204" pitchFamily="34" charset="-128"/>
              <a:ea typeface="Meiryo UI" panose="020B0604030504040204" pitchFamily="34" charset="-128"/>
            </a:rPr>
            <a:t> </a:t>
          </a:r>
          <a:r>
            <a:rPr kumimoji="1" lang="en-US" altLang="ja-JP" sz="2000" b="1" kern="1200" dirty="0">
              <a:solidFill>
                <a:schemeClr val="tx2">
                  <a:lumMod val="75000"/>
                </a:schemeClr>
              </a:solidFill>
              <a:latin typeface="Meiryo UI" panose="020B0604030504040204" pitchFamily="34" charset="-128"/>
              <a:ea typeface="Meiryo UI" panose="020B0604030504040204" pitchFamily="34" charset="-128"/>
            </a:rPr>
            <a:t>Learning: </a:t>
          </a:r>
          <a:r>
            <a:rPr kumimoji="1" lang="ja-JP" altLang="en-US" sz="2000" b="1" kern="1200">
              <a:solidFill>
                <a:schemeClr val="tx2">
                  <a:lumMod val="75000"/>
                </a:schemeClr>
              </a:solidFill>
              <a:latin typeface="Meiryo UI" panose="020B0604030504040204" pitchFamily="34" charset="-128"/>
              <a:ea typeface="Meiryo UI" panose="020B0604030504040204" pitchFamily="34" charset="-128"/>
            </a:rPr>
            <a:t>深層学習</a:t>
          </a:r>
          <a:endParaRPr kumimoji="1" lang="en-US" altLang="ja-JP" sz="1800" b="1" kern="1200" dirty="0">
            <a:solidFill>
              <a:schemeClr val="tx2">
                <a:lumMod val="75000"/>
              </a:schemeClr>
            </a:solidFill>
            <a:latin typeface="Meiryo UI" panose="020B0604030504040204" pitchFamily="34" charset="-128"/>
            <a:ea typeface="Meiryo UI" panose="020B0604030504040204" pitchFamily="34" charset="-128"/>
          </a:endParaRPr>
        </a:p>
        <a:p>
          <a:pPr marL="0" lvl="0" indent="0" algn="l" defTabSz="889000">
            <a:lnSpc>
              <a:spcPct val="90000"/>
            </a:lnSpc>
            <a:spcBef>
              <a:spcPct val="0"/>
            </a:spcBef>
            <a:spcAft>
              <a:spcPct val="35000"/>
            </a:spcAft>
            <a:buNone/>
          </a:pPr>
          <a:r>
            <a:rPr kumimoji="1" lang="ja-JP" altLang="en-US" sz="1800" b="0" kern="1200">
              <a:latin typeface="Meiryo UI" panose="020B0604030504040204" pitchFamily="34" charset="-128"/>
              <a:ea typeface="Meiryo UI" panose="020B0604030504040204" pitchFamily="34" charset="-128"/>
            </a:rPr>
            <a:t>大量の</a:t>
          </a:r>
          <a:r>
            <a:rPr kumimoji="1" lang="ja-JP" altLang="ja-JP" sz="1800" b="0" kern="1200">
              <a:latin typeface="Meiryo UI" panose="020B0604030504040204" pitchFamily="34" charset="-128"/>
              <a:ea typeface="Meiryo UI" panose="020B0604030504040204" pitchFamily="34" charset="-128"/>
            </a:rPr>
            <a:t>データ</a:t>
          </a:r>
          <a:r>
            <a:rPr kumimoji="1" lang="ja-JP" altLang="en-US" sz="1800" b="0" kern="1200">
              <a:latin typeface="Meiryo UI" panose="020B0604030504040204" pitchFamily="34" charset="-128"/>
              <a:ea typeface="Meiryo UI" panose="020B0604030504040204" pitchFamily="34" charset="-128"/>
            </a:rPr>
            <a:t>から</a:t>
          </a:r>
          <a:r>
            <a:rPr kumimoji="1" lang="ja-JP" altLang="ja-JP" sz="1800" b="0" kern="1200">
              <a:latin typeface="Meiryo UI" panose="020B0604030504040204" pitchFamily="34" charset="-128"/>
              <a:ea typeface="Meiryo UI" panose="020B0604030504040204" pitchFamily="34" charset="-128"/>
            </a:rPr>
            <a:t>機械が</a:t>
          </a:r>
          <a:r>
            <a:rPr kumimoji="1" lang="ja-JP" altLang="ja-JP" sz="1800" b="0" kern="1200">
              <a:solidFill>
                <a:srgbClr val="FF0000"/>
              </a:solidFill>
              <a:latin typeface="Meiryo UI" panose="020B0604030504040204" pitchFamily="34" charset="-128"/>
              <a:ea typeface="Meiryo UI" panose="020B0604030504040204" pitchFamily="34" charset="-128"/>
            </a:rPr>
            <a:t>自動的にデータ</a:t>
          </a:r>
          <a:r>
            <a:rPr kumimoji="1" lang="ja-JP" altLang="en-US" sz="1800" b="0" kern="1200">
              <a:solidFill>
                <a:srgbClr val="FF0000"/>
              </a:solidFill>
              <a:latin typeface="Meiryo UI" panose="020B0604030504040204" pitchFamily="34" charset="-128"/>
              <a:ea typeface="Meiryo UI" panose="020B0604030504040204" pitchFamily="34" charset="-128"/>
            </a:rPr>
            <a:t>の</a:t>
          </a:r>
          <a:r>
            <a:rPr kumimoji="1" lang="ja-JP" altLang="ja-JP" sz="1800" b="0" kern="1200">
              <a:solidFill>
                <a:srgbClr val="FF0000"/>
              </a:solidFill>
              <a:latin typeface="Meiryo UI" panose="020B0604030504040204" pitchFamily="34" charset="-128"/>
              <a:ea typeface="Meiryo UI" panose="020B0604030504040204" pitchFamily="34" charset="-128"/>
            </a:rPr>
            <a:t>特徴を抽出</a:t>
          </a:r>
          <a:r>
            <a:rPr kumimoji="1" lang="ja-JP" altLang="ja-JP" sz="1800" b="0" kern="1200">
              <a:latin typeface="Meiryo UI" panose="020B0604030504040204" pitchFamily="34" charset="-128"/>
              <a:ea typeface="Meiryo UI" panose="020B0604030504040204" pitchFamily="34" charset="-128"/>
            </a:rPr>
            <a:t>してくれる</a:t>
          </a:r>
          <a:r>
            <a:rPr kumimoji="1" lang="ja-JP" altLang="en-US" sz="1800" b="0" kern="1200">
              <a:latin typeface="Meiryo UI" panose="020B0604030504040204" pitchFamily="34" charset="-128"/>
              <a:ea typeface="Meiryo UI" panose="020B0604030504040204" pitchFamily="34" charset="-128"/>
            </a:rPr>
            <a:t>、</a:t>
          </a:r>
          <a:r>
            <a:rPr kumimoji="1" lang="en-US" altLang="ja-JP" sz="1800" b="0" kern="1200" dirty="0">
              <a:latin typeface="Meiryo UI" panose="020B0604030504040204" pitchFamily="34" charset="-128"/>
              <a:ea typeface="Meiryo UI" panose="020B0604030504040204" pitchFamily="34" charset="-128"/>
            </a:rPr>
            <a:t>Neural Network</a:t>
          </a:r>
          <a:r>
            <a:rPr kumimoji="1" lang="ja-JP" altLang="en-US" sz="1800" b="0" kern="1200">
              <a:latin typeface="Meiryo UI" panose="020B0604030504040204" pitchFamily="34" charset="-128"/>
              <a:ea typeface="Meiryo UI" panose="020B0604030504040204" pitchFamily="34" charset="-128"/>
            </a:rPr>
            <a:t>を用いた技術</a:t>
          </a:r>
        </a:p>
      </dsp:txBody>
      <dsp:txXfrm>
        <a:off x="2194895" y="3037696"/>
        <a:ext cx="9062687" cy="12549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DF4C7B-9645-A847-AE0D-262F66C8CA18}">
      <dsp:nvSpPr>
        <dsp:cNvPr id="0" name=""/>
        <dsp:cNvSpPr/>
      </dsp:nvSpPr>
      <dsp:spPr>
        <a:xfrm>
          <a:off x="704096" y="361626"/>
          <a:ext cx="4838936" cy="4838936"/>
        </a:xfrm>
        <a:prstGeom prst="pie">
          <a:avLst>
            <a:gd name="adj1" fmla="val 16200000"/>
            <a:gd name="adj2" fmla="val 0"/>
          </a:avLst>
        </a:prstGeom>
        <a:gradFill rotWithShape="0">
          <a:gsLst>
            <a:gs pos="0">
              <a:schemeClr val="accent2">
                <a:hueOff val="0"/>
                <a:satOff val="0"/>
                <a:lumOff val="0"/>
                <a:shade val="51000"/>
                <a:satMod val="130000"/>
                <a:alpha val="7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kumimoji="1" lang="en-US" altLang="ja-JP" sz="2000" b="1" kern="1200" dirty="0">
              <a:latin typeface="Meiryo UI" panose="020B0604030504040204" pitchFamily="34" charset="-128"/>
              <a:ea typeface="Meiryo UI" panose="020B0604030504040204" pitchFamily="34" charset="-128"/>
            </a:rPr>
            <a:t>Big Data</a:t>
          </a:r>
          <a:endParaRPr kumimoji="1" lang="ja-JP" altLang="en-US" sz="2000" b="1" kern="1200">
            <a:latin typeface="Meiryo UI" panose="020B0604030504040204" pitchFamily="34" charset="-128"/>
            <a:ea typeface="Meiryo UI" panose="020B0604030504040204" pitchFamily="34" charset="-128"/>
          </a:endParaRPr>
        </a:p>
      </dsp:txBody>
      <dsp:txXfrm>
        <a:off x="3272765" y="1364553"/>
        <a:ext cx="1785798" cy="1324946"/>
      </dsp:txXfrm>
    </dsp:sp>
    <dsp:sp modelId="{4FD86421-8A5C-7441-B858-8F4AE5465C53}">
      <dsp:nvSpPr>
        <dsp:cNvPr id="0" name=""/>
        <dsp:cNvSpPr/>
      </dsp:nvSpPr>
      <dsp:spPr>
        <a:xfrm>
          <a:off x="704096" y="524076"/>
          <a:ext cx="4838936" cy="4838936"/>
        </a:xfrm>
        <a:prstGeom prst="pie">
          <a:avLst>
            <a:gd name="adj1" fmla="val 0"/>
            <a:gd name="adj2" fmla="val 5400000"/>
          </a:avLst>
        </a:prstGeom>
        <a:gradFill rotWithShape="0">
          <a:gsLst>
            <a:gs pos="0">
              <a:schemeClr val="accent3">
                <a:hueOff val="0"/>
                <a:satOff val="0"/>
                <a:lumOff val="0"/>
                <a:shade val="51000"/>
                <a:satMod val="130000"/>
                <a:alpha val="7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kumimoji="1" lang="en-US" altLang="ja-JP" sz="2000" b="1" kern="1200" dirty="0">
              <a:latin typeface="Meiryo UI" panose="020B0604030504040204" pitchFamily="34" charset="-128"/>
              <a:ea typeface="Meiryo UI" panose="020B0604030504040204" pitchFamily="34" charset="-128"/>
            </a:rPr>
            <a:t>AI Technology</a:t>
          </a:r>
          <a:endParaRPr kumimoji="1" lang="ja-JP" altLang="en-US" sz="2000" b="1" kern="1200">
            <a:latin typeface="Meiryo UI" panose="020B0604030504040204" pitchFamily="34" charset="-128"/>
            <a:ea typeface="Meiryo UI" panose="020B0604030504040204" pitchFamily="34" charset="-128"/>
          </a:endParaRPr>
        </a:p>
      </dsp:txBody>
      <dsp:txXfrm>
        <a:off x="3272765" y="3035138"/>
        <a:ext cx="1785798" cy="1324946"/>
      </dsp:txXfrm>
    </dsp:sp>
    <dsp:sp modelId="{E8159250-11C3-D544-B66F-653485CDFC90}">
      <dsp:nvSpPr>
        <dsp:cNvPr id="0" name=""/>
        <dsp:cNvSpPr/>
      </dsp:nvSpPr>
      <dsp:spPr>
        <a:xfrm>
          <a:off x="541646" y="524076"/>
          <a:ext cx="4838936" cy="4838936"/>
        </a:xfrm>
        <a:prstGeom prst="pie">
          <a:avLst>
            <a:gd name="adj1" fmla="val 5400000"/>
            <a:gd name="adj2" fmla="val 10800000"/>
          </a:avLst>
        </a:prstGeom>
        <a:gradFill rotWithShape="0">
          <a:gsLst>
            <a:gs pos="0">
              <a:schemeClr val="accent4">
                <a:hueOff val="0"/>
                <a:satOff val="0"/>
                <a:lumOff val="0"/>
                <a:shade val="51000"/>
                <a:satMod val="130000"/>
                <a:alpha val="7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kumimoji="1" lang="en-US" altLang="ja-JP" sz="2000" b="1" kern="1200" dirty="0">
              <a:latin typeface="Meiryo UI" panose="020B0604030504040204" pitchFamily="34" charset="-128"/>
              <a:ea typeface="Meiryo UI" panose="020B0604030504040204" pitchFamily="34" charset="-128"/>
            </a:rPr>
            <a:t>Computer Power</a:t>
          </a:r>
          <a:endParaRPr kumimoji="1" lang="ja-JP" altLang="en-US" sz="2000" b="1" kern="1200">
            <a:latin typeface="Meiryo UI" panose="020B0604030504040204" pitchFamily="34" charset="-128"/>
            <a:ea typeface="Meiryo UI" panose="020B0604030504040204" pitchFamily="34" charset="-128"/>
          </a:endParaRPr>
        </a:p>
      </dsp:txBody>
      <dsp:txXfrm>
        <a:off x="1026115" y="3035138"/>
        <a:ext cx="1785798" cy="1324946"/>
      </dsp:txXfrm>
    </dsp:sp>
    <dsp:sp modelId="{34DE847D-3FDD-DF4B-97F1-6C2D6AF8BD64}">
      <dsp:nvSpPr>
        <dsp:cNvPr id="0" name=""/>
        <dsp:cNvSpPr/>
      </dsp:nvSpPr>
      <dsp:spPr>
        <a:xfrm>
          <a:off x="541646" y="361626"/>
          <a:ext cx="4838936" cy="4838936"/>
        </a:xfrm>
        <a:prstGeom prst="pie">
          <a:avLst>
            <a:gd name="adj1" fmla="val 10800000"/>
            <a:gd name="adj2" fmla="val 16200000"/>
          </a:avLst>
        </a:prstGeom>
        <a:gradFill rotWithShape="0">
          <a:gsLst>
            <a:gs pos="0">
              <a:schemeClr val="accent5">
                <a:hueOff val="0"/>
                <a:satOff val="0"/>
                <a:lumOff val="0"/>
                <a:shade val="51000"/>
                <a:satMod val="130000"/>
                <a:alpha val="75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kumimoji="1" lang="en-US" altLang="ja-JP" sz="2000" b="1" kern="1200" dirty="0">
              <a:latin typeface="Meiryo UI" panose="020B0604030504040204" pitchFamily="34" charset="-128"/>
              <a:ea typeface="Meiryo UI" panose="020B0604030504040204" pitchFamily="34" charset="-128"/>
            </a:rPr>
            <a:t>Solution</a:t>
          </a:r>
          <a:endParaRPr kumimoji="1" lang="ja-JP" altLang="en-US" sz="2000" b="1" kern="1200">
            <a:latin typeface="Meiryo UI" panose="020B0604030504040204" pitchFamily="34" charset="-128"/>
            <a:ea typeface="Meiryo UI" panose="020B0604030504040204" pitchFamily="34" charset="-128"/>
          </a:endParaRPr>
        </a:p>
      </dsp:txBody>
      <dsp:txXfrm>
        <a:off x="1026115" y="1364553"/>
        <a:ext cx="1785798" cy="1324946"/>
      </dsp:txXfrm>
    </dsp:sp>
    <dsp:sp modelId="{2CA46FAA-4ACF-B341-A15D-3891C6A10E0F}">
      <dsp:nvSpPr>
        <dsp:cNvPr id="0" name=""/>
        <dsp:cNvSpPr/>
      </dsp:nvSpPr>
      <dsp:spPr>
        <a:xfrm rot="900000">
          <a:off x="48160" y="-294309"/>
          <a:ext cx="6150807" cy="6150807"/>
        </a:xfrm>
        <a:prstGeom prst="circularArrow">
          <a:avLst>
            <a:gd name="adj1" fmla="val 5085"/>
            <a:gd name="adj2" fmla="val 327528"/>
            <a:gd name="adj3" fmla="val 21272472"/>
            <a:gd name="adj4" fmla="val 16200000"/>
            <a:gd name="adj5" fmla="val 5932"/>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E8235D7-7712-EA42-AFA2-33DA3CDA6839}">
      <dsp:nvSpPr>
        <dsp:cNvPr id="0" name=""/>
        <dsp:cNvSpPr/>
      </dsp:nvSpPr>
      <dsp:spPr>
        <a:xfrm rot="900000">
          <a:off x="48160" y="-131859"/>
          <a:ext cx="6150807" cy="6150807"/>
        </a:xfrm>
        <a:prstGeom prst="circularArrow">
          <a:avLst>
            <a:gd name="adj1" fmla="val 5085"/>
            <a:gd name="adj2" fmla="val 327528"/>
            <a:gd name="adj3" fmla="val 5072472"/>
            <a:gd name="adj4" fmla="val 0"/>
            <a:gd name="adj5" fmla="val 5932"/>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6AFCAD8-92DD-7841-BD3B-21471B44CC92}">
      <dsp:nvSpPr>
        <dsp:cNvPr id="0" name=""/>
        <dsp:cNvSpPr/>
      </dsp:nvSpPr>
      <dsp:spPr>
        <a:xfrm rot="900000">
          <a:off x="-114289" y="-131859"/>
          <a:ext cx="6150807" cy="6150807"/>
        </a:xfrm>
        <a:prstGeom prst="circularArrow">
          <a:avLst>
            <a:gd name="adj1" fmla="val 5085"/>
            <a:gd name="adj2" fmla="val 327528"/>
            <a:gd name="adj3" fmla="val 10472472"/>
            <a:gd name="adj4" fmla="val 5400000"/>
            <a:gd name="adj5" fmla="val 5932"/>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8AFAC3B-F7F8-9546-822A-6E570D0B853C}">
      <dsp:nvSpPr>
        <dsp:cNvPr id="0" name=""/>
        <dsp:cNvSpPr/>
      </dsp:nvSpPr>
      <dsp:spPr>
        <a:xfrm rot="900000">
          <a:off x="-114289" y="-294309"/>
          <a:ext cx="6150807" cy="6150807"/>
        </a:xfrm>
        <a:prstGeom prst="circularArrow">
          <a:avLst>
            <a:gd name="adj1" fmla="val 5085"/>
            <a:gd name="adj2" fmla="val 327528"/>
            <a:gd name="adj3" fmla="val 15872472"/>
            <a:gd name="adj4" fmla="val 10800000"/>
            <a:gd name="adj5" fmla="val 5932"/>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0.6519</cdr:x>
      <cdr:y>0.08839</cdr:y>
    </cdr:from>
    <cdr:to>
      <cdr:x>0.6519</cdr:x>
      <cdr:y>0.95079</cdr:y>
    </cdr:to>
    <cdr:cxnSp macro="">
      <cdr:nvCxnSpPr>
        <cdr:cNvPr id="3" name="直線コネクタ 2">
          <a:extLst xmlns:a="http://schemas.openxmlformats.org/drawingml/2006/main">
            <a:ext uri="{FF2B5EF4-FFF2-40B4-BE49-F238E27FC236}">
              <a16:creationId xmlns:a16="http://schemas.microsoft.com/office/drawing/2014/main" id="{6E48AD2E-458C-0B4C-BD5A-D11843168717}"/>
            </a:ext>
          </a:extLst>
        </cdr:cNvPr>
        <cdr:cNvCxnSpPr/>
      </cdr:nvCxnSpPr>
      <cdr:spPr>
        <a:xfrm xmlns:a="http://schemas.openxmlformats.org/drawingml/2006/main" flipV="1">
          <a:off x="3575720" y="394689"/>
          <a:ext cx="0" cy="3850886"/>
        </a:xfrm>
        <a:prstGeom xmlns:a="http://schemas.openxmlformats.org/drawingml/2006/main" prst="line">
          <a:avLst/>
        </a:prstGeom>
        <a:ln xmlns:a="http://schemas.openxmlformats.org/drawingml/2006/main" w="19050">
          <a:solidFill>
            <a:srgbClr val="FF0000"/>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0.24656</cdr:x>
      <cdr:y>0.52949</cdr:y>
    </cdr:from>
    <cdr:to>
      <cdr:x>0.39565</cdr:x>
      <cdr:y>0.7162</cdr:y>
    </cdr:to>
    <cdr:sp macro="" textlink="">
      <cdr:nvSpPr>
        <cdr:cNvPr id="4" name="テキスト ボックス 3">
          <a:extLst xmlns:a="http://schemas.openxmlformats.org/drawingml/2006/main">
            <a:ext uri="{FF2B5EF4-FFF2-40B4-BE49-F238E27FC236}">
              <a16:creationId xmlns:a16="http://schemas.microsoft.com/office/drawing/2014/main" id="{38FEBEA2-EC9A-FF4C-98BC-67064CF86D0F}"/>
            </a:ext>
          </a:extLst>
        </cdr:cNvPr>
        <cdr:cNvSpPr txBox="1"/>
      </cdr:nvSpPr>
      <cdr:spPr>
        <a:xfrm xmlns:a="http://schemas.openxmlformats.org/drawingml/2006/main">
          <a:off x="1512168" y="259310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ja-JP" altLang="en-US" sz="1100"/>
        </a:p>
      </cdr:txBody>
    </cdr:sp>
  </cdr:relSizeAnchor>
  <cdr:relSizeAnchor xmlns:cdr="http://schemas.openxmlformats.org/drawingml/2006/chartDrawing">
    <cdr:from>
      <cdr:x>0.52232</cdr:x>
      <cdr:y>0.24382</cdr:y>
    </cdr:from>
    <cdr:to>
      <cdr:x>0.81393</cdr:x>
      <cdr:y>0.30263</cdr:y>
    </cdr:to>
    <cdr:sp macro="" textlink="">
      <cdr:nvSpPr>
        <cdr:cNvPr id="5" name="テキスト ボックス 4">
          <a:extLst xmlns:a="http://schemas.openxmlformats.org/drawingml/2006/main">
            <a:ext uri="{FF2B5EF4-FFF2-40B4-BE49-F238E27FC236}">
              <a16:creationId xmlns:a16="http://schemas.microsoft.com/office/drawing/2014/main" id="{AC175164-BC9A-F040-B18B-07C120FFB471}"/>
            </a:ext>
          </a:extLst>
        </cdr:cNvPr>
        <cdr:cNvSpPr txBox="1"/>
      </cdr:nvSpPr>
      <cdr:spPr>
        <a:xfrm xmlns:a="http://schemas.openxmlformats.org/drawingml/2006/main">
          <a:off x="2864988" y="1088737"/>
          <a:ext cx="1599508" cy="26260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1600">
              <a:solidFill>
                <a:srgbClr val="FF0000"/>
              </a:solidFill>
            </a:rPr>
            <a:t>実績</a:t>
          </a:r>
          <a:r>
            <a:rPr lang="en-US" altLang="ja-JP" sz="1600" dirty="0">
              <a:solidFill>
                <a:srgbClr val="FF0000"/>
              </a:solidFill>
            </a:rPr>
            <a:t> </a:t>
          </a:r>
          <a:r>
            <a:rPr lang="ja-JP" altLang="en-US" sz="1600">
              <a:solidFill>
                <a:srgbClr val="FF0000"/>
              </a:solidFill>
            </a:rPr>
            <a:t>←→</a:t>
          </a:r>
          <a:r>
            <a:rPr lang="en-US" altLang="ja-JP" sz="1600" dirty="0">
              <a:solidFill>
                <a:srgbClr val="FF0000"/>
              </a:solidFill>
            </a:rPr>
            <a:t> </a:t>
          </a:r>
          <a:r>
            <a:rPr lang="ja-JP" altLang="en-US" sz="1600">
              <a:solidFill>
                <a:srgbClr val="FF0000"/>
              </a:solidFill>
            </a:rPr>
            <a:t>推計</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306732" cy="340359"/>
          </a:xfrm>
          <a:prstGeom prst="rect">
            <a:avLst/>
          </a:prstGeom>
        </p:spPr>
        <p:txBody>
          <a:bodyPr vert="horz" lIns="90528" tIns="45264" rIns="90528" bIns="45264" rtlCol="0"/>
          <a:lstStyle>
            <a:lvl1pPr algn="l">
              <a:defRPr sz="1100"/>
            </a:lvl1pPr>
          </a:lstStyle>
          <a:p>
            <a:endParaRPr kumimoji="1" lang="ja-JP" altLang="en-US"/>
          </a:p>
        </p:txBody>
      </p:sp>
      <p:sp>
        <p:nvSpPr>
          <p:cNvPr id="3" name="日付プレースホルダー 2"/>
          <p:cNvSpPr>
            <a:spLocks noGrp="1"/>
          </p:cNvSpPr>
          <p:nvPr>
            <p:ph type="dt" sz="quarter" idx="1"/>
          </p:nvPr>
        </p:nvSpPr>
        <p:spPr>
          <a:xfrm>
            <a:off x="5629459" y="0"/>
            <a:ext cx="4308306" cy="340359"/>
          </a:xfrm>
          <a:prstGeom prst="rect">
            <a:avLst/>
          </a:prstGeom>
        </p:spPr>
        <p:txBody>
          <a:bodyPr vert="horz" lIns="90528" tIns="45264" rIns="90528" bIns="45264" rtlCol="0"/>
          <a:lstStyle>
            <a:lvl1pPr algn="r">
              <a:defRPr sz="1100"/>
            </a:lvl1pPr>
          </a:lstStyle>
          <a:p>
            <a:fld id="{032C4624-EB4D-4933-AD60-29FDCA47B6C1}" type="datetimeFigureOut">
              <a:rPr kumimoji="1" lang="ja-JP" altLang="en-US" smtClean="0"/>
              <a:t>2021/6/30</a:t>
            </a:fld>
            <a:endParaRPr kumimoji="1" lang="ja-JP" altLang="en-US"/>
          </a:p>
        </p:txBody>
      </p:sp>
      <p:sp>
        <p:nvSpPr>
          <p:cNvPr id="4" name="フッター プレースホルダー 3"/>
          <p:cNvSpPr>
            <a:spLocks noGrp="1"/>
          </p:cNvSpPr>
          <p:nvPr>
            <p:ph type="ftr" sz="quarter" idx="2"/>
          </p:nvPr>
        </p:nvSpPr>
        <p:spPr>
          <a:xfrm>
            <a:off x="1" y="6463688"/>
            <a:ext cx="4306732" cy="340358"/>
          </a:xfrm>
          <a:prstGeom prst="rect">
            <a:avLst/>
          </a:prstGeom>
        </p:spPr>
        <p:txBody>
          <a:bodyPr vert="horz" lIns="90528" tIns="45264" rIns="90528" bIns="45264" rtlCol="0" anchor="b"/>
          <a:lstStyle>
            <a:lvl1pPr algn="l">
              <a:defRPr sz="1100"/>
            </a:lvl1pPr>
          </a:lstStyle>
          <a:p>
            <a:endParaRPr kumimoji="1" lang="ja-JP" altLang="en-US"/>
          </a:p>
        </p:txBody>
      </p:sp>
      <p:sp>
        <p:nvSpPr>
          <p:cNvPr id="5" name="スライド番号プレースホルダー 4"/>
          <p:cNvSpPr>
            <a:spLocks noGrp="1"/>
          </p:cNvSpPr>
          <p:nvPr>
            <p:ph type="sldNum" sz="quarter" idx="3"/>
          </p:nvPr>
        </p:nvSpPr>
        <p:spPr>
          <a:xfrm>
            <a:off x="5629459" y="6463688"/>
            <a:ext cx="4308306" cy="340358"/>
          </a:xfrm>
          <a:prstGeom prst="rect">
            <a:avLst/>
          </a:prstGeom>
        </p:spPr>
        <p:txBody>
          <a:bodyPr vert="horz" lIns="90528" tIns="45264" rIns="90528" bIns="45264" rtlCol="0" anchor="b"/>
          <a:lstStyle>
            <a:lvl1pPr algn="r">
              <a:defRPr sz="1100"/>
            </a:lvl1pPr>
          </a:lstStyle>
          <a:p>
            <a:fld id="{C40A43BD-46F6-4A45-9369-DE6FBA5C0184}" type="slidenum">
              <a:rPr kumimoji="1" lang="ja-JP" altLang="en-US" smtClean="0"/>
              <a:t>‹#›</a:t>
            </a:fld>
            <a:endParaRPr kumimoji="1" lang="ja-JP" altLang="en-US"/>
          </a:p>
        </p:txBody>
      </p:sp>
    </p:spTree>
    <p:extLst>
      <p:ext uri="{BB962C8B-B14F-4D97-AF65-F5344CB8AC3E}">
        <p14:creationId xmlns:p14="http://schemas.microsoft.com/office/powerpoint/2010/main" val="1248929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3"/>
            <a:ext cx="4307045" cy="340280"/>
          </a:xfrm>
          <a:prstGeom prst="rect">
            <a:avLst/>
          </a:prstGeom>
        </p:spPr>
        <p:txBody>
          <a:bodyPr vert="horz" lIns="95607" tIns="47802" rIns="95607" bIns="47802" rtlCol="0"/>
          <a:lstStyle>
            <a:lvl1pPr algn="l">
              <a:defRPr sz="1100"/>
            </a:lvl1pPr>
          </a:lstStyle>
          <a:p>
            <a:endParaRPr kumimoji="1" lang="ja-JP" altLang="en-US"/>
          </a:p>
        </p:txBody>
      </p:sp>
      <p:sp>
        <p:nvSpPr>
          <p:cNvPr id="3" name="日付プレースホルダー 2"/>
          <p:cNvSpPr>
            <a:spLocks noGrp="1"/>
          </p:cNvSpPr>
          <p:nvPr>
            <p:ph type="dt" idx="1"/>
          </p:nvPr>
        </p:nvSpPr>
        <p:spPr>
          <a:xfrm>
            <a:off x="5629997" y="3"/>
            <a:ext cx="4307045" cy="340280"/>
          </a:xfrm>
          <a:prstGeom prst="rect">
            <a:avLst/>
          </a:prstGeom>
        </p:spPr>
        <p:txBody>
          <a:bodyPr vert="horz" lIns="95607" tIns="47802" rIns="95607" bIns="47802" rtlCol="0"/>
          <a:lstStyle>
            <a:lvl1pPr algn="r">
              <a:defRPr sz="1100"/>
            </a:lvl1pPr>
          </a:lstStyle>
          <a:p>
            <a:fld id="{968DAD15-E570-4A54-9D03-86F33ED006BB}" type="datetimeFigureOut">
              <a:rPr kumimoji="1" lang="ja-JP" altLang="en-US" smtClean="0"/>
              <a:t>2021/6/30</a:t>
            </a:fld>
            <a:endParaRPr kumimoji="1" lang="ja-JP" altLang="en-US"/>
          </a:p>
        </p:txBody>
      </p:sp>
      <p:sp>
        <p:nvSpPr>
          <p:cNvPr id="4" name="スライド イメージ プレースホルダー 3"/>
          <p:cNvSpPr>
            <a:spLocks noGrp="1" noRot="1" noChangeAspect="1"/>
          </p:cNvSpPr>
          <p:nvPr>
            <p:ph type="sldImg" idx="2"/>
          </p:nvPr>
        </p:nvSpPr>
        <p:spPr>
          <a:xfrm>
            <a:off x="2700338" y="509588"/>
            <a:ext cx="4538662" cy="2554287"/>
          </a:xfrm>
          <a:prstGeom prst="rect">
            <a:avLst/>
          </a:prstGeom>
          <a:noFill/>
          <a:ln w="12700">
            <a:solidFill>
              <a:prstClr val="black"/>
            </a:solidFill>
          </a:ln>
        </p:spPr>
        <p:txBody>
          <a:bodyPr vert="horz" lIns="95607" tIns="47802" rIns="95607" bIns="47802" rtlCol="0" anchor="ctr"/>
          <a:lstStyle/>
          <a:p>
            <a:endParaRPr lang="ja-JP" altLang="en-US"/>
          </a:p>
        </p:txBody>
      </p:sp>
      <p:sp>
        <p:nvSpPr>
          <p:cNvPr id="5" name="ノート プレースホルダー 4"/>
          <p:cNvSpPr>
            <a:spLocks noGrp="1"/>
          </p:cNvSpPr>
          <p:nvPr>
            <p:ph type="body" sz="quarter" idx="3"/>
          </p:nvPr>
        </p:nvSpPr>
        <p:spPr>
          <a:xfrm>
            <a:off x="993935" y="3232669"/>
            <a:ext cx="7951470" cy="3062524"/>
          </a:xfrm>
          <a:prstGeom prst="rect">
            <a:avLst/>
          </a:prstGeom>
        </p:spPr>
        <p:txBody>
          <a:bodyPr vert="horz" lIns="95607" tIns="47802" rIns="95607" bIns="4780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5" y="6464155"/>
            <a:ext cx="4307045" cy="340280"/>
          </a:xfrm>
          <a:prstGeom prst="rect">
            <a:avLst/>
          </a:prstGeom>
        </p:spPr>
        <p:txBody>
          <a:bodyPr vert="horz" lIns="95607" tIns="47802" rIns="95607" bIns="47802"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5629997" y="6464155"/>
            <a:ext cx="4307045" cy="340280"/>
          </a:xfrm>
          <a:prstGeom prst="rect">
            <a:avLst/>
          </a:prstGeom>
        </p:spPr>
        <p:txBody>
          <a:bodyPr vert="horz" lIns="95607" tIns="47802" rIns="95607" bIns="47802" rtlCol="0" anchor="b"/>
          <a:lstStyle>
            <a:lvl1pPr algn="r">
              <a:defRPr sz="1100"/>
            </a:lvl1pPr>
          </a:lstStyle>
          <a:p>
            <a:fld id="{5CBD0F50-0484-4585-89C4-936AD3F55A68}" type="slidenum">
              <a:rPr kumimoji="1" lang="ja-JP" altLang="en-US" smtClean="0"/>
              <a:t>‹#›</a:t>
            </a:fld>
            <a:endParaRPr kumimoji="1" lang="ja-JP" altLang="en-US"/>
          </a:p>
        </p:txBody>
      </p:sp>
    </p:spTree>
    <p:extLst>
      <p:ext uri="{BB962C8B-B14F-4D97-AF65-F5344CB8AC3E}">
        <p14:creationId xmlns:p14="http://schemas.microsoft.com/office/powerpoint/2010/main" val="188951608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1"/>
            <a:r>
              <a:rPr lang="ja-JP" altLang="en-US" b="1"/>
              <a:t>メディア・リテラシー（</a:t>
            </a:r>
            <a:r>
              <a:rPr lang="en" altLang="ja-JP" b="1" dirty="0"/>
              <a:t>Media literacy</a:t>
            </a:r>
            <a:r>
              <a:rPr lang="ja-JP" altLang="en" b="1"/>
              <a:t>）</a:t>
            </a:r>
            <a:endParaRPr lang="en-US" altLang="ja-JP" b="1" dirty="0"/>
          </a:p>
          <a:p>
            <a:pPr lvl="2"/>
            <a:r>
              <a:rPr lang="ja-JP" altLang="en-US" sz="2300"/>
              <a:t>民主主義社会におけるメディアの機能を理解するとともに、あらゆる形態のメディア・メッセージへアクセスし、批判的に分析評価し、創造的に自己表現し、それによって市民社会に参加し、異文化を超えて対話し、行動する能力</a:t>
            </a:r>
            <a:endParaRPr lang="en-US" altLang="ja-JP" sz="2300" dirty="0"/>
          </a:p>
          <a:p>
            <a:pPr lvl="1"/>
            <a:r>
              <a:rPr lang="ja-JP" altLang="en-US" b="1"/>
              <a:t>金融・リテラシー（</a:t>
            </a:r>
            <a:r>
              <a:rPr lang="en-US" altLang="ja-JP" b="1" dirty="0"/>
              <a:t>Financial literacy</a:t>
            </a:r>
            <a:r>
              <a:rPr lang="ja-JP" altLang="en-US" b="1"/>
              <a:t>）</a:t>
            </a:r>
            <a:endParaRPr lang="en-US" altLang="ja-JP" b="1" dirty="0"/>
          </a:p>
          <a:p>
            <a:pPr lvl="2"/>
            <a:r>
              <a:rPr lang="ja-JP" altLang="en-US" sz="2300"/>
              <a:t>金融やその背景となる経済についての基礎知識に立脚しつつ、金融資産運用などについて個人として判断し、意思決定する能力</a:t>
            </a:r>
            <a:endParaRPr lang="en-US" altLang="ja-JP" sz="2300" dirty="0"/>
          </a:p>
          <a:p>
            <a:pPr lvl="1"/>
            <a:r>
              <a:rPr lang="ja-JP" altLang="ja-JP" b="1"/>
              <a:t>環境</a:t>
            </a:r>
            <a:r>
              <a:rPr lang="ja-JP" altLang="en-US" b="1"/>
              <a:t>・</a:t>
            </a:r>
            <a:r>
              <a:rPr lang="ja-JP" altLang="ja-JP" b="1"/>
              <a:t>リテラシー</a:t>
            </a:r>
            <a:r>
              <a:rPr lang="ja-JP" altLang="en-US" b="1"/>
              <a:t>（</a:t>
            </a:r>
            <a:r>
              <a:rPr lang="en" altLang="ja-JP" b="1" dirty="0"/>
              <a:t>Environmental literacy</a:t>
            </a:r>
            <a:r>
              <a:rPr lang="ja-JP" altLang="en-US" b="1"/>
              <a:t>）　</a:t>
            </a:r>
            <a:endParaRPr lang="ja-JP" altLang="ja-JP" b="1"/>
          </a:p>
          <a:p>
            <a:pPr lvl="2"/>
            <a:r>
              <a:rPr lang="ja-JP" altLang="en-US" sz="2300"/>
              <a:t>生態系と社会・政治的システムの両方を理解し、環境的な質の向上のために、その重要性を主張するあらゆる決定のために、その理解を適用しようとする意向を持つ能力</a:t>
            </a:r>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4</a:t>
            </a:fld>
            <a:endParaRPr kumimoji="1" lang="ja-JP" altLang="en-US"/>
          </a:p>
        </p:txBody>
      </p:sp>
    </p:spTree>
    <p:extLst>
      <p:ext uri="{BB962C8B-B14F-4D97-AF65-F5344CB8AC3E}">
        <p14:creationId xmlns:p14="http://schemas.microsoft.com/office/powerpoint/2010/main" val="3014197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19</a:t>
            </a:fld>
            <a:endParaRPr kumimoji="1" lang="ja-JP" altLang="en-US"/>
          </a:p>
        </p:txBody>
      </p:sp>
    </p:spTree>
    <p:extLst>
      <p:ext uri="{BB962C8B-B14F-4D97-AF65-F5344CB8AC3E}">
        <p14:creationId xmlns:p14="http://schemas.microsoft.com/office/powerpoint/2010/main" val="1891613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20</a:t>
            </a:fld>
            <a:endParaRPr kumimoji="1" lang="ja-JP" altLang="en-US"/>
          </a:p>
        </p:txBody>
      </p:sp>
    </p:spTree>
    <p:extLst>
      <p:ext uri="{BB962C8B-B14F-4D97-AF65-F5344CB8AC3E}">
        <p14:creationId xmlns:p14="http://schemas.microsoft.com/office/powerpoint/2010/main" val="2860817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21</a:t>
            </a:fld>
            <a:endParaRPr kumimoji="1" lang="ja-JP" altLang="en-US"/>
          </a:p>
        </p:txBody>
      </p:sp>
    </p:spTree>
    <p:extLst>
      <p:ext uri="{BB962C8B-B14F-4D97-AF65-F5344CB8AC3E}">
        <p14:creationId xmlns:p14="http://schemas.microsoft.com/office/powerpoint/2010/main" val="3579283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a:solidFill>
                  <a:schemeClr val="tx1"/>
                </a:solidFill>
                <a:effectLst/>
                <a:latin typeface="+mn-lt"/>
                <a:ea typeface="+mn-ea"/>
                <a:cs typeface="+mn-cs"/>
              </a:rPr>
              <a:t>「アジアの疾病問題」</a:t>
            </a:r>
          </a:p>
          <a:p>
            <a:r>
              <a:rPr kumimoji="1" lang="ja-JP" altLang="en-US" sz="1200" b="0" i="0" u="none" strike="noStrike" kern="1200">
                <a:solidFill>
                  <a:schemeClr val="tx1"/>
                </a:solidFill>
                <a:effectLst/>
                <a:latin typeface="+mn-lt"/>
                <a:ea typeface="+mn-ea"/>
                <a:cs typeface="+mn-cs"/>
              </a:rPr>
              <a:t>問題</a:t>
            </a:r>
            <a:r>
              <a:rPr kumimoji="1" lang="en-US" altLang="ja-JP" sz="1200" b="0" i="0" u="none" strike="noStrike" kern="1200" dirty="0">
                <a:solidFill>
                  <a:schemeClr val="tx1"/>
                </a:solidFill>
                <a:effectLst/>
                <a:latin typeface="+mn-lt"/>
                <a:ea typeface="+mn-ea"/>
                <a:cs typeface="+mn-cs"/>
              </a:rPr>
              <a:t>1</a:t>
            </a:r>
            <a:r>
              <a:rPr kumimoji="1" lang="ja-JP" altLang="en-US" sz="1200" b="0" i="0" u="none" strike="noStrike" kern="1200">
                <a:solidFill>
                  <a:schemeClr val="tx1"/>
                </a:solidFill>
                <a:effectLst/>
                <a:latin typeface="+mn-lt"/>
                <a:ea typeface="+mn-ea"/>
                <a:cs typeface="+mn-cs"/>
              </a:rPr>
              <a:t>では、「助かる」という利益にフォーカスされたため、</a:t>
            </a:r>
            <a:r>
              <a:rPr kumimoji="1" lang="ja-JP" altLang="en-US" sz="1200" b="1" i="0" u="none" strike="noStrike" kern="1200">
                <a:solidFill>
                  <a:schemeClr val="tx1"/>
                </a:solidFill>
                <a:effectLst/>
                <a:latin typeface="+mn-lt"/>
                <a:ea typeface="+mn-ea"/>
                <a:cs typeface="+mn-cs"/>
              </a:rPr>
              <a:t>リスクを避ける選択肢</a:t>
            </a:r>
            <a:r>
              <a:rPr kumimoji="1" lang="ja-JP" altLang="en-US" sz="1200" b="0" i="0" u="none" strike="noStrike" kern="1200">
                <a:solidFill>
                  <a:schemeClr val="tx1"/>
                </a:solidFill>
                <a:effectLst/>
                <a:latin typeface="+mn-lt"/>
                <a:ea typeface="+mn-ea"/>
                <a:cs typeface="+mn-cs"/>
              </a:rPr>
              <a:t>。（</a:t>
            </a:r>
            <a:r>
              <a:rPr kumimoji="1" lang="ja-JP" altLang="en-US" sz="1200" b="1" i="0" u="none" strike="noStrike" kern="1200">
                <a:solidFill>
                  <a:schemeClr val="tx1"/>
                </a:solidFill>
                <a:effectLst/>
                <a:latin typeface="+mn-lt"/>
                <a:ea typeface="+mn-ea"/>
                <a:cs typeface="+mn-cs"/>
              </a:rPr>
              <a:t>利益を得る場面</a:t>
            </a:r>
            <a:r>
              <a:rPr kumimoji="1" lang="ja-JP" altLang="en-US" sz="1200" b="0" i="0" u="none" strike="noStrike" kern="1200">
                <a:solidFill>
                  <a:schemeClr val="tx1"/>
                </a:solidFill>
                <a:effectLst/>
                <a:latin typeface="+mn-lt"/>
                <a:ea typeface="+mn-ea"/>
                <a:cs typeface="+mn-cs"/>
              </a:rPr>
              <a:t>では「</a:t>
            </a:r>
            <a:r>
              <a:rPr kumimoji="1" lang="ja-JP" altLang="en-US" sz="1200" b="1" i="0" u="none" strike="noStrike" kern="1200">
                <a:solidFill>
                  <a:schemeClr val="tx1"/>
                </a:solidFill>
                <a:effectLst/>
                <a:latin typeface="+mn-lt"/>
                <a:ea typeface="+mn-ea"/>
                <a:cs typeface="+mn-cs"/>
              </a:rPr>
              <a:t>リスクを避けて確実に手に入れること</a:t>
            </a:r>
            <a:r>
              <a:rPr kumimoji="1" lang="ja-JP" altLang="en-US" sz="1200" b="0" i="0" u="none" strike="noStrike" kern="1200">
                <a:solidFill>
                  <a:schemeClr val="tx1"/>
                </a:solidFill>
                <a:effectLst/>
                <a:latin typeface="+mn-lt"/>
                <a:ea typeface="+mn-ea"/>
                <a:cs typeface="+mn-cs"/>
              </a:rPr>
              <a:t>」）</a:t>
            </a:r>
            <a:endParaRPr kumimoji="1" lang="en-US" altLang="ja-JP" sz="1200" b="0" i="0" u="none" strike="noStrike" kern="1200" dirty="0">
              <a:solidFill>
                <a:schemeClr val="tx1"/>
              </a:solidFill>
              <a:effectLst/>
              <a:latin typeface="+mn-lt"/>
              <a:ea typeface="+mn-ea"/>
              <a:cs typeface="+mn-cs"/>
            </a:endParaRPr>
          </a:p>
          <a:p>
            <a:r>
              <a:rPr kumimoji="1" lang="ja-JP" altLang="en-US" sz="1200" b="0" i="0" u="none" strike="noStrike" kern="1200">
                <a:solidFill>
                  <a:schemeClr val="tx1"/>
                </a:solidFill>
                <a:effectLst/>
                <a:latin typeface="+mn-lt"/>
                <a:ea typeface="+mn-ea"/>
                <a:cs typeface="+mn-cs"/>
              </a:rPr>
              <a:t>問題</a:t>
            </a:r>
            <a:r>
              <a:rPr kumimoji="1" lang="en-US" altLang="ja-JP" sz="1200" b="0" i="0" u="none" strike="noStrike" kern="1200" dirty="0">
                <a:solidFill>
                  <a:schemeClr val="tx1"/>
                </a:solidFill>
                <a:effectLst/>
                <a:latin typeface="+mn-lt"/>
                <a:ea typeface="+mn-ea"/>
                <a:cs typeface="+mn-cs"/>
              </a:rPr>
              <a:t>2</a:t>
            </a:r>
            <a:r>
              <a:rPr kumimoji="1" lang="ja-JP" altLang="en-US" sz="1200" b="0" i="0" u="none" strike="noStrike" kern="1200">
                <a:solidFill>
                  <a:schemeClr val="tx1"/>
                </a:solidFill>
                <a:effectLst/>
                <a:latin typeface="+mn-lt"/>
                <a:ea typeface="+mn-ea"/>
                <a:cs typeface="+mn-cs"/>
              </a:rPr>
              <a:t>では、「死ぬ」という損失にフォーカスされたため、</a:t>
            </a:r>
            <a:r>
              <a:rPr kumimoji="1" lang="ja-JP" altLang="en-US" sz="1200" b="1" i="0" u="none" strike="noStrike" kern="1200">
                <a:solidFill>
                  <a:schemeClr val="tx1"/>
                </a:solidFill>
                <a:effectLst/>
                <a:latin typeface="+mn-lt"/>
                <a:ea typeface="+mn-ea"/>
                <a:cs typeface="+mn-cs"/>
              </a:rPr>
              <a:t>リスクを冒してでも損失を回避する選択</a:t>
            </a:r>
            <a:r>
              <a:rPr kumimoji="1" lang="ja-JP" altLang="en-US" sz="1200" b="0" i="0" u="none" strike="noStrike" kern="1200">
                <a:solidFill>
                  <a:schemeClr val="tx1"/>
                </a:solidFill>
                <a:effectLst/>
                <a:latin typeface="+mn-lt"/>
                <a:ea typeface="+mn-ea"/>
                <a:cs typeface="+mn-cs"/>
              </a:rPr>
              <a:t>。（</a:t>
            </a:r>
            <a:r>
              <a:rPr kumimoji="1" lang="ja-JP" altLang="en-US" sz="1200" b="1" i="0" u="none" strike="noStrike" kern="1200">
                <a:solidFill>
                  <a:schemeClr val="tx1"/>
                </a:solidFill>
                <a:effectLst/>
                <a:latin typeface="+mn-lt"/>
                <a:ea typeface="+mn-ea"/>
                <a:cs typeface="+mn-cs"/>
              </a:rPr>
              <a:t>損失を被る場面</a:t>
            </a:r>
            <a:r>
              <a:rPr kumimoji="1" lang="ja-JP" altLang="en-US" sz="1200" b="0" i="0" u="none" strike="noStrike" kern="1200">
                <a:solidFill>
                  <a:schemeClr val="tx1"/>
                </a:solidFill>
                <a:effectLst/>
                <a:latin typeface="+mn-lt"/>
                <a:ea typeface="+mn-ea"/>
                <a:cs typeface="+mn-cs"/>
              </a:rPr>
              <a:t>では「</a:t>
            </a:r>
            <a:r>
              <a:rPr kumimoji="1" lang="ja-JP" altLang="en-US" sz="1200" b="1" i="0" u="none" strike="noStrike" kern="1200">
                <a:solidFill>
                  <a:schemeClr val="tx1"/>
                </a:solidFill>
                <a:effectLst/>
                <a:latin typeface="+mn-lt"/>
                <a:ea typeface="+mn-ea"/>
                <a:cs typeface="+mn-cs"/>
              </a:rPr>
              <a:t>リスクを冒してでも最大限に回避すること</a:t>
            </a:r>
            <a:r>
              <a:rPr kumimoji="1" lang="ja-JP" altLang="en-US" sz="1200" b="0" i="0" u="none" strike="noStrike" kern="1200">
                <a:solidFill>
                  <a:schemeClr val="tx1"/>
                </a:solidFill>
                <a:effectLst/>
                <a:latin typeface="+mn-lt"/>
                <a:ea typeface="+mn-ea"/>
                <a:cs typeface="+mn-cs"/>
              </a:rPr>
              <a:t>」）</a:t>
            </a:r>
          </a:p>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29</a:t>
            </a:fld>
            <a:endParaRPr kumimoji="1" lang="ja-JP" altLang="en-US"/>
          </a:p>
        </p:txBody>
      </p:sp>
    </p:spTree>
    <p:extLst>
      <p:ext uri="{BB962C8B-B14F-4D97-AF65-F5344CB8AC3E}">
        <p14:creationId xmlns:p14="http://schemas.microsoft.com/office/powerpoint/2010/main" val="2668546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a:solidFill>
                  <a:schemeClr val="tx1"/>
                </a:solidFill>
                <a:effectLst/>
                <a:latin typeface="+mn-lt"/>
                <a:ea typeface="+mn-ea"/>
                <a:cs typeface="+mn-cs"/>
              </a:rPr>
              <a:t>「アジアの疾病問題」</a:t>
            </a:r>
          </a:p>
          <a:p>
            <a:r>
              <a:rPr kumimoji="1" lang="ja-JP" altLang="en-US" sz="1200" b="0" i="0" u="none" strike="noStrike" kern="1200">
                <a:solidFill>
                  <a:schemeClr val="tx1"/>
                </a:solidFill>
                <a:effectLst/>
                <a:latin typeface="+mn-lt"/>
                <a:ea typeface="+mn-ea"/>
                <a:cs typeface="+mn-cs"/>
              </a:rPr>
              <a:t>問題</a:t>
            </a:r>
            <a:r>
              <a:rPr kumimoji="1" lang="en-US" altLang="ja-JP" sz="1200" b="0" i="0" u="none" strike="noStrike" kern="1200" dirty="0">
                <a:solidFill>
                  <a:schemeClr val="tx1"/>
                </a:solidFill>
                <a:effectLst/>
                <a:latin typeface="+mn-lt"/>
                <a:ea typeface="+mn-ea"/>
                <a:cs typeface="+mn-cs"/>
              </a:rPr>
              <a:t>1</a:t>
            </a:r>
            <a:r>
              <a:rPr kumimoji="1" lang="ja-JP" altLang="en-US" sz="1200" b="0" i="0" u="none" strike="noStrike" kern="1200">
                <a:solidFill>
                  <a:schemeClr val="tx1"/>
                </a:solidFill>
                <a:effectLst/>
                <a:latin typeface="+mn-lt"/>
                <a:ea typeface="+mn-ea"/>
                <a:cs typeface="+mn-cs"/>
              </a:rPr>
              <a:t>では、「助かる」という利益にフォーカスされたため、</a:t>
            </a:r>
            <a:r>
              <a:rPr kumimoji="1" lang="ja-JP" altLang="en-US" sz="1200" b="1" i="0" u="none" strike="noStrike" kern="1200">
                <a:solidFill>
                  <a:schemeClr val="tx1"/>
                </a:solidFill>
                <a:effectLst/>
                <a:latin typeface="+mn-lt"/>
                <a:ea typeface="+mn-ea"/>
                <a:cs typeface="+mn-cs"/>
              </a:rPr>
              <a:t>リスクを避ける選択肢</a:t>
            </a:r>
            <a:r>
              <a:rPr kumimoji="1" lang="ja-JP" altLang="en-US" sz="1200" b="0" i="0" u="none" strike="noStrike" kern="1200">
                <a:solidFill>
                  <a:schemeClr val="tx1"/>
                </a:solidFill>
                <a:effectLst/>
                <a:latin typeface="+mn-lt"/>
                <a:ea typeface="+mn-ea"/>
                <a:cs typeface="+mn-cs"/>
              </a:rPr>
              <a:t>。（</a:t>
            </a:r>
            <a:r>
              <a:rPr kumimoji="1" lang="ja-JP" altLang="en-US" sz="1200" b="1" i="0" u="none" strike="noStrike" kern="1200">
                <a:solidFill>
                  <a:schemeClr val="tx1"/>
                </a:solidFill>
                <a:effectLst/>
                <a:latin typeface="+mn-lt"/>
                <a:ea typeface="+mn-ea"/>
                <a:cs typeface="+mn-cs"/>
              </a:rPr>
              <a:t>利益を得る場面</a:t>
            </a:r>
            <a:r>
              <a:rPr kumimoji="1" lang="ja-JP" altLang="en-US" sz="1200" b="0" i="0" u="none" strike="noStrike" kern="1200">
                <a:solidFill>
                  <a:schemeClr val="tx1"/>
                </a:solidFill>
                <a:effectLst/>
                <a:latin typeface="+mn-lt"/>
                <a:ea typeface="+mn-ea"/>
                <a:cs typeface="+mn-cs"/>
              </a:rPr>
              <a:t>では「</a:t>
            </a:r>
            <a:r>
              <a:rPr kumimoji="1" lang="ja-JP" altLang="en-US" sz="1200" b="1" i="0" u="none" strike="noStrike" kern="1200">
                <a:solidFill>
                  <a:schemeClr val="tx1"/>
                </a:solidFill>
                <a:effectLst/>
                <a:latin typeface="+mn-lt"/>
                <a:ea typeface="+mn-ea"/>
                <a:cs typeface="+mn-cs"/>
              </a:rPr>
              <a:t>リスクを避けて確実に手に入れること</a:t>
            </a:r>
            <a:r>
              <a:rPr kumimoji="1" lang="ja-JP" altLang="en-US" sz="1200" b="0" i="0" u="none" strike="noStrike" kern="1200">
                <a:solidFill>
                  <a:schemeClr val="tx1"/>
                </a:solidFill>
                <a:effectLst/>
                <a:latin typeface="+mn-lt"/>
                <a:ea typeface="+mn-ea"/>
                <a:cs typeface="+mn-cs"/>
              </a:rPr>
              <a:t>」）</a:t>
            </a:r>
            <a:endParaRPr kumimoji="1" lang="en-US" altLang="ja-JP" sz="1200" b="0" i="0" u="none" strike="noStrike" kern="1200" dirty="0">
              <a:solidFill>
                <a:schemeClr val="tx1"/>
              </a:solidFill>
              <a:effectLst/>
              <a:latin typeface="+mn-lt"/>
              <a:ea typeface="+mn-ea"/>
              <a:cs typeface="+mn-cs"/>
            </a:endParaRPr>
          </a:p>
          <a:p>
            <a:r>
              <a:rPr kumimoji="1" lang="ja-JP" altLang="en-US" sz="1200" b="0" i="0" u="none" strike="noStrike" kern="1200">
                <a:solidFill>
                  <a:schemeClr val="tx1"/>
                </a:solidFill>
                <a:effectLst/>
                <a:latin typeface="+mn-lt"/>
                <a:ea typeface="+mn-ea"/>
                <a:cs typeface="+mn-cs"/>
              </a:rPr>
              <a:t>問題</a:t>
            </a:r>
            <a:r>
              <a:rPr kumimoji="1" lang="en-US" altLang="ja-JP" sz="1200" b="0" i="0" u="none" strike="noStrike" kern="1200" dirty="0">
                <a:solidFill>
                  <a:schemeClr val="tx1"/>
                </a:solidFill>
                <a:effectLst/>
                <a:latin typeface="+mn-lt"/>
                <a:ea typeface="+mn-ea"/>
                <a:cs typeface="+mn-cs"/>
              </a:rPr>
              <a:t>2</a:t>
            </a:r>
            <a:r>
              <a:rPr kumimoji="1" lang="ja-JP" altLang="en-US" sz="1200" b="0" i="0" u="none" strike="noStrike" kern="1200">
                <a:solidFill>
                  <a:schemeClr val="tx1"/>
                </a:solidFill>
                <a:effectLst/>
                <a:latin typeface="+mn-lt"/>
                <a:ea typeface="+mn-ea"/>
                <a:cs typeface="+mn-cs"/>
              </a:rPr>
              <a:t>では、「死ぬ」という損失にフォーカスされたため、</a:t>
            </a:r>
            <a:r>
              <a:rPr kumimoji="1" lang="ja-JP" altLang="en-US" sz="1200" b="1" i="0" u="none" strike="noStrike" kern="1200">
                <a:solidFill>
                  <a:schemeClr val="tx1"/>
                </a:solidFill>
                <a:effectLst/>
                <a:latin typeface="+mn-lt"/>
                <a:ea typeface="+mn-ea"/>
                <a:cs typeface="+mn-cs"/>
              </a:rPr>
              <a:t>リスクを冒してでも損失を回避する選択</a:t>
            </a:r>
            <a:r>
              <a:rPr kumimoji="1" lang="ja-JP" altLang="en-US" sz="1200" b="0" i="0" u="none" strike="noStrike" kern="1200">
                <a:solidFill>
                  <a:schemeClr val="tx1"/>
                </a:solidFill>
                <a:effectLst/>
                <a:latin typeface="+mn-lt"/>
                <a:ea typeface="+mn-ea"/>
                <a:cs typeface="+mn-cs"/>
              </a:rPr>
              <a:t>。（</a:t>
            </a:r>
            <a:r>
              <a:rPr kumimoji="1" lang="ja-JP" altLang="en-US" sz="1200" b="1" i="0" u="none" strike="noStrike" kern="1200">
                <a:solidFill>
                  <a:schemeClr val="tx1"/>
                </a:solidFill>
                <a:effectLst/>
                <a:latin typeface="+mn-lt"/>
                <a:ea typeface="+mn-ea"/>
                <a:cs typeface="+mn-cs"/>
              </a:rPr>
              <a:t>損失を被る場面</a:t>
            </a:r>
            <a:r>
              <a:rPr kumimoji="1" lang="ja-JP" altLang="en-US" sz="1200" b="0" i="0" u="none" strike="noStrike" kern="1200">
                <a:solidFill>
                  <a:schemeClr val="tx1"/>
                </a:solidFill>
                <a:effectLst/>
                <a:latin typeface="+mn-lt"/>
                <a:ea typeface="+mn-ea"/>
                <a:cs typeface="+mn-cs"/>
              </a:rPr>
              <a:t>では「</a:t>
            </a:r>
            <a:r>
              <a:rPr kumimoji="1" lang="ja-JP" altLang="en-US" sz="1200" b="1" i="0" u="none" strike="noStrike" kern="1200">
                <a:solidFill>
                  <a:schemeClr val="tx1"/>
                </a:solidFill>
                <a:effectLst/>
                <a:latin typeface="+mn-lt"/>
                <a:ea typeface="+mn-ea"/>
                <a:cs typeface="+mn-cs"/>
              </a:rPr>
              <a:t>リスクを冒してでも最大限に回避すること</a:t>
            </a:r>
            <a:r>
              <a:rPr kumimoji="1" lang="ja-JP" altLang="en-US" sz="1200" b="0" i="0" u="none" strike="noStrike" kern="1200">
                <a:solidFill>
                  <a:schemeClr val="tx1"/>
                </a:solidFill>
                <a:effectLst/>
                <a:latin typeface="+mn-lt"/>
                <a:ea typeface="+mn-ea"/>
                <a:cs typeface="+mn-cs"/>
              </a:rPr>
              <a:t>」）</a:t>
            </a:r>
          </a:p>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30</a:t>
            </a:fld>
            <a:endParaRPr kumimoji="1" lang="ja-JP" altLang="en-US"/>
          </a:p>
        </p:txBody>
      </p:sp>
    </p:spTree>
    <p:extLst>
      <p:ext uri="{BB962C8B-B14F-4D97-AF65-F5344CB8AC3E}">
        <p14:creationId xmlns:p14="http://schemas.microsoft.com/office/powerpoint/2010/main" val="2703690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35</a:t>
            </a:fld>
            <a:endParaRPr kumimoji="1" lang="ja-JP" altLang="en-US"/>
          </a:p>
        </p:txBody>
      </p:sp>
    </p:spTree>
    <p:extLst>
      <p:ext uri="{BB962C8B-B14F-4D97-AF65-F5344CB8AC3E}">
        <p14:creationId xmlns:p14="http://schemas.microsoft.com/office/powerpoint/2010/main" val="2860357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36</a:t>
            </a:fld>
            <a:endParaRPr kumimoji="1" lang="ja-JP" altLang="en-US"/>
          </a:p>
        </p:txBody>
      </p:sp>
    </p:spTree>
    <p:extLst>
      <p:ext uri="{BB962C8B-B14F-4D97-AF65-F5344CB8AC3E}">
        <p14:creationId xmlns:p14="http://schemas.microsoft.com/office/powerpoint/2010/main" val="2337966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7</a:t>
            </a:fld>
            <a:endParaRPr kumimoji="1" lang="ja-JP" altLang="en-US"/>
          </a:p>
        </p:txBody>
      </p:sp>
    </p:spTree>
    <p:extLst>
      <p:ext uri="{BB962C8B-B14F-4D97-AF65-F5344CB8AC3E}">
        <p14:creationId xmlns:p14="http://schemas.microsoft.com/office/powerpoint/2010/main" val="1136121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8</a:t>
            </a:fld>
            <a:endParaRPr kumimoji="1" lang="ja-JP" altLang="en-US"/>
          </a:p>
        </p:txBody>
      </p:sp>
    </p:spTree>
    <p:extLst>
      <p:ext uri="{BB962C8B-B14F-4D97-AF65-F5344CB8AC3E}">
        <p14:creationId xmlns:p14="http://schemas.microsoft.com/office/powerpoint/2010/main" val="1483431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9</a:t>
            </a:fld>
            <a:endParaRPr kumimoji="1" lang="ja-JP" altLang="en-US"/>
          </a:p>
        </p:txBody>
      </p:sp>
    </p:spTree>
    <p:extLst>
      <p:ext uri="{BB962C8B-B14F-4D97-AF65-F5344CB8AC3E}">
        <p14:creationId xmlns:p14="http://schemas.microsoft.com/office/powerpoint/2010/main" val="983220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10</a:t>
            </a:fld>
            <a:endParaRPr kumimoji="1" lang="ja-JP" altLang="en-US"/>
          </a:p>
        </p:txBody>
      </p:sp>
    </p:spTree>
    <p:extLst>
      <p:ext uri="{BB962C8B-B14F-4D97-AF65-F5344CB8AC3E}">
        <p14:creationId xmlns:p14="http://schemas.microsoft.com/office/powerpoint/2010/main" val="148434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12</a:t>
            </a:fld>
            <a:endParaRPr kumimoji="1" lang="ja-JP" altLang="en-US"/>
          </a:p>
        </p:txBody>
      </p:sp>
    </p:spTree>
    <p:extLst>
      <p:ext uri="{BB962C8B-B14F-4D97-AF65-F5344CB8AC3E}">
        <p14:creationId xmlns:p14="http://schemas.microsoft.com/office/powerpoint/2010/main" val="3587037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13</a:t>
            </a:fld>
            <a:endParaRPr kumimoji="1" lang="ja-JP" altLang="en-US"/>
          </a:p>
        </p:txBody>
      </p:sp>
    </p:spTree>
    <p:extLst>
      <p:ext uri="{BB962C8B-B14F-4D97-AF65-F5344CB8AC3E}">
        <p14:creationId xmlns:p14="http://schemas.microsoft.com/office/powerpoint/2010/main" val="1567096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14</a:t>
            </a:fld>
            <a:endParaRPr kumimoji="1" lang="ja-JP" altLang="en-US"/>
          </a:p>
        </p:txBody>
      </p:sp>
    </p:spTree>
    <p:extLst>
      <p:ext uri="{BB962C8B-B14F-4D97-AF65-F5344CB8AC3E}">
        <p14:creationId xmlns:p14="http://schemas.microsoft.com/office/powerpoint/2010/main" val="3060176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15</a:t>
            </a:fld>
            <a:endParaRPr kumimoji="1" lang="ja-JP" altLang="en-US"/>
          </a:p>
        </p:txBody>
      </p:sp>
    </p:spTree>
    <p:extLst>
      <p:ext uri="{BB962C8B-B14F-4D97-AF65-F5344CB8AC3E}">
        <p14:creationId xmlns:p14="http://schemas.microsoft.com/office/powerpoint/2010/main" val="14013284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F9BE79B4-80B2-2047-B0A8-DCCCC59C9B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20" y="133722"/>
            <a:ext cx="1664402" cy="1609229"/>
          </a:xfrm>
          <a:prstGeom prst="rect">
            <a:avLst/>
          </a:prstGeom>
        </p:spPr>
      </p:pic>
      <p:pic>
        <p:nvPicPr>
          <p:cNvPr id="5" name="図 4">
            <a:extLst>
              <a:ext uri="{FF2B5EF4-FFF2-40B4-BE49-F238E27FC236}">
                <a16:creationId xmlns:a16="http://schemas.microsoft.com/office/drawing/2014/main" id="{C3493600-BFED-B440-B5D7-FC17B373C7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672284"/>
            <a:ext cx="12192000" cy="3213100"/>
          </a:xfrm>
          <a:prstGeom prst="rect">
            <a:avLst/>
          </a:prstGeom>
        </p:spPr>
      </p:pic>
      <p:sp>
        <p:nvSpPr>
          <p:cNvPr id="3" name="サブタイトル 2"/>
          <p:cNvSpPr>
            <a:spLocks noGrp="1"/>
          </p:cNvSpPr>
          <p:nvPr>
            <p:ph type="subTitle" idx="1" hasCustomPrompt="1"/>
          </p:nvPr>
        </p:nvSpPr>
        <p:spPr>
          <a:xfrm>
            <a:off x="1828800" y="3284985"/>
            <a:ext cx="8534400" cy="55086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サブタイトルの書式設定</a:t>
            </a:r>
          </a:p>
        </p:txBody>
      </p:sp>
      <p:sp>
        <p:nvSpPr>
          <p:cNvPr id="2" name="タイトル 1"/>
          <p:cNvSpPr>
            <a:spLocks noGrp="1"/>
          </p:cNvSpPr>
          <p:nvPr>
            <p:ph type="ctrTitle" hasCustomPrompt="1"/>
          </p:nvPr>
        </p:nvSpPr>
        <p:spPr>
          <a:xfrm>
            <a:off x="914400" y="1700809"/>
            <a:ext cx="10363200" cy="1470025"/>
          </a:xfrm>
        </p:spPr>
        <p:txBody>
          <a:bodyPr/>
          <a:lstStyle>
            <a:lvl1pPr>
              <a:defRPr b="1">
                <a:latin typeface="Meiryo UI" panose="020B0604030504040204" pitchFamily="34" charset="-128"/>
                <a:ea typeface="Meiryo UI" panose="020B0604030504040204" pitchFamily="34" charset="-128"/>
              </a:defRPr>
            </a:lvl1pPr>
          </a:lstStyle>
          <a:p>
            <a:r>
              <a:rPr kumimoji="1" lang="ja-JP" altLang="en-US"/>
              <a:t>マスタータイトルの書式設定</a:t>
            </a:r>
          </a:p>
        </p:txBody>
      </p:sp>
      <p:sp>
        <p:nvSpPr>
          <p:cNvPr id="25" name="テキスト プレースホルダー 24">
            <a:extLst>
              <a:ext uri="{FF2B5EF4-FFF2-40B4-BE49-F238E27FC236}">
                <a16:creationId xmlns:a16="http://schemas.microsoft.com/office/drawing/2014/main" id="{3931D52A-02DD-1A48-B2D3-AF543E094F5D}"/>
              </a:ext>
            </a:extLst>
          </p:cNvPr>
          <p:cNvSpPr>
            <a:spLocks noGrp="1"/>
          </p:cNvSpPr>
          <p:nvPr>
            <p:ph type="body" sz="quarter" idx="11" hasCustomPrompt="1"/>
          </p:nvPr>
        </p:nvSpPr>
        <p:spPr>
          <a:xfrm>
            <a:off x="719667" y="4437064"/>
            <a:ext cx="4032251" cy="1512887"/>
          </a:xfrm>
        </p:spPr>
        <p:txBody>
          <a:bodyPr>
            <a:noAutofit/>
          </a:bodyPr>
          <a:lstStyle>
            <a:lvl1pPr marL="0" indent="0">
              <a:buNone/>
              <a:defRPr sz="2400" i="0">
                <a:latin typeface="Meiryo UI" panose="020B0604030504040204" pitchFamily="34" charset="-128"/>
                <a:ea typeface="Meiryo UI" panose="020B0604030504040204" pitchFamily="34" charset="-128"/>
              </a:defRPr>
            </a:lvl1pPr>
            <a:lvl2pPr>
              <a:defRPr sz="1800">
                <a:latin typeface="Meiryo UI" panose="020B0604030504040204" pitchFamily="34" charset="-128"/>
                <a:ea typeface="Meiryo UI" panose="020B0604030504040204" pitchFamily="34" charset="-128"/>
              </a:defRPr>
            </a:lvl2pPr>
            <a:lvl3pPr>
              <a:defRPr sz="1800">
                <a:latin typeface="Meiryo UI" panose="020B0604030504040204" pitchFamily="34" charset="-128"/>
                <a:ea typeface="Meiryo UI" panose="020B0604030504040204" pitchFamily="34" charset="-128"/>
              </a:defRPr>
            </a:lvl3pPr>
            <a:lvl4pPr>
              <a:defRPr sz="1800">
                <a:latin typeface="Meiryo UI" panose="020B0604030504040204" pitchFamily="34" charset="-128"/>
                <a:ea typeface="Meiryo UI" panose="020B0604030504040204" pitchFamily="34" charset="-128"/>
              </a:defRPr>
            </a:lvl4pPr>
            <a:lvl5pPr>
              <a:defRPr sz="1800">
                <a:latin typeface="Meiryo UI" panose="020B0604030504040204" pitchFamily="34" charset="-128"/>
                <a:ea typeface="Meiryo UI" panose="020B0604030504040204" pitchFamily="34" charset="-128"/>
              </a:defRPr>
            </a:lvl5pPr>
          </a:lstStyle>
          <a:p>
            <a:pPr lvl="0"/>
            <a:r>
              <a:rPr kumimoji="1" lang="ja-JP" altLang="en-US"/>
              <a:t>所属・名前・日付</a:t>
            </a:r>
          </a:p>
        </p:txBody>
      </p:sp>
      <p:sp>
        <p:nvSpPr>
          <p:cNvPr id="9" name="正方形/長方形 8">
            <a:extLst>
              <a:ext uri="{FF2B5EF4-FFF2-40B4-BE49-F238E27FC236}">
                <a16:creationId xmlns:a16="http://schemas.microsoft.com/office/drawing/2014/main" id="{FB7580D6-6A15-2A45-B395-2D6155250B87}"/>
              </a:ext>
            </a:extLst>
          </p:cNvPr>
          <p:cNvSpPr/>
          <p:nvPr userDrawn="1"/>
        </p:nvSpPr>
        <p:spPr>
          <a:xfrm>
            <a:off x="0" y="6525345"/>
            <a:ext cx="12192000" cy="360040"/>
          </a:xfrm>
          <a:prstGeom prst="rect">
            <a:avLst/>
          </a:prstGeom>
          <a:solidFill>
            <a:srgbClr val="00AAD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a:latin typeface="Meiryo UI" panose="020B0604030504040204" pitchFamily="34" charset="-128"/>
                <a:ea typeface="Meiryo UI" panose="020B0604030504040204" pitchFamily="34" charset="-128"/>
              </a:rPr>
              <a:t>本資料は</a:t>
            </a:r>
            <a:r>
              <a:rPr lang="en" altLang="ja-JP" sz="900" dirty="0">
                <a:latin typeface="Meiryo UI" panose="020B0604030504040204" pitchFamily="34" charset="-128"/>
                <a:ea typeface="Meiryo UI" panose="020B0604030504040204" pitchFamily="34" charset="-128"/>
              </a:rPr>
              <a:t>CC-BY</a:t>
            </a:r>
            <a:r>
              <a:rPr lang="ja-JP" altLang="en-US" sz="900">
                <a:latin typeface="Meiryo UI" panose="020B0604030504040204" pitchFamily="34" charset="-128"/>
                <a:ea typeface="Meiryo UI" panose="020B0604030504040204" pitchFamily="34" charset="-128"/>
              </a:rPr>
              <a:t>ライセンスによって許諾されています．ライセンスの内容を知りたい方は</a:t>
            </a:r>
            <a:r>
              <a:rPr lang="en" altLang="ja-JP" sz="900" u="none" dirty="0">
                <a:latin typeface="Meiryo UI" panose="020B0604030504040204" pitchFamily="34" charset="-128"/>
                <a:ea typeface="Meiryo UI" panose="020B0604030504040204" pitchFamily="34" charset="-128"/>
              </a:rPr>
              <a:t>http://creativecommons.org/licenses/by/4.0/deed.ja</a:t>
            </a:r>
            <a:r>
              <a:rPr lang="ja-JP" altLang="en-US" sz="900">
                <a:latin typeface="Meiryo UI" panose="020B0604030504040204" pitchFamily="34" charset="-128"/>
                <a:ea typeface="Meiryo UI" panose="020B0604030504040204" pitchFamily="34" charset="-128"/>
              </a:rPr>
              <a:t>でご確認ください．</a:t>
            </a:r>
            <a:br>
              <a:rPr lang="ja-JP" altLang="en-US" sz="900">
                <a:latin typeface="Meiryo UI" panose="020B0604030504040204" pitchFamily="34" charset="-128"/>
                <a:ea typeface="Meiryo UI" panose="020B0604030504040204" pitchFamily="34" charset="-128"/>
              </a:rPr>
            </a:br>
            <a:r>
              <a:rPr lang="ja-JP" altLang="en-US" sz="900">
                <a:latin typeface="Meiryo UI" panose="020B0604030504040204" pitchFamily="34" charset="-128"/>
                <a:ea typeface="Meiryo UI" panose="020B0604030504040204" pitchFamily="34" charset="-128"/>
              </a:rPr>
              <a:t>ただし，出典の表記等によって第三者が権利を有していることを直接的に表示・示唆している場合は利用者の責任において確認し，提供元の利用条件に従ってください．</a:t>
            </a:r>
          </a:p>
        </p:txBody>
      </p:sp>
      <p:pic>
        <p:nvPicPr>
          <p:cNvPr id="10" name="図 9">
            <a:extLst>
              <a:ext uri="{FF2B5EF4-FFF2-40B4-BE49-F238E27FC236}">
                <a16:creationId xmlns:a16="http://schemas.microsoft.com/office/drawing/2014/main" id="{D6E05D5F-814A-084D-8A68-35185F397E8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47784" y="6509255"/>
            <a:ext cx="1944216" cy="376129"/>
          </a:xfrm>
          <a:prstGeom prst="rect">
            <a:avLst/>
          </a:prstGeom>
        </p:spPr>
      </p:pic>
    </p:spTree>
    <p:extLst>
      <p:ext uri="{BB962C8B-B14F-4D97-AF65-F5344CB8AC3E}">
        <p14:creationId xmlns:p14="http://schemas.microsoft.com/office/powerpoint/2010/main" val="85632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533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最終ページ">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F40860A-66A3-E248-B3BE-7DCE1FAD0CAC}"/>
              </a:ext>
            </a:extLst>
          </p:cNvPr>
          <p:cNvSpPr txBox="1"/>
          <p:nvPr userDrawn="1"/>
        </p:nvSpPr>
        <p:spPr>
          <a:xfrm>
            <a:off x="423696" y="692696"/>
            <a:ext cx="11344608" cy="369332"/>
          </a:xfrm>
          <a:prstGeom prst="rect">
            <a:avLst/>
          </a:prstGeom>
          <a:noFill/>
        </p:spPr>
        <p:txBody>
          <a:bodyPr wrap="square" rtlCol="0">
            <a:spAutoFit/>
          </a:bodyPr>
          <a:lstStyle/>
          <a:p>
            <a:pPr algn="ctr"/>
            <a:r>
              <a:rPr kumimoji="1" lang="ja-JP" altLang="en-US" sz="18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ご清聴ありがとうございました！</a:t>
            </a:r>
          </a:p>
        </p:txBody>
      </p:sp>
      <p:sp>
        <p:nvSpPr>
          <p:cNvPr id="9" name="テキスト ボックス 8">
            <a:extLst>
              <a:ext uri="{FF2B5EF4-FFF2-40B4-BE49-F238E27FC236}">
                <a16:creationId xmlns:a16="http://schemas.microsoft.com/office/drawing/2014/main" id="{D0B98EB6-2213-A94B-987E-90F308571796}"/>
              </a:ext>
            </a:extLst>
          </p:cNvPr>
          <p:cNvSpPr txBox="1"/>
          <p:nvPr userDrawn="1"/>
        </p:nvSpPr>
        <p:spPr>
          <a:xfrm>
            <a:off x="423696" y="1062028"/>
            <a:ext cx="11344608" cy="369332"/>
          </a:xfrm>
          <a:prstGeom prst="rect">
            <a:avLst/>
          </a:prstGeom>
          <a:noFill/>
        </p:spPr>
        <p:txBody>
          <a:bodyPr wrap="square" rtlCol="0">
            <a:spAutoFit/>
          </a:bodyPr>
          <a:lstStyle/>
          <a:p>
            <a:pPr algn="ct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Thank you for listening! (English)</a:t>
            </a:r>
            <a:endParaRPr kumimoji="1" lang="ja-JP" altLang="en-US" sz="18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endParaRPr>
          </a:p>
        </p:txBody>
      </p:sp>
      <p:sp>
        <p:nvSpPr>
          <p:cNvPr id="10" name="テキスト ボックス 9">
            <a:extLst>
              <a:ext uri="{FF2B5EF4-FFF2-40B4-BE49-F238E27FC236}">
                <a16:creationId xmlns:a16="http://schemas.microsoft.com/office/drawing/2014/main" id="{687F54D5-9C5E-674B-A06C-B58A51023B20}"/>
              </a:ext>
            </a:extLst>
          </p:cNvPr>
          <p:cNvSpPr txBox="1"/>
          <p:nvPr userDrawn="1"/>
        </p:nvSpPr>
        <p:spPr>
          <a:xfrm>
            <a:off x="423696" y="1853045"/>
            <a:ext cx="11344608" cy="369332"/>
          </a:xfrm>
          <a:prstGeom prst="rect">
            <a:avLst/>
          </a:prstGeom>
          <a:noFill/>
        </p:spPr>
        <p:txBody>
          <a:bodyPr wrap="square" rtlCol="0">
            <a:spAutoFit/>
          </a:bodyPr>
          <a:lstStyle/>
          <a:p>
            <a:pPr algn="ct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Vielen</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 Dank </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für</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 </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Ihre</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 </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Aufmerksamkeit</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 (Deutsch)</a:t>
            </a:r>
            <a:endParaRPr kumimoji="1" lang="ja-JP" altLang="en-US" sz="18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endParaRPr>
          </a:p>
        </p:txBody>
      </p:sp>
      <p:sp>
        <p:nvSpPr>
          <p:cNvPr id="11" name="テキスト ボックス 10">
            <a:extLst>
              <a:ext uri="{FF2B5EF4-FFF2-40B4-BE49-F238E27FC236}">
                <a16:creationId xmlns:a16="http://schemas.microsoft.com/office/drawing/2014/main" id="{A88B1BB5-7A1C-EC41-AAC0-E5C366C157F3}"/>
              </a:ext>
            </a:extLst>
          </p:cNvPr>
          <p:cNvSpPr txBox="1"/>
          <p:nvPr userDrawn="1"/>
        </p:nvSpPr>
        <p:spPr>
          <a:xfrm>
            <a:off x="423696" y="2206815"/>
            <a:ext cx="11344608" cy="369332"/>
          </a:xfrm>
          <a:prstGeom prst="rect">
            <a:avLst/>
          </a:prstGeom>
          <a:noFill/>
        </p:spPr>
        <p:txBody>
          <a:bodyPr wrap="square" rtlCol="0">
            <a:spAutoFit/>
          </a:bodyPr>
          <a:lstStyle/>
          <a:p>
            <a:pPr algn="ct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Merci beaucoup pour </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votre</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 attention ! (</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Français</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a:t>
            </a:r>
            <a:endParaRPr kumimoji="1" lang="ja-JP" altLang="en-US" sz="18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endParaRPr>
          </a:p>
        </p:txBody>
      </p:sp>
      <p:sp>
        <p:nvSpPr>
          <p:cNvPr id="12" name="テキスト ボックス 11">
            <a:extLst>
              <a:ext uri="{FF2B5EF4-FFF2-40B4-BE49-F238E27FC236}">
                <a16:creationId xmlns:a16="http://schemas.microsoft.com/office/drawing/2014/main" id="{857FC506-49FF-1741-A424-383C5614AE6B}"/>
              </a:ext>
            </a:extLst>
          </p:cNvPr>
          <p:cNvSpPr txBox="1"/>
          <p:nvPr userDrawn="1"/>
        </p:nvSpPr>
        <p:spPr>
          <a:xfrm>
            <a:off x="423696" y="4607153"/>
            <a:ext cx="11344608" cy="369332"/>
          </a:xfrm>
          <a:prstGeom prst="rect">
            <a:avLst/>
          </a:prstGeom>
          <a:noFill/>
        </p:spPr>
        <p:txBody>
          <a:bodyPr wrap="square" rtlCol="0">
            <a:spAutoFit/>
          </a:bodyPr>
          <a:lstStyle/>
          <a:p>
            <a:pPr algn="ct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Muchas</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 gracias por </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su</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 </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atención</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 (</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Español</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a:t>
            </a:r>
            <a:endParaRPr kumimoji="1" lang="ja-JP" altLang="en-US" sz="18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endParaRPr>
          </a:p>
        </p:txBody>
      </p:sp>
      <p:sp>
        <p:nvSpPr>
          <p:cNvPr id="13" name="テキスト ボックス 12">
            <a:extLst>
              <a:ext uri="{FF2B5EF4-FFF2-40B4-BE49-F238E27FC236}">
                <a16:creationId xmlns:a16="http://schemas.microsoft.com/office/drawing/2014/main" id="{37CAE708-23F2-8C47-995A-D6CA7A6D612A}"/>
              </a:ext>
            </a:extLst>
          </p:cNvPr>
          <p:cNvSpPr txBox="1"/>
          <p:nvPr userDrawn="1"/>
        </p:nvSpPr>
        <p:spPr>
          <a:xfrm>
            <a:off x="356056" y="6202349"/>
            <a:ext cx="11344608" cy="369332"/>
          </a:xfrm>
          <a:prstGeom prst="rect">
            <a:avLst/>
          </a:prstGeom>
          <a:noFill/>
        </p:spPr>
        <p:txBody>
          <a:bodyPr wrap="square" rtlCol="0">
            <a:spAutoFit/>
          </a:bodyPr>
          <a:lstStyle/>
          <a:p>
            <a:pPr algn="ctr"/>
            <a:r>
              <a:rPr kumimoji="1" lang="ja-JP" altLang="en-US" sz="1800" b="1" i="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非常感谢您的关注</a:t>
            </a:r>
            <a:r>
              <a:rPr kumimoji="1" lang="en-US" altLang="ja-JP" sz="1800" b="1" i="0"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 (</a:t>
            </a:r>
            <a:r>
              <a:rPr kumimoji="1" lang="ja-JP" altLang="en-US" sz="1800" b="1" i="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中文和简体</a:t>
            </a:r>
            <a:r>
              <a:rPr kumimoji="1" lang="en-US" altLang="ja-JP" sz="1800" b="1" i="0"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a:t>
            </a:r>
            <a:endParaRPr kumimoji="1" lang="ja-JP" altLang="en-US" sz="1800" b="1" i="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endParaRPr>
          </a:p>
        </p:txBody>
      </p:sp>
      <p:sp>
        <p:nvSpPr>
          <p:cNvPr id="14" name="テキスト ボックス 13">
            <a:extLst>
              <a:ext uri="{FF2B5EF4-FFF2-40B4-BE49-F238E27FC236}">
                <a16:creationId xmlns:a16="http://schemas.microsoft.com/office/drawing/2014/main" id="{E87F0464-CE50-DF46-8EC1-2BE90B3D7028}"/>
              </a:ext>
            </a:extLst>
          </p:cNvPr>
          <p:cNvSpPr txBox="1"/>
          <p:nvPr userDrawn="1"/>
        </p:nvSpPr>
        <p:spPr>
          <a:xfrm>
            <a:off x="421720" y="5781443"/>
            <a:ext cx="11344608" cy="369332"/>
          </a:xfrm>
          <a:prstGeom prst="rect">
            <a:avLst/>
          </a:prstGeom>
          <a:noFill/>
        </p:spPr>
        <p:txBody>
          <a:bodyPr wrap="square" rtlCol="0">
            <a:spAutoFit/>
          </a:bodyPr>
          <a:lstStyle/>
          <a:p>
            <a:pPr algn="ctr"/>
            <a:r>
              <a:rPr kumimoji="1" lang="ko-KR" altLang="en-US"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경청 해 주셔서 감사합니다</a:t>
            </a:r>
            <a:r>
              <a:rPr kumimoji="1" lang="en-US" altLang="ko-KR"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 (</a:t>
            </a:r>
            <a:r>
              <a:rPr kumimoji="1" lang="ko-KR" altLang="en-US"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한국어</a:t>
            </a:r>
            <a:r>
              <a:rPr kumimoji="1" lang="en-US" altLang="ko-KR"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a:t>
            </a:r>
            <a:endParaRPr kumimoji="1" lang="ja-JP" altLang="en-US" sz="18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endParaRPr>
          </a:p>
        </p:txBody>
      </p:sp>
      <p:sp>
        <p:nvSpPr>
          <p:cNvPr id="15" name="テキスト ボックス 14">
            <a:extLst>
              <a:ext uri="{FF2B5EF4-FFF2-40B4-BE49-F238E27FC236}">
                <a16:creationId xmlns:a16="http://schemas.microsoft.com/office/drawing/2014/main" id="{73C64D7A-43EC-8248-94E8-1B543054EE11}"/>
              </a:ext>
            </a:extLst>
          </p:cNvPr>
          <p:cNvSpPr txBox="1"/>
          <p:nvPr userDrawn="1"/>
        </p:nvSpPr>
        <p:spPr>
          <a:xfrm>
            <a:off x="450094" y="4990426"/>
            <a:ext cx="11344608" cy="369332"/>
          </a:xfrm>
          <a:prstGeom prst="rect">
            <a:avLst/>
          </a:prstGeom>
          <a:noFill/>
        </p:spPr>
        <p:txBody>
          <a:bodyPr wrap="square" rtlCol="0">
            <a:spAutoFit/>
          </a:bodyPr>
          <a:lstStyle/>
          <a:p>
            <a:pPr algn="ctr"/>
            <a:r>
              <a:rPr kumimoji="1" lang="az-Cyrl-AZ" altLang="ko-KR"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спасибо за Ваше внимание! (Русский)</a:t>
            </a:r>
            <a:endParaRPr kumimoji="1" lang="ja-JP" altLang="en-US" sz="18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endParaRPr>
          </a:p>
        </p:txBody>
      </p:sp>
      <p:sp>
        <p:nvSpPr>
          <p:cNvPr id="16" name="テキスト ボックス 15">
            <a:extLst>
              <a:ext uri="{FF2B5EF4-FFF2-40B4-BE49-F238E27FC236}">
                <a16:creationId xmlns:a16="http://schemas.microsoft.com/office/drawing/2014/main" id="{663086CF-4E84-104D-AC02-77F1E0803C06}"/>
              </a:ext>
            </a:extLst>
          </p:cNvPr>
          <p:cNvSpPr txBox="1"/>
          <p:nvPr userDrawn="1"/>
        </p:nvSpPr>
        <p:spPr>
          <a:xfrm>
            <a:off x="421720" y="1485307"/>
            <a:ext cx="11344608" cy="369332"/>
          </a:xfrm>
          <a:prstGeom prst="rect">
            <a:avLst/>
          </a:prstGeom>
          <a:noFill/>
        </p:spPr>
        <p:txBody>
          <a:bodyPr wrap="square" rtlCol="0">
            <a:spAutoFit/>
          </a:bodyPr>
          <a:lstStyle/>
          <a:p>
            <a:pPr algn="ctr"/>
            <a:r>
              <a:rPr kumimoji="1" lang="vi-VN"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Cám ơn vì sự quan tâm của bạn! (Tiếng Việt)</a:t>
            </a:r>
            <a:endParaRPr kumimoji="1" lang="ja-JP" altLang="en-US" sz="18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endParaRPr>
          </a:p>
        </p:txBody>
      </p:sp>
      <p:sp>
        <p:nvSpPr>
          <p:cNvPr id="17" name="テキスト ボックス 16">
            <a:extLst>
              <a:ext uri="{FF2B5EF4-FFF2-40B4-BE49-F238E27FC236}">
                <a16:creationId xmlns:a16="http://schemas.microsoft.com/office/drawing/2014/main" id="{257EFDE2-5218-4D4F-9E75-429E1B18A6B4}"/>
              </a:ext>
            </a:extLst>
          </p:cNvPr>
          <p:cNvSpPr txBox="1"/>
          <p:nvPr userDrawn="1"/>
        </p:nvSpPr>
        <p:spPr>
          <a:xfrm>
            <a:off x="356056" y="5304638"/>
            <a:ext cx="11344608" cy="461665"/>
          </a:xfrm>
          <a:prstGeom prst="rect">
            <a:avLst/>
          </a:prstGeom>
          <a:noFill/>
        </p:spPr>
        <p:txBody>
          <a:bodyPr wrap="square" rtlCol="0">
            <a:spAutoFit/>
          </a:bodyPr>
          <a:lstStyle/>
          <a:p>
            <a:pPr algn="ctr"/>
            <a:r>
              <a:rPr kumimoji="1" lang="th-TH" altLang="ko-KR" sz="24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ขอขอบคุณสำหรับความสนใจของคุณ! (ไทย)</a:t>
            </a:r>
            <a:endParaRPr kumimoji="1" lang="ja-JP" altLang="en-US" sz="24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endParaRPr>
          </a:p>
        </p:txBody>
      </p:sp>
      <p:pic>
        <p:nvPicPr>
          <p:cNvPr id="3" name="図 2">
            <a:extLst>
              <a:ext uri="{FF2B5EF4-FFF2-40B4-BE49-F238E27FC236}">
                <a16:creationId xmlns:a16="http://schemas.microsoft.com/office/drawing/2014/main" id="{77763623-E694-0D45-B396-3083164135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7270"/>
          <a:stretch/>
        </p:blipFill>
        <p:spPr>
          <a:xfrm>
            <a:off x="2724402" y="2885014"/>
            <a:ext cx="6743196" cy="1517226"/>
          </a:xfrm>
          <a:prstGeom prst="rect">
            <a:avLst/>
          </a:prstGeom>
        </p:spPr>
      </p:pic>
    </p:spTree>
    <p:extLst>
      <p:ext uri="{BB962C8B-B14F-4D97-AF65-F5344CB8AC3E}">
        <p14:creationId xmlns:p14="http://schemas.microsoft.com/office/powerpoint/2010/main" val="2333569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2_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D59B79-F2D5-3F40-8F49-5A03D944B18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06A4244-80FB-CB4D-830E-AB84315B9D97}"/>
              </a:ext>
            </a:extLst>
          </p:cNvPr>
          <p:cNvSpPr>
            <a:spLocks noGrp="1"/>
          </p:cNvSpPr>
          <p:nvPr>
            <p:ph idx="1"/>
          </p:nvPr>
        </p:nvSpPr>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Tree>
    <p:extLst>
      <p:ext uri="{BB962C8B-B14F-4D97-AF65-F5344CB8AC3E}">
        <p14:creationId xmlns:p14="http://schemas.microsoft.com/office/powerpoint/2010/main" val="2838378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次-Table of Contents">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A5560DA7-39E1-4941-AFA0-A46832BDE3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2544" y="44624"/>
            <a:ext cx="1143043" cy="1105152"/>
          </a:xfrm>
          <a:prstGeom prst="rect">
            <a:avLst/>
          </a:prstGeom>
        </p:spPr>
      </p:pic>
      <p:sp>
        <p:nvSpPr>
          <p:cNvPr id="11" name="正方形/長方形 10">
            <a:extLst>
              <a:ext uri="{FF2B5EF4-FFF2-40B4-BE49-F238E27FC236}">
                <a16:creationId xmlns:a16="http://schemas.microsoft.com/office/drawing/2014/main" id="{EC980AAF-BA0B-0047-95EC-2E9BBD4BA860}"/>
              </a:ext>
            </a:extLst>
          </p:cNvPr>
          <p:cNvSpPr/>
          <p:nvPr userDrawn="1"/>
        </p:nvSpPr>
        <p:spPr>
          <a:xfrm>
            <a:off x="0" y="0"/>
            <a:ext cx="2831637" cy="6885384"/>
          </a:xfrm>
          <a:prstGeom prst="rect">
            <a:avLst/>
          </a:prstGeom>
          <a:solidFill>
            <a:srgbClr val="47B1E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pic>
        <p:nvPicPr>
          <p:cNvPr id="10" name="図 9">
            <a:extLst>
              <a:ext uri="{FF2B5EF4-FFF2-40B4-BE49-F238E27FC236}">
                <a16:creationId xmlns:a16="http://schemas.microsoft.com/office/drawing/2014/main" id="{049F945A-B7CD-3B42-975F-42887B271F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1637" y="4418540"/>
            <a:ext cx="9360363" cy="2466845"/>
          </a:xfrm>
          <a:prstGeom prst="rect">
            <a:avLst/>
          </a:prstGeom>
        </p:spPr>
      </p:pic>
      <p:sp>
        <p:nvSpPr>
          <p:cNvPr id="2" name="タイトル 1"/>
          <p:cNvSpPr>
            <a:spLocks noGrp="1"/>
          </p:cNvSpPr>
          <p:nvPr>
            <p:ph type="ctrTitle" hasCustomPrompt="1"/>
          </p:nvPr>
        </p:nvSpPr>
        <p:spPr>
          <a:xfrm>
            <a:off x="3094517" y="404665"/>
            <a:ext cx="8042043" cy="601663"/>
          </a:xfrm>
        </p:spPr>
        <p:txBody>
          <a:bodyPr>
            <a:normAutofit/>
          </a:bodyPr>
          <a:lstStyle>
            <a:lvl1pPr>
              <a:defRPr sz="3200" b="1">
                <a:latin typeface="Meiryo UI" panose="020B0604030504040204" pitchFamily="34" charset="-128"/>
                <a:ea typeface="Meiryo UI" panose="020B0604030504040204" pitchFamily="34" charset="-128"/>
              </a:defRPr>
            </a:lvl1pPr>
          </a:lstStyle>
          <a:p>
            <a:r>
              <a:rPr kumimoji="1" lang="ja-JP" altLang="en-US"/>
              <a:t>もくじの書式設定</a:t>
            </a:r>
          </a:p>
        </p:txBody>
      </p:sp>
      <p:sp>
        <p:nvSpPr>
          <p:cNvPr id="17" name="直角三角形 16">
            <a:extLst>
              <a:ext uri="{FF2B5EF4-FFF2-40B4-BE49-F238E27FC236}">
                <a16:creationId xmlns:a16="http://schemas.microsoft.com/office/drawing/2014/main" id="{2EB29E6A-CBD9-C943-A1FF-91EC06395478}"/>
              </a:ext>
            </a:extLst>
          </p:cNvPr>
          <p:cNvSpPr/>
          <p:nvPr userDrawn="1"/>
        </p:nvSpPr>
        <p:spPr>
          <a:xfrm flipV="1">
            <a:off x="2953218" y="1052736"/>
            <a:ext cx="8423369" cy="72008"/>
          </a:xfrm>
          <a:prstGeom prst="rtTriangl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sp>
        <p:nvSpPr>
          <p:cNvPr id="5" name="コンテンツ プレースホルダー 4">
            <a:extLst>
              <a:ext uri="{FF2B5EF4-FFF2-40B4-BE49-F238E27FC236}">
                <a16:creationId xmlns:a16="http://schemas.microsoft.com/office/drawing/2014/main" id="{1F5F2551-1B75-8446-BD10-BC442C4FCA80}"/>
              </a:ext>
            </a:extLst>
          </p:cNvPr>
          <p:cNvSpPr>
            <a:spLocks noGrp="1"/>
          </p:cNvSpPr>
          <p:nvPr>
            <p:ph sz="quarter" idx="10"/>
          </p:nvPr>
        </p:nvSpPr>
        <p:spPr>
          <a:xfrm>
            <a:off x="3094567" y="1268761"/>
            <a:ext cx="8282020" cy="4824065"/>
          </a:xfrm>
        </p:spPr>
        <p:txBody>
          <a:bodyPr/>
          <a:lstStyle>
            <a:lvl1pPr marL="342900" indent="-342900">
              <a:buFont typeface="Wingdings" pitchFamily="2" charset="2"/>
              <a:buChar char="p"/>
              <a:defRPr kumimoji="1" lang="ja-JP" altLang="en-US" sz="3200" b="1" kern="1200" smtClean="0">
                <a:solidFill>
                  <a:schemeClr val="tx2"/>
                </a:solidFill>
                <a:latin typeface="Meiryo UI" panose="020B0604030504040204" pitchFamily="34" charset="-128"/>
                <a:ea typeface="Meiryo UI" panose="020B0604030504040204" pitchFamily="34" charset="-128"/>
                <a:cs typeface="+mn-cs"/>
              </a:defRPr>
            </a:lvl1pPr>
            <a:lvl2pPr marL="742950" indent="-285750">
              <a:buFont typeface="Wingdings" pitchFamily="2" charset="2"/>
              <a:buChar char="l"/>
              <a:defRPr>
                <a:latin typeface="Meiryo UI" panose="020B0604030504040204" pitchFamily="34" charset="-128"/>
                <a:ea typeface="Meiryo UI" panose="020B0604030504040204" pitchFamily="34" charset="-128"/>
              </a:defRPr>
            </a:lvl2pPr>
            <a:lvl3pPr marL="1143000" indent="-228600">
              <a:buFont typeface="Wingdings" pitchFamily="2" charset="2"/>
              <a:buChar char="Ø"/>
              <a:defRPr>
                <a:latin typeface="Meiryo UI" panose="020B0604030504040204" pitchFamily="34" charset="-128"/>
                <a:ea typeface="Meiryo UI" panose="020B0604030504040204" pitchFamily="34" charset="-128"/>
              </a:defRPr>
            </a:lvl3pPr>
            <a:lvl4pPr>
              <a:defRPr>
                <a:latin typeface="Meiryo UI" panose="020B0604030504040204" pitchFamily="34" charset="-128"/>
                <a:ea typeface="Meiryo UI" panose="020B0604030504040204" pitchFamily="34" charset="-128"/>
              </a:defRPr>
            </a:lvl4pPr>
            <a:lvl5pPr>
              <a:defRPr>
                <a:latin typeface="Meiryo UI" panose="020B0604030504040204" pitchFamily="34" charset="-128"/>
                <a:ea typeface="Meiryo UI" panose="020B0604030504040204" pitchFamily="34" charset="-128"/>
              </a:defRPr>
            </a:lvl5pPr>
          </a:lstStyle>
          <a:p>
            <a:pPr marL="342900" lvl="0" indent="-342900" algn="l" defTabSz="914400" rtl="0" eaLnBrk="1" latinLnBrk="0" hangingPunct="1">
              <a:spcBef>
                <a:spcPct val="20000"/>
              </a:spcBef>
              <a:buFont typeface="Wingdings" panose="05000000000000000000" pitchFamily="2" charset="2"/>
              <a:buChar char="p"/>
            </a:pPr>
            <a:r>
              <a:rPr kumimoji="1" lang="ja-JP" altLang="en-US"/>
              <a:t>マスター テキストの書式設定</a:t>
            </a:r>
          </a:p>
          <a:p>
            <a:pPr marL="342900" lvl="1" indent="-342900" algn="l" defTabSz="914400" rtl="0" eaLnBrk="1" latinLnBrk="0" hangingPunct="1">
              <a:spcBef>
                <a:spcPct val="20000"/>
              </a:spcBef>
              <a:buFont typeface="Wingdings" panose="05000000000000000000" pitchFamily="2" charset="2"/>
              <a:buChar char="p"/>
            </a:pPr>
            <a:r>
              <a:rPr kumimoji="1" lang="ja-JP" altLang="en-US"/>
              <a:t>第 </a:t>
            </a:r>
            <a:r>
              <a:rPr kumimoji="1" lang="en-US" altLang="ja-JP"/>
              <a:t>2 </a:t>
            </a:r>
            <a:r>
              <a:rPr kumimoji="1" lang="ja-JP" altLang="en-US"/>
              <a:t>レベル</a:t>
            </a:r>
          </a:p>
          <a:p>
            <a:pPr marL="342900" lvl="2" indent="-342900" algn="l" defTabSz="914400" rtl="0" eaLnBrk="1" latinLnBrk="0" hangingPunct="1">
              <a:spcBef>
                <a:spcPct val="20000"/>
              </a:spcBef>
              <a:buFont typeface="Wingdings" panose="05000000000000000000" pitchFamily="2" charset="2"/>
              <a:buChar char="p"/>
            </a:pPr>
            <a:r>
              <a:rPr kumimoji="1" lang="ja-JP" altLang="en-US"/>
              <a:t>第 </a:t>
            </a:r>
            <a:r>
              <a:rPr kumimoji="1" lang="en-US" altLang="ja-JP"/>
              <a:t>3 </a:t>
            </a:r>
            <a:r>
              <a:rPr kumimoji="1" lang="ja-JP" altLang="en-US"/>
              <a:t>レベル</a:t>
            </a:r>
          </a:p>
          <a:p>
            <a:pPr marL="342900" lvl="3" indent="-342900" algn="l" defTabSz="914400" rtl="0" eaLnBrk="1" latinLnBrk="0" hangingPunct="1">
              <a:spcBef>
                <a:spcPct val="20000"/>
              </a:spcBef>
              <a:buFont typeface="Wingdings" panose="05000000000000000000" pitchFamily="2" charset="2"/>
              <a:buChar char="p"/>
            </a:pPr>
            <a:r>
              <a:rPr kumimoji="1" lang="ja-JP" altLang="en-US"/>
              <a:t>第 </a:t>
            </a:r>
            <a:r>
              <a:rPr kumimoji="1" lang="en-US" altLang="ja-JP"/>
              <a:t>4 </a:t>
            </a:r>
            <a:r>
              <a:rPr kumimoji="1" lang="ja-JP" altLang="en-US"/>
              <a:t>レベル</a:t>
            </a:r>
          </a:p>
          <a:p>
            <a:pPr marL="342900" lvl="4" indent="-342900" algn="l" defTabSz="914400" rtl="0" eaLnBrk="1" latinLnBrk="0" hangingPunct="1">
              <a:spcBef>
                <a:spcPct val="20000"/>
              </a:spcBef>
              <a:buFont typeface="Wingdings" panose="05000000000000000000" pitchFamily="2" charset="2"/>
              <a:buChar char="p"/>
            </a:pPr>
            <a:r>
              <a:rPr kumimoji="1" lang="ja-JP" altLang="en-US"/>
              <a:t>第 </a:t>
            </a:r>
            <a:r>
              <a:rPr kumimoji="1" lang="en-US" altLang="ja-JP"/>
              <a:t>5 </a:t>
            </a:r>
            <a:r>
              <a:rPr kumimoji="1" lang="ja-JP" altLang="en-US"/>
              <a:t>レベル</a:t>
            </a:r>
          </a:p>
        </p:txBody>
      </p:sp>
      <p:sp>
        <p:nvSpPr>
          <p:cNvPr id="7" name="テキスト プレースホルダー 6">
            <a:extLst>
              <a:ext uri="{FF2B5EF4-FFF2-40B4-BE49-F238E27FC236}">
                <a16:creationId xmlns:a16="http://schemas.microsoft.com/office/drawing/2014/main" id="{57501F5C-E2B4-8949-A74F-01FD124BA4EA}"/>
              </a:ext>
            </a:extLst>
          </p:cNvPr>
          <p:cNvSpPr>
            <a:spLocks noGrp="1"/>
          </p:cNvSpPr>
          <p:nvPr>
            <p:ph type="body" sz="quarter" idx="11" hasCustomPrompt="1"/>
          </p:nvPr>
        </p:nvSpPr>
        <p:spPr>
          <a:xfrm rot="5400000">
            <a:off x="-2314036" y="3091558"/>
            <a:ext cx="5832600" cy="725828"/>
          </a:xfrm>
          <a:gradFill flip="none" rotWithShape="1">
            <a:gsLst>
              <a:gs pos="0">
                <a:srgbClr val="1F497D"/>
              </a:gs>
              <a:gs pos="50000">
                <a:srgbClr val="48B2EE"/>
              </a:gs>
              <a:gs pos="100000">
                <a:srgbClr val="9CD3E7"/>
              </a:gs>
            </a:gsLst>
            <a:lin ang="2700000" scaled="1"/>
            <a:tileRect/>
          </a:gradFill>
        </p:spPr>
        <p:txBody>
          <a:bodyPr anchor="ctr"/>
          <a:lstStyle>
            <a:lvl1pPr marL="0" indent="0">
              <a:buNone/>
              <a:defRPr i="1">
                <a:solidFill>
                  <a:schemeClr val="bg1"/>
                </a:solidFill>
                <a:effectLst>
                  <a:outerShdw blurRad="38100" dist="38100" dir="2700000" algn="tl">
                    <a:srgbClr val="000000">
                      <a:alpha val="43137"/>
                    </a:srgbClr>
                  </a:outerShdw>
                </a:effectLst>
              </a:defRPr>
            </a:lvl1pPr>
          </a:lstStyle>
          <a:p>
            <a:pPr lvl="0"/>
            <a:r>
              <a:rPr kumimoji="1" lang="ja-JP" altLang="en-US"/>
              <a:t>セッションタイトル</a:t>
            </a:r>
          </a:p>
        </p:txBody>
      </p:sp>
      <p:pic>
        <p:nvPicPr>
          <p:cNvPr id="9" name="図 8">
            <a:extLst>
              <a:ext uri="{FF2B5EF4-FFF2-40B4-BE49-F238E27FC236}">
                <a16:creationId xmlns:a16="http://schemas.microsoft.com/office/drawing/2014/main" id="{677D75CF-F425-2541-82A9-EC428A72729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3156" y="6597352"/>
            <a:ext cx="1488843" cy="288032"/>
          </a:xfrm>
          <a:prstGeom prst="rect">
            <a:avLst/>
          </a:prstGeom>
        </p:spPr>
      </p:pic>
    </p:spTree>
    <p:extLst>
      <p:ext uri="{BB962C8B-B14F-4D97-AF65-F5344CB8AC3E}">
        <p14:creationId xmlns:p14="http://schemas.microsoft.com/office/powerpoint/2010/main" val="327955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9D53941F-5CE6-B042-8BBF-DFF51D6076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4" y="44624"/>
            <a:ext cx="1292018" cy="1249189"/>
          </a:xfrm>
          <a:prstGeom prst="rect">
            <a:avLst/>
          </a:prstGeom>
        </p:spPr>
      </p:pic>
      <p:sp>
        <p:nvSpPr>
          <p:cNvPr id="3" name="コンテンツ プレースホルダー 2"/>
          <p:cNvSpPr>
            <a:spLocks noGrp="1"/>
          </p:cNvSpPr>
          <p:nvPr>
            <p:ph idx="1"/>
          </p:nvPr>
        </p:nvSpPr>
        <p:spPr>
          <a:xfrm>
            <a:off x="527382" y="1281288"/>
            <a:ext cx="11137237" cy="5075062"/>
          </a:xfrm>
          <a:ln w="6350">
            <a:solidFill>
              <a:schemeClr val="tx1"/>
            </a:solidFill>
          </a:ln>
        </p:spPr>
        <p:txBody>
          <a:bodyPr>
            <a:normAutofit/>
          </a:bodyPr>
          <a:lstStyle>
            <a:lvl1pPr marL="342900" indent="-342900">
              <a:buFont typeface="Wingdings" panose="05000000000000000000" pitchFamily="2" charset="2"/>
              <a:buChar char="p"/>
              <a:defRPr sz="3200" b="1">
                <a:solidFill>
                  <a:schemeClr val="tx2"/>
                </a:solidFill>
                <a:latin typeface="Meiryo UI" panose="020B0604030504040204" pitchFamily="34" charset="-128"/>
                <a:ea typeface="Meiryo UI" panose="020B0604030504040204" pitchFamily="34" charset="-128"/>
              </a:defRPr>
            </a:lvl1pPr>
            <a:lvl2pPr marL="742950" indent="-285750">
              <a:buFont typeface="Wingdings" panose="05000000000000000000" pitchFamily="2" charset="2"/>
              <a:buChar char="l"/>
              <a:defRPr sz="2800">
                <a:latin typeface="Meiryo UI" panose="020B0604030504040204" pitchFamily="34" charset="-128"/>
                <a:ea typeface="Meiryo UI" panose="020B0604030504040204" pitchFamily="34" charset="-128"/>
              </a:defRPr>
            </a:lvl2pPr>
            <a:lvl3pPr marL="1143000" indent="-228600">
              <a:buFont typeface="Wingdings" panose="05000000000000000000" pitchFamily="2" charset="2"/>
              <a:buChar char="Ø"/>
              <a:defRPr sz="2400">
                <a:latin typeface="Meiryo UI" panose="020B0604030504040204" pitchFamily="34" charset="-128"/>
                <a:ea typeface="Meiryo UI" panose="020B0604030504040204" pitchFamily="34" charset="-128"/>
              </a:defRPr>
            </a:lvl3pPr>
            <a:lvl4pPr>
              <a:defRPr sz="2000">
                <a:latin typeface="Meiryo UI" panose="020B0604030504040204" pitchFamily="34" charset="-128"/>
                <a:ea typeface="Meiryo UI" panose="020B0604030504040204" pitchFamily="34" charset="-128"/>
              </a:defRPr>
            </a:lvl4pPr>
            <a:lvl5pPr>
              <a:defRPr sz="1800">
                <a:latin typeface="Meiryo UI" panose="020B0604030504040204" pitchFamily="34" charset="-128"/>
                <a:ea typeface="Meiryo UI" panose="020B0604030504040204" pitchFamily="34" charset="-128"/>
              </a:defRPr>
            </a:lvl5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endParaRPr kumimoji="1" lang="ja-JP" altLang="en-US" dirty="0"/>
          </a:p>
        </p:txBody>
      </p:sp>
      <p:sp>
        <p:nvSpPr>
          <p:cNvPr id="2" name="タイトル 1"/>
          <p:cNvSpPr>
            <a:spLocks noGrp="1"/>
          </p:cNvSpPr>
          <p:nvPr>
            <p:ph type="title"/>
          </p:nvPr>
        </p:nvSpPr>
        <p:spPr>
          <a:xfrm>
            <a:off x="1535493" y="260648"/>
            <a:ext cx="9889099" cy="864096"/>
          </a:xfrm>
        </p:spPr>
        <p:txBody>
          <a:bodyPr>
            <a:normAutofit/>
          </a:bodyPr>
          <a:lstStyle>
            <a:lvl1pPr algn="l">
              <a:defRPr sz="3600" b="1" i="0">
                <a:latin typeface="Meiryo UI" panose="020B0604030504040204" pitchFamily="34" charset="-128"/>
                <a:ea typeface="Meiryo UI" panose="020B0604030504040204" pitchFamily="34" charset="-128"/>
              </a:defRPr>
            </a:lvl1pPr>
          </a:lstStyle>
          <a:p>
            <a:r>
              <a:rPr kumimoji="1" lang="ja-JP" altLang="en-US"/>
              <a:t>マスター タイトルの書式設定</a:t>
            </a:r>
            <a:endParaRPr kumimoji="1" lang="ja-JP" altLang="en-US" dirty="0"/>
          </a:p>
        </p:txBody>
      </p:sp>
      <p:sp>
        <p:nvSpPr>
          <p:cNvPr id="10" name="直角三角形 9">
            <a:extLst>
              <a:ext uri="{FF2B5EF4-FFF2-40B4-BE49-F238E27FC236}">
                <a16:creationId xmlns:a16="http://schemas.microsoft.com/office/drawing/2014/main" id="{C000874C-F0A7-364C-B64E-78D597802E0F}"/>
              </a:ext>
            </a:extLst>
          </p:cNvPr>
          <p:cNvSpPr/>
          <p:nvPr userDrawn="1"/>
        </p:nvSpPr>
        <p:spPr>
          <a:xfrm flipV="1">
            <a:off x="1520346" y="1052736"/>
            <a:ext cx="10192278" cy="72008"/>
          </a:xfrm>
          <a:prstGeom prst="rtTriangl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sp>
        <p:nvSpPr>
          <p:cNvPr id="9" name="テキスト プレースホルダー 6">
            <a:extLst>
              <a:ext uri="{FF2B5EF4-FFF2-40B4-BE49-F238E27FC236}">
                <a16:creationId xmlns:a16="http://schemas.microsoft.com/office/drawing/2014/main" id="{11D09EDE-0C6D-A94D-A684-FF2467292FB8}"/>
              </a:ext>
            </a:extLst>
          </p:cNvPr>
          <p:cNvSpPr>
            <a:spLocks noGrp="1"/>
          </p:cNvSpPr>
          <p:nvPr>
            <p:ph type="body" sz="quarter" idx="14" hasCustomPrompt="1"/>
          </p:nvPr>
        </p:nvSpPr>
        <p:spPr>
          <a:xfrm>
            <a:off x="1343472" y="72306"/>
            <a:ext cx="5543550" cy="293116"/>
          </a:xfrm>
        </p:spPr>
        <p:txBody>
          <a:bodyPr>
            <a:noAutofit/>
          </a:bodyPr>
          <a:lstStyle>
            <a:lvl1pPr marL="0" indent="0">
              <a:buNone/>
              <a:defRPr sz="1800">
                <a:solidFill>
                  <a:schemeClr val="bg1">
                    <a:lumMod val="50000"/>
                  </a:schemeClr>
                </a:solidFill>
                <a:latin typeface="Meiryo UI" panose="020B0604030504040204" pitchFamily="34" charset="-128"/>
                <a:ea typeface="Meiryo UI" panose="020B0604030504040204" pitchFamily="34" charset="-128"/>
              </a:defRPr>
            </a:lvl1pPr>
          </a:lstStyle>
          <a:p>
            <a:pPr lvl="0"/>
            <a:r>
              <a:rPr kumimoji="1" lang="ja-JP" altLang="en-US" sz="1800"/>
              <a:t>マスター　タイトルの書式設定</a:t>
            </a:r>
            <a:endParaRPr kumimoji="1" lang="ja-JP" altLang="en-US"/>
          </a:p>
        </p:txBody>
      </p:sp>
    </p:spTree>
    <p:extLst>
      <p:ext uri="{BB962C8B-B14F-4D97-AF65-F5344CB8AC3E}">
        <p14:creationId xmlns:p14="http://schemas.microsoft.com/office/powerpoint/2010/main" val="1139612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47A1FB71-EF33-F14E-BE4A-4AA598885B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4" y="44624"/>
            <a:ext cx="1292018" cy="1249189"/>
          </a:xfrm>
          <a:prstGeom prst="rect">
            <a:avLst/>
          </a:prstGeom>
        </p:spPr>
      </p:pic>
      <p:sp>
        <p:nvSpPr>
          <p:cNvPr id="3" name="コンテンツ プレースホルダー 2"/>
          <p:cNvSpPr>
            <a:spLocks noGrp="1"/>
          </p:cNvSpPr>
          <p:nvPr>
            <p:ph idx="1"/>
          </p:nvPr>
        </p:nvSpPr>
        <p:spPr>
          <a:xfrm>
            <a:off x="527382" y="1844824"/>
            <a:ext cx="11137237" cy="4511526"/>
          </a:xfrm>
          <a:ln w="6350">
            <a:solidFill>
              <a:schemeClr val="tx1"/>
            </a:solidFill>
          </a:ln>
        </p:spPr>
        <p:txBody>
          <a:bodyPr>
            <a:normAutofit/>
          </a:bodyPr>
          <a:lstStyle>
            <a:lvl1pPr marL="342900" indent="-342900">
              <a:buFont typeface="Wingdings" panose="05000000000000000000" pitchFamily="2" charset="2"/>
              <a:buChar char="p"/>
              <a:defRPr sz="3200" b="1">
                <a:solidFill>
                  <a:schemeClr val="tx2"/>
                </a:solidFill>
                <a:latin typeface="Meiryo UI" panose="020B0604030504040204" pitchFamily="34" charset="-128"/>
                <a:ea typeface="Meiryo UI" panose="020B0604030504040204" pitchFamily="34" charset="-128"/>
              </a:defRPr>
            </a:lvl1pPr>
            <a:lvl2pPr marL="742950" indent="-285750">
              <a:buFont typeface="Wingdings" panose="05000000000000000000" pitchFamily="2" charset="2"/>
              <a:buChar char="l"/>
              <a:defRPr sz="2800">
                <a:latin typeface="Meiryo UI" panose="020B0604030504040204" pitchFamily="34" charset="-128"/>
                <a:ea typeface="Meiryo UI" panose="020B0604030504040204" pitchFamily="34" charset="-128"/>
              </a:defRPr>
            </a:lvl2pPr>
            <a:lvl3pPr marL="1143000" indent="-228600">
              <a:buFont typeface="Wingdings" panose="05000000000000000000" pitchFamily="2" charset="2"/>
              <a:buChar char="Ø"/>
              <a:defRPr sz="2400">
                <a:latin typeface="Meiryo UI" panose="020B0604030504040204" pitchFamily="34" charset="-128"/>
                <a:ea typeface="Meiryo UI" panose="020B0604030504040204" pitchFamily="34" charset="-128"/>
              </a:defRPr>
            </a:lvl3pPr>
            <a:lvl4pPr>
              <a:defRPr sz="2000">
                <a:latin typeface="Meiryo UI" panose="020B0604030504040204" pitchFamily="34" charset="-128"/>
                <a:ea typeface="Meiryo UI" panose="020B0604030504040204" pitchFamily="34" charset="-128"/>
              </a:defRPr>
            </a:lvl4pPr>
            <a:lvl5pPr>
              <a:defRPr sz="1800">
                <a:latin typeface="Meiryo UI" panose="020B0604030504040204" pitchFamily="34" charset="-128"/>
                <a:ea typeface="Meiryo UI" panose="020B0604030504040204" pitchFamily="34" charset="-128"/>
              </a:defRPr>
            </a:lvl5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endParaRPr kumimoji="1" lang="ja-JP" altLang="en-US" dirty="0"/>
          </a:p>
        </p:txBody>
      </p:sp>
      <p:sp>
        <p:nvSpPr>
          <p:cNvPr id="5" name="テキスト プレースホルダー 4">
            <a:extLst>
              <a:ext uri="{FF2B5EF4-FFF2-40B4-BE49-F238E27FC236}">
                <a16:creationId xmlns:a16="http://schemas.microsoft.com/office/drawing/2014/main" id="{414BBFD0-6854-3848-B310-AB4214F28BDF}"/>
              </a:ext>
            </a:extLst>
          </p:cNvPr>
          <p:cNvSpPr>
            <a:spLocks noGrp="1"/>
          </p:cNvSpPr>
          <p:nvPr>
            <p:ph type="body" sz="quarter" idx="13"/>
          </p:nvPr>
        </p:nvSpPr>
        <p:spPr>
          <a:xfrm>
            <a:off x="527051" y="1196753"/>
            <a:ext cx="11137900" cy="503237"/>
          </a:xfrm>
          <a:prstGeom prst="roundRect">
            <a:avLst/>
          </a:prstGeom>
          <a:solidFill>
            <a:srgbClr val="41A8EC"/>
          </a:solidFill>
        </p:spPr>
        <p:txBody>
          <a:bodyPr tIns="36000" bIns="36000" anchor="ctr" anchorCtr="0"/>
          <a:lstStyle>
            <a:lvl1pPr marL="0" indent="0">
              <a:buNone/>
              <a:defRPr b="1">
                <a:solidFill>
                  <a:schemeClr val="bg1"/>
                </a:solidFill>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defRPr>
            </a:lvl1pPr>
          </a:lstStyle>
          <a:p>
            <a:pPr lvl="0"/>
            <a:r>
              <a:rPr kumimoji="1" lang="ja-JP" altLang="en-US"/>
              <a:t>マスター テキストの書式設定</a:t>
            </a:r>
          </a:p>
        </p:txBody>
      </p:sp>
      <p:sp>
        <p:nvSpPr>
          <p:cNvPr id="13" name="タイトル 1">
            <a:extLst>
              <a:ext uri="{FF2B5EF4-FFF2-40B4-BE49-F238E27FC236}">
                <a16:creationId xmlns:a16="http://schemas.microsoft.com/office/drawing/2014/main" id="{5B9390F3-AF77-8F4E-94BF-E808CBABBD58}"/>
              </a:ext>
            </a:extLst>
          </p:cNvPr>
          <p:cNvSpPr>
            <a:spLocks noGrp="1"/>
          </p:cNvSpPr>
          <p:nvPr>
            <p:ph type="title"/>
          </p:nvPr>
        </p:nvSpPr>
        <p:spPr>
          <a:xfrm>
            <a:off x="1535493" y="260648"/>
            <a:ext cx="9889099" cy="864096"/>
          </a:xfrm>
        </p:spPr>
        <p:txBody>
          <a:bodyPr>
            <a:normAutofit/>
          </a:bodyPr>
          <a:lstStyle>
            <a:lvl1pPr algn="l">
              <a:defRPr sz="3600" b="1" i="0">
                <a:latin typeface="Meiryo UI" panose="020B0604030504040204" pitchFamily="34" charset="-128"/>
                <a:ea typeface="Meiryo UI" panose="020B0604030504040204" pitchFamily="34" charset="-128"/>
              </a:defRPr>
            </a:lvl1pPr>
          </a:lstStyle>
          <a:p>
            <a:r>
              <a:rPr kumimoji="1" lang="ja-JP" altLang="en-US"/>
              <a:t>マスター タイトルの書式設定</a:t>
            </a:r>
            <a:endParaRPr kumimoji="1" lang="ja-JP" altLang="en-US" dirty="0"/>
          </a:p>
        </p:txBody>
      </p:sp>
      <p:sp>
        <p:nvSpPr>
          <p:cNvPr id="14" name="直角三角形 13">
            <a:extLst>
              <a:ext uri="{FF2B5EF4-FFF2-40B4-BE49-F238E27FC236}">
                <a16:creationId xmlns:a16="http://schemas.microsoft.com/office/drawing/2014/main" id="{5202B74E-5E7C-DB41-BAF2-974D11A33112}"/>
              </a:ext>
            </a:extLst>
          </p:cNvPr>
          <p:cNvSpPr/>
          <p:nvPr userDrawn="1"/>
        </p:nvSpPr>
        <p:spPr>
          <a:xfrm flipV="1">
            <a:off x="1520346" y="1052736"/>
            <a:ext cx="10192278" cy="72008"/>
          </a:xfrm>
          <a:prstGeom prst="rtTriangl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sp>
        <p:nvSpPr>
          <p:cNvPr id="7" name="テキスト プレースホルダー 6">
            <a:extLst>
              <a:ext uri="{FF2B5EF4-FFF2-40B4-BE49-F238E27FC236}">
                <a16:creationId xmlns:a16="http://schemas.microsoft.com/office/drawing/2014/main" id="{322420CA-4B39-D942-84B6-EACB13E7C402}"/>
              </a:ext>
            </a:extLst>
          </p:cNvPr>
          <p:cNvSpPr>
            <a:spLocks noGrp="1"/>
          </p:cNvSpPr>
          <p:nvPr>
            <p:ph type="body" sz="quarter" idx="14" hasCustomPrompt="1"/>
          </p:nvPr>
        </p:nvSpPr>
        <p:spPr>
          <a:xfrm>
            <a:off x="1344538" y="72306"/>
            <a:ext cx="5543550" cy="293116"/>
          </a:xfrm>
        </p:spPr>
        <p:txBody>
          <a:bodyPr>
            <a:noAutofit/>
          </a:bodyPr>
          <a:lstStyle>
            <a:lvl1pPr marL="0" indent="0">
              <a:buNone/>
              <a:defRPr sz="1800">
                <a:solidFill>
                  <a:schemeClr val="bg1">
                    <a:lumMod val="50000"/>
                  </a:schemeClr>
                </a:solidFill>
                <a:latin typeface="Meiryo UI" panose="020B0604030504040204" pitchFamily="34" charset="-128"/>
                <a:ea typeface="Meiryo UI" panose="020B0604030504040204" pitchFamily="34" charset="-128"/>
              </a:defRPr>
            </a:lvl1pPr>
          </a:lstStyle>
          <a:p>
            <a:pPr lvl="0"/>
            <a:r>
              <a:rPr kumimoji="1" lang="ja-JP" altLang="en-US" sz="1800"/>
              <a:t>マスター　タイトルの書式設定</a:t>
            </a:r>
            <a:endParaRPr kumimoji="1" lang="ja-JP" altLang="en-US"/>
          </a:p>
        </p:txBody>
      </p:sp>
    </p:spTree>
    <p:extLst>
      <p:ext uri="{BB962C8B-B14F-4D97-AF65-F5344CB8AC3E}">
        <p14:creationId xmlns:p14="http://schemas.microsoft.com/office/powerpoint/2010/main" val="2876890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3B84DA6B-6132-A746-90EA-47B5F39E0546}"/>
              </a:ext>
            </a:extLst>
          </p:cNvPr>
          <p:cNvSpPr/>
          <p:nvPr userDrawn="1"/>
        </p:nvSpPr>
        <p:spPr>
          <a:xfrm>
            <a:off x="0" y="3212976"/>
            <a:ext cx="12192000" cy="3645024"/>
          </a:xfrm>
          <a:prstGeom prst="rect">
            <a:avLst/>
          </a:prstGeom>
          <a:solidFill>
            <a:srgbClr val="47B1E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pic>
        <p:nvPicPr>
          <p:cNvPr id="7" name="図 6">
            <a:extLst>
              <a:ext uri="{FF2B5EF4-FFF2-40B4-BE49-F238E27FC236}">
                <a16:creationId xmlns:a16="http://schemas.microsoft.com/office/drawing/2014/main" id="{7AEA9728-975C-9C42-8E3A-C492E31A9DB0}"/>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890" r="991"/>
          <a:stretch/>
        </p:blipFill>
        <p:spPr>
          <a:xfrm>
            <a:off x="0" y="0"/>
            <a:ext cx="12192000" cy="3274680"/>
          </a:xfrm>
          <a:prstGeom prst="rect">
            <a:avLst/>
          </a:prstGeom>
        </p:spPr>
      </p:pic>
      <p:sp>
        <p:nvSpPr>
          <p:cNvPr id="2" name="タイトル 1"/>
          <p:cNvSpPr>
            <a:spLocks noGrp="1"/>
          </p:cNvSpPr>
          <p:nvPr>
            <p:ph type="title"/>
          </p:nvPr>
        </p:nvSpPr>
        <p:spPr>
          <a:xfrm>
            <a:off x="963084" y="4659214"/>
            <a:ext cx="10363200" cy="1362075"/>
          </a:xfrm>
        </p:spPr>
        <p:txBody>
          <a:bodyPr anchor="t"/>
          <a:lstStyle>
            <a:lvl1pPr algn="l">
              <a:defRPr sz="4000" b="1" cap="all">
                <a:solidFill>
                  <a:schemeClr val="bg1"/>
                </a:solidFill>
                <a:effectLst>
                  <a:glow rad="228600">
                    <a:schemeClr val="accent1">
                      <a:satMod val="175000"/>
                      <a:alpha val="40000"/>
                    </a:schemeClr>
                  </a:glow>
                </a:effectLst>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3159027"/>
            <a:ext cx="10363200" cy="1500187"/>
          </a:xfrm>
        </p:spPr>
        <p:txBody>
          <a:bodyPr anchor="b"/>
          <a:lstStyle>
            <a:lvl1pPr marL="0" indent="0">
              <a:buNone/>
              <a:defRPr sz="2000">
                <a:solidFill>
                  <a:srgbClr val="0000FF"/>
                </a:solidFill>
                <a:effectLst>
                  <a:glow rad="63500">
                    <a:schemeClr val="bg1">
                      <a:alpha val="76000"/>
                    </a:schemeClr>
                  </a:glo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Tree>
    <p:extLst>
      <p:ext uri="{BB962C8B-B14F-4D97-AF65-F5344CB8AC3E}">
        <p14:creationId xmlns:p14="http://schemas.microsoft.com/office/powerpoint/2010/main" val="16271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609600" y="1600201"/>
            <a:ext cx="5384800" cy="4525963"/>
          </a:xfrm>
        </p:spPr>
        <p:txBody>
          <a:bodyPr>
            <a:normAutofit/>
          </a:bodyPr>
          <a:lstStyle>
            <a:lvl1pPr marL="342900" indent="-342900" algn="l" defTabSz="914400" rtl="0" eaLnBrk="1" latinLnBrk="0" hangingPunct="1">
              <a:spcBef>
                <a:spcPct val="20000"/>
              </a:spcBef>
              <a:buFont typeface="Wingdings" pitchFamily="2" charset="2"/>
              <a:buChar char="p"/>
              <a:defRPr kumimoji="1" lang="ja-JP" altLang="en-US" sz="3200" b="1" kern="1200">
                <a:solidFill>
                  <a:schemeClr val="tx2"/>
                </a:solidFill>
                <a:latin typeface="Meiryo UI" panose="020B0604030504040204" pitchFamily="34" charset="-128"/>
                <a:ea typeface="Meiryo UI" panose="020B0604030504040204" pitchFamily="34" charset="-128"/>
                <a:cs typeface="+mn-cs"/>
              </a:defRPr>
            </a:lvl1pPr>
            <a:lvl2pPr marL="742950" indent="-285750" algn="l" defTabSz="914400" rtl="0" eaLnBrk="1" latinLnBrk="0" hangingPunct="1">
              <a:spcBef>
                <a:spcPct val="20000"/>
              </a:spcBef>
              <a:defRPr kumimoji="1" lang="ja-JP" altLang="en-US" sz="28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spcBef>
                <a:spcPct val="20000"/>
              </a:spcBef>
              <a:defRPr kumimoji="1" lang="ja-JP" altLang="en-US" sz="24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spcBef>
                <a:spcPct val="20000"/>
              </a:spcBef>
              <a:defRPr kumimoji="1" lang="ja-JP" altLang="en-US" sz="20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spcBef>
                <a:spcPct val="20000"/>
              </a:spcBef>
              <a:defRPr kumimoji="1" lang="ja-JP" altLang="en-US" sz="1800" kern="1200">
                <a:solidFill>
                  <a:schemeClr val="tx1"/>
                </a:solidFill>
                <a:latin typeface="Meiryo UI" panose="020B0604030504040204" pitchFamily="34" charset="-128"/>
                <a:ea typeface="Meiryo UI" panose="020B0604030504040204" pitchFamily="34" charset="-128"/>
                <a:cs typeface="+mn-cs"/>
              </a:defRPr>
            </a:lvl5pPr>
            <a:lvl6pPr>
              <a:defRPr sz="1800"/>
            </a:lvl6pPr>
            <a:lvl7pPr>
              <a:defRPr sz="1800"/>
            </a:lvl7pPr>
            <a:lvl8pPr>
              <a:defRPr sz="1800"/>
            </a:lvl8pPr>
            <a:lvl9pPr>
              <a:defRPr sz="1800"/>
            </a:lvl9pPr>
          </a:lstStyle>
          <a:p>
            <a:pPr lvl="0"/>
            <a:r>
              <a:rPr kumimoji="1" lang="ja-JP" altLang="en-US"/>
              <a:t>マスター テキストの書式設定</a:t>
            </a:r>
          </a:p>
          <a:p>
            <a:pPr marL="742950" lvl="1" indent="-285750" algn="l" defTabSz="914400" rtl="0" eaLnBrk="1" latinLnBrk="0" hangingPunct="1">
              <a:spcBef>
                <a:spcPct val="20000"/>
              </a:spcBef>
              <a:buFont typeface="Wingdings" panose="05000000000000000000" pitchFamily="2" charset="2"/>
              <a:buChar char="l"/>
            </a:pPr>
            <a:r>
              <a:rPr kumimoji="1" lang="ja-JP" altLang="en-US"/>
              <a:t>第 </a:t>
            </a:r>
            <a:r>
              <a:rPr kumimoji="1" lang="en-US" altLang="ja-JP" dirty="0"/>
              <a:t>2 </a:t>
            </a:r>
            <a:r>
              <a:rPr kumimoji="1" lang="ja-JP" altLang="en-US"/>
              <a:t>レベル</a:t>
            </a:r>
          </a:p>
          <a:p>
            <a:pPr marL="1143000" lvl="2" indent="-228600" algn="l" defTabSz="914400" rtl="0" eaLnBrk="1" latinLnBrk="0" hangingPunct="1">
              <a:spcBef>
                <a:spcPct val="20000"/>
              </a:spcBef>
              <a:buFont typeface="Wingdings" panose="05000000000000000000" pitchFamily="2" charset="2"/>
              <a:buChar char="Ø"/>
            </a:pPr>
            <a:r>
              <a:rPr kumimoji="1" lang="ja-JP" altLang="en-US"/>
              <a:t>第 </a:t>
            </a:r>
            <a:r>
              <a:rPr kumimoji="1" lang="en-US" altLang="ja-JP" dirty="0"/>
              <a:t>3 </a:t>
            </a:r>
            <a:r>
              <a:rPr kumimoji="1" lang="ja-JP" altLang="en-US"/>
              <a:t>レベル</a:t>
            </a:r>
          </a:p>
          <a:p>
            <a:pPr marL="1600200" lvl="3"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4 </a:t>
            </a:r>
            <a:r>
              <a:rPr kumimoji="1" lang="ja-JP" altLang="en-US"/>
              <a:t>レベル</a:t>
            </a:r>
          </a:p>
          <a:p>
            <a:pPr marL="2057400" lvl="4"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5 </a:t>
            </a:r>
            <a:r>
              <a:rPr kumimoji="1"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marL="342900" indent="-342900">
              <a:defRPr kumimoji="1" lang="ja-JP" altLang="en-US" sz="3200" b="1" kern="1200">
                <a:solidFill>
                  <a:schemeClr val="tx2"/>
                </a:solidFill>
                <a:latin typeface="Meiryo UI" panose="020B0604030504040204" pitchFamily="34" charset="-128"/>
                <a:ea typeface="Meiryo UI" panose="020B0604030504040204" pitchFamily="34" charset="-128"/>
                <a:cs typeface="+mn-cs"/>
              </a:defRPr>
            </a:lvl1pPr>
            <a:lvl2pPr marL="742950" indent="-285750">
              <a:defRPr kumimoji="1" lang="ja-JP" altLang="en-US" sz="2800" kern="1200">
                <a:solidFill>
                  <a:schemeClr val="tx1"/>
                </a:solidFill>
                <a:latin typeface="Meiryo UI" panose="020B0604030504040204" pitchFamily="34" charset="-128"/>
                <a:ea typeface="Meiryo UI" panose="020B0604030504040204" pitchFamily="34" charset="-128"/>
                <a:cs typeface="+mn-cs"/>
              </a:defRPr>
            </a:lvl2pPr>
            <a:lvl3pPr marL="1143000" indent="-228600">
              <a:defRPr kumimoji="1" lang="ja-JP" altLang="en-US" sz="2400" kern="1200">
                <a:solidFill>
                  <a:schemeClr val="tx1"/>
                </a:solidFill>
                <a:latin typeface="Meiryo UI" panose="020B0604030504040204" pitchFamily="34" charset="-128"/>
                <a:ea typeface="Meiryo UI" panose="020B0604030504040204" pitchFamily="34" charset="-128"/>
                <a:cs typeface="+mn-cs"/>
              </a:defRPr>
            </a:lvl3pPr>
            <a:lvl4pPr marL="2171700" indent="-342900">
              <a:defRPr kumimoji="1" lang="ja-JP" altLang="en-US" sz="2000" kern="1200">
                <a:solidFill>
                  <a:schemeClr val="tx1"/>
                </a:solidFill>
                <a:latin typeface="Meiryo UI" panose="020B0604030504040204" pitchFamily="34" charset="-128"/>
                <a:ea typeface="Meiryo UI" panose="020B0604030504040204" pitchFamily="34" charset="-128"/>
                <a:cs typeface="+mn-cs"/>
              </a:defRPr>
            </a:lvl4pPr>
            <a:lvl5pPr marL="1600200" indent="-228600">
              <a:defRPr kumimoji="1" lang="ja-JP" altLang="en-US" sz="1800" kern="1200">
                <a:solidFill>
                  <a:schemeClr val="tx1"/>
                </a:solidFill>
                <a:latin typeface="Meiryo UI" panose="020B0604030504040204" pitchFamily="34" charset="-128"/>
                <a:ea typeface="Meiryo UI" panose="020B0604030504040204" pitchFamily="34" charset="-128"/>
                <a:cs typeface="+mn-cs"/>
              </a:defRPr>
            </a:lvl5pPr>
            <a:lvl6pPr>
              <a:defRPr sz="1800"/>
            </a:lvl6pPr>
            <a:lvl7pPr>
              <a:defRPr sz="1800"/>
            </a:lvl7pPr>
            <a:lvl8pPr>
              <a:defRPr sz="1800"/>
            </a:lvl8pPr>
            <a:lvl9pPr>
              <a:defRPr sz="1800"/>
            </a:lvl9pPr>
          </a:lstStyle>
          <a:p>
            <a:pPr marL="342900" lvl="0" indent="-342900" algn="l" defTabSz="914400" rtl="0" eaLnBrk="1" latinLnBrk="0" hangingPunct="1">
              <a:spcBef>
                <a:spcPct val="20000"/>
              </a:spcBef>
              <a:buFont typeface="Wingdings" pitchFamily="2" charset="2"/>
              <a:buChar char="p"/>
            </a:pPr>
            <a:r>
              <a:rPr kumimoji="1" lang="ja-JP" altLang="en-US"/>
              <a:t>マスター テキストの書式設定</a:t>
            </a:r>
          </a:p>
          <a:p>
            <a:pPr marL="742950" lvl="1" indent="-285750" algn="l" defTabSz="914400" rtl="0" eaLnBrk="1" latinLnBrk="0" hangingPunct="1">
              <a:spcBef>
                <a:spcPct val="20000"/>
              </a:spcBef>
              <a:buFont typeface="Wingdings" panose="05000000000000000000" pitchFamily="2" charset="2"/>
              <a:buChar char="l"/>
            </a:pPr>
            <a:r>
              <a:rPr kumimoji="1" lang="ja-JP" altLang="en-US"/>
              <a:t>第 </a:t>
            </a:r>
            <a:r>
              <a:rPr kumimoji="1" lang="en-US" altLang="ja-JP" dirty="0"/>
              <a:t>2 </a:t>
            </a:r>
            <a:r>
              <a:rPr kumimoji="1" lang="ja-JP" altLang="en-US"/>
              <a:t>レベル</a:t>
            </a:r>
          </a:p>
          <a:p>
            <a:pPr marL="1143000" lvl="2" indent="-228600" algn="l" defTabSz="914400" rtl="0" eaLnBrk="1" latinLnBrk="0" hangingPunct="1">
              <a:spcBef>
                <a:spcPct val="20000"/>
              </a:spcBef>
              <a:buFont typeface="Wingdings" panose="05000000000000000000" pitchFamily="2" charset="2"/>
              <a:buChar char="Ø"/>
            </a:pPr>
            <a:r>
              <a:rPr kumimoji="1" lang="ja-JP" altLang="en-US"/>
              <a:t>第 </a:t>
            </a:r>
            <a:r>
              <a:rPr kumimoji="1" lang="en-US" altLang="ja-JP" dirty="0"/>
              <a:t>3 </a:t>
            </a:r>
            <a:r>
              <a:rPr kumimoji="1" lang="ja-JP" altLang="en-US"/>
              <a:t>レベル</a:t>
            </a:r>
          </a:p>
          <a:p>
            <a:pPr marL="1600200" lvl="3"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4 </a:t>
            </a:r>
            <a:r>
              <a:rPr kumimoji="1" lang="ja-JP" altLang="en-US"/>
              <a:t>レベル</a:t>
            </a:r>
          </a:p>
          <a:p>
            <a:pPr marL="2057400" lvl="4"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5 </a:t>
            </a:r>
            <a:r>
              <a:rPr kumimoji="1" lang="ja-JP" altLang="en-US"/>
              <a:t>レベル</a:t>
            </a:r>
          </a:p>
        </p:txBody>
      </p:sp>
      <p:pic>
        <p:nvPicPr>
          <p:cNvPr id="14" name="図 13">
            <a:extLst>
              <a:ext uri="{FF2B5EF4-FFF2-40B4-BE49-F238E27FC236}">
                <a16:creationId xmlns:a16="http://schemas.microsoft.com/office/drawing/2014/main" id="{120E9BA6-2F89-5A4B-8CD6-4557A1FBD8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4" y="44624"/>
            <a:ext cx="1292018" cy="1249189"/>
          </a:xfrm>
          <a:prstGeom prst="rect">
            <a:avLst/>
          </a:prstGeom>
        </p:spPr>
      </p:pic>
      <p:sp>
        <p:nvSpPr>
          <p:cNvPr id="15" name="タイトル 1">
            <a:extLst>
              <a:ext uri="{FF2B5EF4-FFF2-40B4-BE49-F238E27FC236}">
                <a16:creationId xmlns:a16="http://schemas.microsoft.com/office/drawing/2014/main" id="{8E949BBE-B195-B84D-9EC0-9C7742C3B9BF}"/>
              </a:ext>
            </a:extLst>
          </p:cNvPr>
          <p:cNvSpPr>
            <a:spLocks noGrp="1"/>
          </p:cNvSpPr>
          <p:nvPr>
            <p:ph type="title"/>
          </p:nvPr>
        </p:nvSpPr>
        <p:spPr>
          <a:xfrm>
            <a:off x="1535493" y="260648"/>
            <a:ext cx="9889099" cy="864096"/>
          </a:xfrm>
        </p:spPr>
        <p:txBody>
          <a:bodyPr>
            <a:normAutofit/>
          </a:bodyPr>
          <a:lstStyle>
            <a:lvl1pPr algn="l">
              <a:defRPr sz="3600" b="1" i="0">
                <a:latin typeface="Meiryo UI" panose="020B0604030504040204" pitchFamily="34" charset="-128"/>
                <a:ea typeface="Meiryo UI" panose="020B0604030504040204" pitchFamily="34" charset="-128"/>
              </a:defRPr>
            </a:lvl1pPr>
          </a:lstStyle>
          <a:p>
            <a:r>
              <a:rPr kumimoji="1" lang="ja-JP" altLang="en-US"/>
              <a:t>マスター タイトルの書式設定</a:t>
            </a:r>
            <a:endParaRPr kumimoji="1" lang="ja-JP" altLang="en-US" dirty="0"/>
          </a:p>
        </p:txBody>
      </p:sp>
      <p:sp>
        <p:nvSpPr>
          <p:cNvPr id="16" name="直角三角形 15">
            <a:extLst>
              <a:ext uri="{FF2B5EF4-FFF2-40B4-BE49-F238E27FC236}">
                <a16:creationId xmlns:a16="http://schemas.microsoft.com/office/drawing/2014/main" id="{0E31184B-C8BA-A14D-B6BF-B798413366E3}"/>
              </a:ext>
            </a:extLst>
          </p:cNvPr>
          <p:cNvSpPr/>
          <p:nvPr userDrawn="1"/>
        </p:nvSpPr>
        <p:spPr>
          <a:xfrm flipV="1">
            <a:off x="1520346" y="1052736"/>
            <a:ext cx="10192278" cy="72008"/>
          </a:xfrm>
          <a:prstGeom prst="rtTriangl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sp>
        <p:nvSpPr>
          <p:cNvPr id="11" name="テキスト プレースホルダー 6">
            <a:extLst>
              <a:ext uri="{FF2B5EF4-FFF2-40B4-BE49-F238E27FC236}">
                <a16:creationId xmlns:a16="http://schemas.microsoft.com/office/drawing/2014/main" id="{56E9EB9C-D38F-6F4E-B570-E5D0224A8987}"/>
              </a:ext>
            </a:extLst>
          </p:cNvPr>
          <p:cNvSpPr>
            <a:spLocks noGrp="1"/>
          </p:cNvSpPr>
          <p:nvPr>
            <p:ph type="body" sz="quarter" idx="14" hasCustomPrompt="1"/>
          </p:nvPr>
        </p:nvSpPr>
        <p:spPr>
          <a:xfrm>
            <a:off x="1344538" y="72306"/>
            <a:ext cx="5543550" cy="293116"/>
          </a:xfrm>
        </p:spPr>
        <p:txBody>
          <a:bodyPr>
            <a:noAutofit/>
          </a:bodyPr>
          <a:lstStyle>
            <a:lvl1pPr marL="0" indent="0">
              <a:buNone/>
              <a:defRPr sz="1800">
                <a:solidFill>
                  <a:schemeClr val="bg1">
                    <a:lumMod val="50000"/>
                  </a:schemeClr>
                </a:solidFill>
                <a:latin typeface="Meiryo UI" panose="020B0604030504040204" pitchFamily="34" charset="-128"/>
                <a:ea typeface="Meiryo UI" panose="020B0604030504040204" pitchFamily="34" charset="-128"/>
              </a:defRPr>
            </a:lvl1pPr>
          </a:lstStyle>
          <a:p>
            <a:pPr lvl="0"/>
            <a:r>
              <a:rPr kumimoji="1" lang="ja-JP" altLang="en-US" sz="1800"/>
              <a:t>マスター　タイトルの書式設定</a:t>
            </a:r>
            <a:endParaRPr kumimoji="1" lang="ja-JP" altLang="en-US"/>
          </a:p>
        </p:txBody>
      </p:sp>
    </p:spTree>
    <p:extLst>
      <p:ext uri="{BB962C8B-B14F-4D97-AF65-F5344CB8AC3E}">
        <p14:creationId xmlns:p14="http://schemas.microsoft.com/office/powerpoint/2010/main" val="1349464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2 つのコンテンツ">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609600" y="1772816"/>
            <a:ext cx="5384800" cy="4525963"/>
          </a:xfrm>
        </p:spPr>
        <p:txBody>
          <a:bodyPr/>
          <a:lstStyle>
            <a:lvl1pPr marL="342900" indent="-342900">
              <a:defRPr kumimoji="1" lang="ja-JP" altLang="en-US" sz="3200" b="1" kern="1200">
                <a:solidFill>
                  <a:schemeClr val="tx2"/>
                </a:solidFill>
                <a:latin typeface="Meiryo UI" panose="020B0604030504040204" pitchFamily="34" charset="-128"/>
                <a:ea typeface="Meiryo UI" panose="020B0604030504040204" pitchFamily="34" charset="-128"/>
                <a:cs typeface="+mn-cs"/>
              </a:defRPr>
            </a:lvl1pPr>
            <a:lvl2pPr marL="742950" indent="-285750">
              <a:defRPr kumimoji="1" lang="ja-JP" altLang="en-US" sz="2800" kern="1200">
                <a:solidFill>
                  <a:schemeClr val="tx1"/>
                </a:solidFill>
                <a:latin typeface="Meiryo UI" panose="020B0604030504040204" pitchFamily="34" charset="-128"/>
                <a:ea typeface="Meiryo UI" panose="020B0604030504040204" pitchFamily="34" charset="-128"/>
                <a:cs typeface="+mn-cs"/>
              </a:defRPr>
            </a:lvl2pPr>
            <a:lvl3pPr marL="1143000" indent="-228600">
              <a:defRPr kumimoji="1" lang="ja-JP" altLang="en-US" sz="2400" kern="1200">
                <a:solidFill>
                  <a:schemeClr val="tx1"/>
                </a:solidFill>
                <a:latin typeface="Meiryo UI" panose="020B0604030504040204" pitchFamily="34" charset="-128"/>
                <a:ea typeface="Meiryo UI" panose="020B0604030504040204" pitchFamily="34" charset="-128"/>
                <a:cs typeface="+mn-cs"/>
              </a:defRPr>
            </a:lvl3pPr>
            <a:lvl4pPr marL="1600200" indent="-228600">
              <a:defRPr kumimoji="1" lang="ja-JP" altLang="en-US" sz="2000" kern="1200">
                <a:solidFill>
                  <a:schemeClr val="tx1"/>
                </a:solidFill>
                <a:latin typeface="Meiryo UI" panose="020B0604030504040204" pitchFamily="34" charset="-128"/>
                <a:ea typeface="Meiryo UI" panose="020B0604030504040204" pitchFamily="34" charset="-128"/>
                <a:cs typeface="+mn-cs"/>
              </a:defRPr>
            </a:lvl4pPr>
            <a:lvl5pPr>
              <a:defRPr sz="1800"/>
            </a:lvl5pPr>
            <a:lvl6pPr>
              <a:defRPr sz="1800"/>
            </a:lvl6pPr>
            <a:lvl7pPr>
              <a:defRPr sz="1800"/>
            </a:lvl7pPr>
            <a:lvl8pPr>
              <a:defRPr sz="1800"/>
            </a:lvl8pPr>
            <a:lvl9pPr>
              <a:defRPr sz="1800"/>
            </a:lvl9pPr>
          </a:lstStyle>
          <a:p>
            <a:pPr marL="342900" lvl="0" indent="-342900" algn="l" defTabSz="914400" rtl="0" eaLnBrk="1" latinLnBrk="0" hangingPunct="1">
              <a:spcBef>
                <a:spcPct val="20000"/>
              </a:spcBef>
              <a:buFont typeface="Wingdings" pitchFamily="2" charset="2"/>
              <a:buChar char="p"/>
            </a:pPr>
            <a:r>
              <a:rPr kumimoji="1" lang="ja-JP" altLang="en-US"/>
              <a:t>マスター テキストの書式設定</a:t>
            </a:r>
          </a:p>
          <a:p>
            <a:pPr marL="742950" lvl="1" indent="-285750" algn="l" defTabSz="914400" rtl="0" eaLnBrk="1" latinLnBrk="0" hangingPunct="1">
              <a:spcBef>
                <a:spcPct val="20000"/>
              </a:spcBef>
              <a:buFont typeface="Wingdings" panose="05000000000000000000" pitchFamily="2" charset="2"/>
              <a:buChar char="l"/>
            </a:pPr>
            <a:r>
              <a:rPr kumimoji="1" lang="ja-JP" altLang="en-US"/>
              <a:t>第 </a:t>
            </a:r>
            <a:r>
              <a:rPr kumimoji="1" lang="en-US" altLang="ja-JP" dirty="0"/>
              <a:t>2 </a:t>
            </a:r>
            <a:r>
              <a:rPr kumimoji="1" lang="ja-JP" altLang="en-US"/>
              <a:t>レベル</a:t>
            </a:r>
          </a:p>
          <a:p>
            <a:pPr marL="1143000" lvl="2" indent="-228600" algn="l" defTabSz="914400" rtl="0" eaLnBrk="1" latinLnBrk="0" hangingPunct="1">
              <a:spcBef>
                <a:spcPct val="20000"/>
              </a:spcBef>
              <a:buFont typeface="Wingdings" panose="05000000000000000000" pitchFamily="2" charset="2"/>
              <a:buChar char="Ø"/>
            </a:pPr>
            <a:r>
              <a:rPr kumimoji="1" lang="ja-JP" altLang="en-US"/>
              <a:t>第 </a:t>
            </a:r>
            <a:r>
              <a:rPr kumimoji="1" lang="en-US" altLang="ja-JP" dirty="0"/>
              <a:t>3 </a:t>
            </a:r>
            <a:r>
              <a:rPr kumimoji="1" lang="ja-JP" altLang="en-US"/>
              <a:t>レベル</a:t>
            </a:r>
          </a:p>
          <a:p>
            <a:pPr marL="1600200" lvl="3"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4" name="コンテンツ プレースホルダー 3"/>
          <p:cNvSpPr>
            <a:spLocks noGrp="1"/>
          </p:cNvSpPr>
          <p:nvPr>
            <p:ph sz="half" idx="2"/>
          </p:nvPr>
        </p:nvSpPr>
        <p:spPr>
          <a:xfrm>
            <a:off x="6197600" y="1772816"/>
            <a:ext cx="5384800" cy="4525963"/>
          </a:xfrm>
        </p:spPr>
        <p:txBody>
          <a:bodyPr/>
          <a:lstStyle>
            <a:lvl1pPr marL="342900" indent="-342900">
              <a:defRPr kumimoji="1" lang="ja-JP" altLang="en-US" sz="3200" b="1" kern="1200">
                <a:solidFill>
                  <a:schemeClr val="tx2"/>
                </a:solidFill>
                <a:latin typeface="Meiryo UI" panose="020B0604030504040204" pitchFamily="34" charset="-128"/>
                <a:ea typeface="Meiryo UI" panose="020B0604030504040204" pitchFamily="34" charset="-128"/>
                <a:cs typeface="+mn-cs"/>
              </a:defRPr>
            </a:lvl1pPr>
            <a:lvl2pPr marL="742950" indent="-285750">
              <a:defRPr kumimoji="1" lang="ja-JP" altLang="en-US" sz="2800" kern="1200">
                <a:solidFill>
                  <a:schemeClr val="tx1"/>
                </a:solidFill>
                <a:latin typeface="Meiryo UI" panose="020B0604030504040204" pitchFamily="34" charset="-128"/>
                <a:ea typeface="Meiryo UI" panose="020B0604030504040204" pitchFamily="34" charset="-128"/>
                <a:cs typeface="+mn-cs"/>
              </a:defRPr>
            </a:lvl2pPr>
            <a:lvl3pPr marL="1143000" indent="-228600">
              <a:defRPr kumimoji="1" lang="ja-JP" altLang="en-US" sz="2400" kern="1200">
                <a:solidFill>
                  <a:schemeClr val="tx1"/>
                </a:solidFill>
                <a:latin typeface="Meiryo UI" panose="020B0604030504040204" pitchFamily="34" charset="-128"/>
                <a:ea typeface="Meiryo UI" panose="020B0604030504040204" pitchFamily="34" charset="-128"/>
                <a:cs typeface="+mn-cs"/>
              </a:defRPr>
            </a:lvl3pPr>
            <a:lvl4pPr marL="1600200" indent="-228600">
              <a:defRPr kumimoji="1" lang="ja-JP" altLang="en-US" sz="2000" kern="1200">
                <a:solidFill>
                  <a:schemeClr val="tx1"/>
                </a:solidFill>
                <a:latin typeface="Meiryo UI" panose="020B0604030504040204" pitchFamily="34" charset="-128"/>
                <a:ea typeface="Meiryo UI" panose="020B0604030504040204" pitchFamily="34" charset="-128"/>
                <a:cs typeface="+mn-cs"/>
              </a:defRPr>
            </a:lvl4pPr>
            <a:lvl5pPr marL="2057400" indent="-228600">
              <a:defRPr kumimoji="1" lang="ja-JP" altLang="en-US" sz="1800" kern="1200">
                <a:solidFill>
                  <a:schemeClr val="tx1"/>
                </a:solidFill>
                <a:latin typeface="+mn-lt"/>
                <a:ea typeface="+mn-ea"/>
                <a:cs typeface="+mn-cs"/>
              </a:defRPr>
            </a:lvl5pPr>
            <a:lvl6pPr>
              <a:defRPr sz="1800"/>
            </a:lvl6pPr>
            <a:lvl7pPr>
              <a:defRPr sz="1800"/>
            </a:lvl7pPr>
            <a:lvl8pPr>
              <a:defRPr sz="1800"/>
            </a:lvl8pPr>
            <a:lvl9pPr>
              <a:defRPr sz="1800"/>
            </a:lvl9pPr>
          </a:lstStyle>
          <a:p>
            <a:pPr marL="342900" lvl="0" indent="-342900" algn="l" defTabSz="914400" rtl="0" eaLnBrk="1" latinLnBrk="0" hangingPunct="1">
              <a:spcBef>
                <a:spcPct val="20000"/>
              </a:spcBef>
              <a:buFont typeface="Wingdings" pitchFamily="2" charset="2"/>
              <a:buChar char="p"/>
            </a:pPr>
            <a:r>
              <a:rPr kumimoji="1" lang="ja-JP" altLang="en-US"/>
              <a:t>マスター テキストの書式設定</a:t>
            </a:r>
          </a:p>
          <a:p>
            <a:pPr marL="742950" lvl="1" indent="-285750" algn="l" defTabSz="914400" rtl="0" eaLnBrk="1" latinLnBrk="0" hangingPunct="1">
              <a:spcBef>
                <a:spcPct val="20000"/>
              </a:spcBef>
              <a:buFont typeface="Wingdings" panose="05000000000000000000" pitchFamily="2" charset="2"/>
              <a:buChar char="l"/>
            </a:pPr>
            <a:r>
              <a:rPr kumimoji="1" lang="ja-JP" altLang="en-US"/>
              <a:t>第 </a:t>
            </a:r>
            <a:r>
              <a:rPr kumimoji="1" lang="en-US" altLang="ja-JP" dirty="0"/>
              <a:t>2 </a:t>
            </a:r>
            <a:r>
              <a:rPr kumimoji="1" lang="ja-JP" altLang="en-US"/>
              <a:t>レベル</a:t>
            </a:r>
          </a:p>
          <a:p>
            <a:pPr marL="1143000" lvl="2" indent="-228600" algn="l" defTabSz="914400" rtl="0" eaLnBrk="1" latinLnBrk="0" hangingPunct="1">
              <a:spcBef>
                <a:spcPct val="20000"/>
              </a:spcBef>
              <a:buFont typeface="Wingdings" panose="05000000000000000000" pitchFamily="2" charset="2"/>
              <a:buChar char="Ø"/>
            </a:pPr>
            <a:r>
              <a:rPr kumimoji="1" lang="ja-JP" altLang="en-US"/>
              <a:t>第 </a:t>
            </a:r>
            <a:r>
              <a:rPr kumimoji="1" lang="en-US" altLang="ja-JP" dirty="0"/>
              <a:t>3 </a:t>
            </a:r>
            <a:r>
              <a:rPr kumimoji="1" lang="ja-JP" altLang="en-US"/>
              <a:t>レベル</a:t>
            </a:r>
          </a:p>
          <a:p>
            <a:pPr marL="1600200" lvl="3"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4 </a:t>
            </a:r>
            <a:r>
              <a:rPr kumimoji="1" lang="ja-JP" altLang="en-US"/>
              <a:t>レベル</a:t>
            </a:r>
          </a:p>
          <a:p>
            <a:pPr marL="2057400" lvl="4"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5 </a:t>
            </a:r>
            <a:r>
              <a:rPr kumimoji="1" lang="ja-JP" altLang="en-US"/>
              <a:t>レベル</a:t>
            </a:r>
          </a:p>
        </p:txBody>
      </p:sp>
      <p:pic>
        <p:nvPicPr>
          <p:cNvPr id="14" name="図 13">
            <a:extLst>
              <a:ext uri="{FF2B5EF4-FFF2-40B4-BE49-F238E27FC236}">
                <a16:creationId xmlns:a16="http://schemas.microsoft.com/office/drawing/2014/main" id="{120E9BA6-2F89-5A4B-8CD6-4557A1FBD8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4" y="44624"/>
            <a:ext cx="1292018" cy="1249189"/>
          </a:xfrm>
          <a:prstGeom prst="rect">
            <a:avLst/>
          </a:prstGeom>
        </p:spPr>
      </p:pic>
      <p:sp>
        <p:nvSpPr>
          <p:cNvPr id="15" name="タイトル 1">
            <a:extLst>
              <a:ext uri="{FF2B5EF4-FFF2-40B4-BE49-F238E27FC236}">
                <a16:creationId xmlns:a16="http://schemas.microsoft.com/office/drawing/2014/main" id="{8E949BBE-B195-B84D-9EC0-9C7742C3B9BF}"/>
              </a:ext>
            </a:extLst>
          </p:cNvPr>
          <p:cNvSpPr>
            <a:spLocks noGrp="1"/>
          </p:cNvSpPr>
          <p:nvPr>
            <p:ph type="title"/>
          </p:nvPr>
        </p:nvSpPr>
        <p:spPr>
          <a:xfrm>
            <a:off x="1535493" y="260648"/>
            <a:ext cx="9889099" cy="864096"/>
          </a:xfrm>
        </p:spPr>
        <p:txBody>
          <a:bodyPr>
            <a:normAutofit/>
          </a:bodyPr>
          <a:lstStyle>
            <a:lvl1pPr algn="l">
              <a:defRPr sz="3600" b="1" i="0">
                <a:latin typeface="Meiryo UI" panose="020B0604030504040204" pitchFamily="34" charset="-128"/>
                <a:ea typeface="Meiryo UI" panose="020B0604030504040204" pitchFamily="34" charset="-128"/>
              </a:defRPr>
            </a:lvl1pPr>
          </a:lstStyle>
          <a:p>
            <a:r>
              <a:rPr kumimoji="1" lang="ja-JP" altLang="en-US"/>
              <a:t>マスター タイトルの書式設定</a:t>
            </a:r>
            <a:endParaRPr kumimoji="1" lang="ja-JP" altLang="en-US" dirty="0"/>
          </a:p>
        </p:txBody>
      </p:sp>
      <p:sp>
        <p:nvSpPr>
          <p:cNvPr id="16" name="直角三角形 15">
            <a:extLst>
              <a:ext uri="{FF2B5EF4-FFF2-40B4-BE49-F238E27FC236}">
                <a16:creationId xmlns:a16="http://schemas.microsoft.com/office/drawing/2014/main" id="{0E31184B-C8BA-A14D-B6BF-B798413366E3}"/>
              </a:ext>
            </a:extLst>
          </p:cNvPr>
          <p:cNvSpPr/>
          <p:nvPr userDrawn="1"/>
        </p:nvSpPr>
        <p:spPr>
          <a:xfrm flipV="1">
            <a:off x="1520346" y="1052736"/>
            <a:ext cx="10192278" cy="72008"/>
          </a:xfrm>
          <a:prstGeom prst="rtTriangl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sp>
        <p:nvSpPr>
          <p:cNvPr id="11" name="テキスト プレースホルダー 6">
            <a:extLst>
              <a:ext uri="{FF2B5EF4-FFF2-40B4-BE49-F238E27FC236}">
                <a16:creationId xmlns:a16="http://schemas.microsoft.com/office/drawing/2014/main" id="{56E9EB9C-D38F-6F4E-B570-E5D0224A8987}"/>
              </a:ext>
            </a:extLst>
          </p:cNvPr>
          <p:cNvSpPr>
            <a:spLocks noGrp="1"/>
          </p:cNvSpPr>
          <p:nvPr>
            <p:ph type="body" sz="quarter" idx="14" hasCustomPrompt="1"/>
          </p:nvPr>
        </p:nvSpPr>
        <p:spPr>
          <a:xfrm>
            <a:off x="1344538" y="72306"/>
            <a:ext cx="5543550" cy="293116"/>
          </a:xfrm>
        </p:spPr>
        <p:txBody>
          <a:bodyPr>
            <a:noAutofit/>
          </a:bodyPr>
          <a:lstStyle>
            <a:lvl1pPr marL="0" indent="0">
              <a:buNone/>
              <a:defRPr sz="1800">
                <a:solidFill>
                  <a:schemeClr val="bg1">
                    <a:lumMod val="50000"/>
                  </a:schemeClr>
                </a:solidFill>
                <a:latin typeface="Meiryo UI" panose="020B0604030504040204" pitchFamily="34" charset="-128"/>
                <a:ea typeface="Meiryo UI" panose="020B0604030504040204" pitchFamily="34" charset="-128"/>
              </a:defRPr>
            </a:lvl1pPr>
          </a:lstStyle>
          <a:p>
            <a:pPr lvl="0"/>
            <a:r>
              <a:rPr kumimoji="1" lang="ja-JP" altLang="en-US" sz="1800"/>
              <a:t>マスター　タイトルの書式設定</a:t>
            </a:r>
            <a:endParaRPr kumimoji="1" lang="ja-JP" altLang="en-US"/>
          </a:p>
        </p:txBody>
      </p:sp>
      <p:sp>
        <p:nvSpPr>
          <p:cNvPr id="10" name="テキスト プレースホルダー 4">
            <a:extLst>
              <a:ext uri="{FF2B5EF4-FFF2-40B4-BE49-F238E27FC236}">
                <a16:creationId xmlns:a16="http://schemas.microsoft.com/office/drawing/2014/main" id="{3F94BC75-6F5F-9C46-837E-D055ED03FE75}"/>
              </a:ext>
            </a:extLst>
          </p:cNvPr>
          <p:cNvSpPr>
            <a:spLocks noGrp="1"/>
          </p:cNvSpPr>
          <p:nvPr>
            <p:ph type="body" sz="quarter" idx="13"/>
          </p:nvPr>
        </p:nvSpPr>
        <p:spPr>
          <a:xfrm>
            <a:off x="527051" y="1196753"/>
            <a:ext cx="11137900" cy="503237"/>
          </a:xfrm>
          <a:prstGeom prst="roundRect">
            <a:avLst/>
          </a:prstGeom>
          <a:solidFill>
            <a:srgbClr val="41A8EC"/>
          </a:solidFill>
        </p:spPr>
        <p:txBody>
          <a:bodyPr tIns="36000" bIns="36000" anchor="ctr" anchorCtr="0"/>
          <a:lstStyle>
            <a:lvl1pPr marL="0" indent="0">
              <a:buNone/>
              <a:defRPr b="1">
                <a:solidFill>
                  <a:schemeClr val="bg1"/>
                </a:solidFill>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defRPr>
            </a:lvl1pPr>
          </a:lstStyle>
          <a:p>
            <a:pPr lvl="0"/>
            <a:r>
              <a:rPr kumimoji="1" lang="ja-JP" altLang="en-US"/>
              <a:t>マスター テキストの書式設定</a:t>
            </a:r>
          </a:p>
        </p:txBody>
      </p:sp>
    </p:spTree>
    <p:extLst>
      <p:ext uri="{BB962C8B-B14F-4D97-AF65-F5344CB8AC3E}">
        <p14:creationId xmlns:p14="http://schemas.microsoft.com/office/powerpoint/2010/main" val="1703617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609600" y="1196752"/>
            <a:ext cx="5386917" cy="639762"/>
          </a:xfrm>
          <a:solidFill>
            <a:srgbClr val="41A8EC"/>
          </a:solidFill>
        </p:spPr>
        <p:txBody>
          <a:bodyPr vert="horz" lIns="91440" tIns="36000" rIns="91440" bIns="36000" rtlCol="0" anchor="ctr" anchorCtr="0">
            <a:normAutofit/>
          </a:bodyPr>
          <a:lstStyle>
            <a:lvl1pPr>
              <a:defRPr lang="ja-JP" altLang="en-US" b="1">
                <a:solidFill>
                  <a:schemeClr val="bg1"/>
                </a:solidFill>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defRPr>
            </a:lvl1pPr>
          </a:lstStyle>
          <a:p>
            <a:pPr marL="0" lvl="0" indent="0">
              <a:buNone/>
            </a:pPr>
            <a:r>
              <a:rPr kumimoji="1" lang="ja-JP" altLang="en-US"/>
              <a:t>マスター テキストの書式設定</a:t>
            </a:r>
          </a:p>
        </p:txBody>
      </p:sp>
      <p:sp>
        <p:nvSpPr>
          <p:cNvPr id="4" name="コンテンツ プレースホルダー 3"/>
          <p:cNvSpPr>
            <a:spLocks noGrp="1"/>
          </p:cNvSpPr>
          <p:nvPr>
            <p:ph sz="half" idx="2"/>
          </p:nvPr>
        </p:nvSpPr>
        <p:spPr>
          <a:xfrm>
            <a:off x="609600" y="1875655"/>
            <a:ext cx="5386917" cy="4281339"/>
          </a:xfrm>
        </p:spPr>
        <p:txBody>
          <a:bodyPr/>
          <a:lstStyle>
            <a:lvl1pPr marL="342900" indent="-342900">
              <a:defRPr kumimoji="1" lang="ja-JP" altLang="en-US" sz="3200" b="1" kern="1200" smtClean="0">
                <a:solidFill>
                  <a:schemeClr val="tx2"/>
                </a:solidFill>
                <a:latin typeface="Meiryo UI" panose="020B0604030504040204" pitchFamily="34" charset="-128"/>
                <a:ea typeface="Meiryo UI" panose="020B0604030504040204" pitchFamily="34" charset="-128"/>
                <a:cs typeface="+mn-cs"/>
              </a:defRPr>
            </a:lvl1pPr>
            <a:lvl2pPr marL="742950" indent="-285750">
              <a:defRPr kumimoji="1" lang="ja-JP" altLang="en-US" sz="2800" kern="1200">
                <a:solidFill>
                  <a:schemeClr val="tx1"/>
                </a:solidFill>
                <a:latin typeface="Meiryo UI" panose="020B0604030504040204" pitchFamily="34" charset="-128"/>
                <a:ea typeface="Meiryo UI" panose="020B0604030504040204" pitchFamily="34" charset="-128"/>
                <a:cs typeface="+mn-cs"/>
              </a:defRPr>
            </a:lvl2pPr>
            <a:lvl3pPr marL="1143000" indent="-228600">
              <a:defRPr kumimoji="1" lang="ja-JP" altLang="en-US" sz="2400" kern="1200">
                <a:solidFill>
                  <a:schemeClr val="tx1"/>
                </a:solidFill>
                <a:latin typeface="Meiryo UI" panose="020B0604030504040204" pitchFamily="34" charset="-128"/>
                <a:ea typeface="Meiryo UI" panose="020B0604030504040204" pitchFamily="34" charset="-128"/>
                <a:cs typeface="+mn-cs"/>
              </a:defRPr>
            </a:lvl3pPr>
            <a:lvl4pPr marL="1600200" indent="-228600">
              <a:defRPr kumimoji="1" lang="ja-JP" altLang="en-US" sz="2000" kern="1200">
                <a:solidFill>
                  <a:schemeClr val="tx1"/>
                </a:solidFill>
                <a:latin typeface="Meiryo UI" panose="020B0604030504040204" pitchFamily="34" charset="-128"/>
                <a:ea typeface="Meiryo UI" panose="020B0604030504040204" pitchFamily="34" charset="-128"/>
                <a:cs typeface="+mn-cs"/>
              </a:defRPr>
            </a:lvl4pPr>
            <a:lvl5pPr marL="2057400" indent="-228600">
              <a:defRPr kumimoji="1" lang="ja-JP" altLang="en-US" sz="1800" kern="1200">
                <a:solidFill>
                  <a:schemeClr val="tx1"/>
                </a:solidFill>
                <a:latin typeface="+mn-lt"/>
                <a:ea typeface="+mn-ea"/>
                <a:cs typeface="+mn-cs"/>
              </a:defRPr>
            </a:lvl5pPr>
            <a:lvl6pPr>
              <a:defRPr sz="1600"/>
            </a:lvl6pPr>
            <a:lvl7pPr>
              <a:defRPr sz="1600"/>
            </a:lvl7pPr>
            <a:lvl8pPr>
              <a:defRPr sz="1600"/>
            </a:lvl8pPr>
            <a:lvl9pPr>
              <a:defRPr sz="1600"/>
            </a:lvl9pPr>
          </a:lstStyle>
          <a:p>
            <a:pPr marL="342900" lvl="0" indent="-342900" algn="l" defTabSz="914400" rtl="0" eaLnBrk="1" latinLnBrk="0" hangingPunct="1">
              <a:spcBef>
                <a:spcPct val="20000"/>
              </a:spcBef>
              <a:buFont typeface="Wingdings" pitchFamily="2" charset="2"/>
              <a:buChar char="p"/>
            </a:pPr>
            <a:r>
              <a:rPr kumimoji="1" lang="ja-JP" altLang="en-US"/>
              <a:t>マスター テキストの書式設定</a:t>
            </a:r>
          </a:p>
          <a:p>
            <a:pPr marL="742950" lvl="1" indent="-285750" algn="l" defTabSz="914400" rtl="0" eaLnBrk="1" latinLnBrk="0" hangingPunct="1">
              <a:spcBef>
                <a:spcPct val="20000"/>
              </a:spcBef>
              <a:buFont typeface="Wingdings" panose="05000000000000000000" pitchFamily="2" charset="2"/>
              <a:buChar char="l"/>
            </a:pPr>
            <a:r>
              <a:rPr kumimoji="1" lang="ja-JP" altLang="en-US"/>
              <a:t>第 </a:t>
            </a:r>
            <a:r>
              <a:rPr kumimoji="1" lang="en-US" altLang="ja-JP" dirty="0"/>
              <a:t>2 </a:t>
            </a:r>
            <a:r>
              <a:rPr kumimoji="1" lang="ja-JP" altLang="en-US"/>
              <a:t>レベル</a:t>
            </a:r>
          </a:p>
          <a:p>
            <a:pPr marL="1143000" lvl="2" indent="-228600" algn="l" defTabSz="914400" rtl="0" eaLnBrk="1" latinLnBrk="0" hangingPunct="1">
              <a:spcBef>
                <a:spcPct val="20000"/>
              </a:spcBef>
              <a:buFont typeface="Wingdings" panose="05000000000000000000" pitchFamily="2" charset="2"/>
              <a:buChar char="Ø"/>
            </a:pPr>
            <a:r>
              <a:rPr kumimoji="1" lang="ja-JP" altLang="en-US"/>
              <a:t>第 </a:t>
            </a:r>
            <a:r>
              <a:rPr kumimoji="1" lang="en-US" altLang="ja-JP" dirty="0"/>
              <a:t>3 </a:t>
            </a:r>
            <a:r>
              <a:rPr kumimoji="1" lang="ja-JP" altLang="en-US"/>
              <a:t>レベル</a:t>
            </a:r>
          </a:p>
          <a:p>
            <a:pPr marL="1600200" lvl="3"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4 </a:t>
            </a:r>
            <a:r>
              <a:rPr kumimoji="1" lang="ja-JP" altLang="en-US"/>
              <a:t>レベル</a:t>
            </a:r>
          </a:p>
          <a:p>
            <a:pPr marL="2057400" lvl="4"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5 </a:t>
            </a:r>
            <a:r>
              <a:rPr kumimoji="1" lang="ja-JP" altLang="en-US"/>
              <a:t>レベル</a:t>
            </a:r>
          </a:p>
        </p:txBody>
      </p:sp>
      <p:sp>
        <p:nvSpPr>
          <p:cNvPr id="5" name="テキスト プレースホルダー 4"/>
          <p:cNvSpPr>
            <a:spLocks noGrp="1"/>
          </p:cNvSpPr>
          <p:nvPr>
            <p:ph type="body" sz="quarter" idx="3"/>
          </p:nvPr>
        </p:nvSpPr>
        <p:spPr>
          <a:xfrm>
            <a:off x="6193368" y="1196752"/>
            <a:ext cx="5389033" cy="639762"/>
          </a:xfrm>
          <a:solidFill>
            <a:srgbClr val="41A8EC"/>
          </a:solidFill>
        </p:spPr>
        <p:txBody>
          <a:bodyPr vert="horz" lIns="91440" tIns="36000" rIns="91440" bIns="36000" rtlCol="0" anchor="ctr" anchorCtr="0">
            <a:normAutofit/>
          </a:bodyPr>
          <a:lstStyle>
            <a:lvl1pPr>
              <a:defRPr lang="ja-JP" altLang="en-US" b="1">
                <a:solidFill>
                  <a:schemeClr val="bg1"/>
                </a:solidFill>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defRPr>
            </a:lvl1pPr>
          </a:lstStyle>
          <a:p>
            <a:pPr marL="0" lvl="0" indent="0">
              <a:buNone/>
            </a:pPr>
            <a:r>
              <a:rPr kumimoji="1" lang="ja-JP" altLang="en-US"/>
              <a:t>マスター テキストの書式設定</a:t>
            </a:r>
          </a:p>
        </p:txBody>
      </p:sp>
      <p:sp>
        <p:nvSpPr>
          <p:cNvPr id="6" name="コンテンツ プレースホルダー 5"/>
          <p:cNvSpPr>
            <a:spLocks noGrp="1"/>
          </p:cNvSpPr>
          <p:nvPr>
            <p:ph sz="quarter" idx="4"/>
          </p:nvPr>
        </p:nvSpPr>
        <p:spPr>
          <a:xfrm>
            <a:off x="6193368" y="1875655"/>
            <a:ext cx="5389033" cy="4281339"/>
          </a:xfrm>
        </p:spPr>
        <p:txBody>
          <a:bodyPr/>
          <a:lstStyle>
            <a:lvl1pPr marL="342900" indent="-342900">
              <a:defRPr kumimoji="1" lang="ja-JP" altLang="en-US" sz="3200" b="1" kern="1200">
                <a:solidFill>
                  <a:schemeClr val="tx2"/>
                </a:solidFill>
                <a:latin typeface="Meiryo UI" panose="020B0604030504040204" pitchFamily="34" charset="-128"/>
                <a:ea typeface="Meiryo UI" panose="020B0604030504040204" pitchFamily="34" charset="-128"/>
                <a:cs typeface="+mn-cs"/>
              </a:defRPr>
            </a:lvl1pPr>
            <a:lvl2pPr marL="742950" indent="-285750">
              <a:defRPr kumimoji="1" lang="ja-JP" altLang="en-US" sz="2800" kern="1200">
                <a:solidFill>
                  <a:schemeClr val="tx1"/>
                </a:solidFill>
                <a:latin typeface="Meiryo UI" panose="020B0604030504040204" pitchFamily="34" charset="-128"/>
                <a:ea typeface="Meiryo UI" panose="020B0604030504040204" pitchFamily="34" charset="-128"/>
                <a:cs typeface="+mn-cs"/>
              </a:defRPr>
            </a:lvl2pPr>
            <a:lvl3pPr marL="1143000" indent="-228600">
              <a:defRPr kumimoji="1" lang="ja-JP" altLang="en-US" sz="2400" kern="1200">
                <a:solidFill>
                  <a:schemeClr val="tx1"/>
                </a:solidFill>
                <a:latin typeface="Meiryo UI" panose="020B0604030504040204" pitchFamily="34" charset="-128"/>
                <a:ea typeface="Meiryo UI" panose="020B0604030504040204" pitchFamily="34" charset="-128"/>
                <a:cs typeface="+mn-cs"/>
              </a:defRPr>
            </a:lvl3pPr>
            <a:lvl4pPr marL="1600200" indent="-228600">
              <a:defRPr kumimoji="1" lang="ja-JP" altLang="en-US" sz="2000" kern="1200">
                <a:solidFill>
                  <a:schemeClr val="tx1"/>
                </a:solidFill>
                <a:latin typeface="Meiryo UI" panose="020B0604030504040204" pitchFamily="34" charset="-128"/>
                <a:ea typeface="Meiryo UI" panose="020B0604030504040204" pitchFamily="34" charset="-128"/>
                <a:cs typeface="+mn-cs"/>
              </a:defRPr>
            </a:lvl4pPr>
            <a:lvl5pPr marL="2057400" indent="-228600">
              <a:defRPr kumimoji="1" lang="ja-JP" altLang="en-US" sz="1800" kern="1200">
                <a:solidFill>
                  <a:schemeClr val="tx1"/>
                </a:solidFill>
                <a:latin typeface="+mn-lt"/>
                <a:ea typeface="+mn-ea"/>
                <a:cs typeface="+mn-cs"/>
              </a:defRPr>
            </a:lvl5pPr>
            <a:lvl6pPr>
              <a:defRPr sz="1600"/>
            </a:lvl6pPr>
            <a:lvl7pPr>
              <a:defRPr sz="1600"/>
            </a:lvl7pPr>
            <a:lvl8pPr>
              <a:defRPr sz="1600"/>
            </a:lvl8pPr>
            <a:lvl9pPr>
              <a:defRPr sz="1600"/>
            </a:lvl9pPr>
          </a:lstStyle>
          <a:p>
            <a:pPr marL="342900" lvl="0" indent="-342900" algn="l" defTabSz="914400" rtl="0" eaLnBrk="1" latinLnBrk="0" hangingPunct="1">
              <a:spcBef>
                <a:spcPct val="20000"/>
              </a:spcBef>
              <a:buFont typeface="Wingdings" pitchFamily="2" charset="2"/>
              <a:buChar char="p"/>
            </a:pPr>
            <a:r>
              <a:rPr kumimoji="1" lang="ja-JP" altLang="en-US"/>
              <a:t>マスター テキストの書式設定</a:t>
            </a:r>
          </a:p>
          <a:p>
            <a:pPr marL="742950" lvl="1" indent="-285750" algn="l" defTabSz="914400" rtl="0" eaLnBrk="1" latinLnBrk="0" hangingPunct="1">
              <a:spcBef>
                <a:spcPct val="20000"/>
              </a:spcBef>
              <a:buFont typeface="Wingdings" panose="05000000000000000000" pitchFamily="2" charset="2"/>
              <a:buChar char="l"/>
            </a:pPr>
            <a:r>
              <a:rPr kumimoji="1" lang="ja-JP" altLang="en-US"/>
              <a:t>第 </a:t>
            </a:r>
            <a:r>
              <a:rPr kumimoji="1" lang="en-US" altLang="ja-JP" dirty="0"/>
              <a:t>2 </a:t>
            </a:r>
            <a:r>
              <a:rPr kumimoji="1" lang="ja-JP" altLang="en-US"/>
              <a:t>レベル</a:t>
            </a:r>
          </a:p>
          <a:p>
            <a:pPr marL="1143000" lvl="2" indent="-228600" algn="l" defTabSz="914400" rtl="0" eaLnBrk="1" latinLnBrk="0" hangingPunct="1">
              <a:spcBef>
                <a:spcPct val="20000"/>
              </a:spcBef>
              <a:buFont typeface="Wingdings" panose="05000000000000000000" pitchFamily="2" charset="2"/>
              <a:buChar char="Ø"/>
            </a:pPr>
            <a:r>
              <a:rPr kumimoji="1" lang="ja-JP" altLang="en-US"/>
              <a:t>第 </a:t>
            </a:r>
            <a:r>
              <a:rPr kumimoji="1" lang="en-US" altLang="ja-JP" dirty="0"/>
              <a:t>3 </a:t>
            </a:r>
            <a:r>
              <a:rPr kumimoji="1" lang="ja-JP" altLang="en-US"/>
              <a:t>レベル</a:t>
            </a:r>
          </a:p>
          <a:p>
            <a:pPr marL="1600200" lvl="3"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4 </a:t>
            </a:r>
            <a:r>
              <a:rPr kumimoji="1" lang="ja-JP" altLang="en-US"/>
              <a:t>レベル</a:t>
            </a:r>
          </a:p>
          <a:p>
            <a:pPr marL="2057400" lvl="4"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5 </a:t>
            </a:r>
            <a:r>
              <a:rPr kumimoji="1" lang="ja-JP" altLang="en-US"/>
              <a:t>レベル</a:t>
            </a:r>
          </a:p>
        </p:txBody>
      </p:sp>
      <p:pic>
        <p:nvPicPr>
          <p:cNvPr id="14" name="図 13">
            <a:extLst>
              <a:ext uri="{FF2B5EF4-FFF2-40B4-BE49-F238E27FC236}">
                <a16:creationId xmlns:a16="http://schemas.microsoft.com/office/drawing/2014/main" id="{413FFABE-964A-4443-B500-52F144EEF1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4" y="44624"/>
            <a:ext cx="1292018" cy="1249189"/>
          </a:xfrm>
          <a:prstGeom prst="rect">
            <a:avLst/>
          </a:prstGeom>
        </p:spPr>
      </p:pic>
      <p:sp>
        <p:nvSpPr>
          <p:cNvPr id="15" name="タイトル 1">
            <a:extLst>
              <a:ext uri="{FF2B5EF4-FFF2-40B4-BE49-F238E27FC236}">
                <a16:creationId xmlns:a16="http://schemas.microsoft.com/office/drawing/2014/main" id="{DFDF8B7B-88D0-1942-8715-C30071174BDD}"/>
              </a:ext>
            </a:extLst>
          </p:cNvPr>
          <p:cNvSpPr>
            <a:spLocks noGrp="1"/>
          </p:cNvSpPr>
          <p:nvPr>
            <p:ph type="title"/>
          </p:nvPr>
        </p:nvSpPr>
        <p:spPr>
          <a:xfrm>
            <a:off x="1535493" y="260648"/>
            <a:ext cx="9889099" cy="864096"/>
          </a:xfrm>
        </p:spPr>
        <p:txBody>
          <a:bodyPr>
            <a:normAutofit/>
          </a:bodyPr>
          <a:lstStyle>
            <a:lvl1pPr algn="l">
              <a:defRPr sz="3600" b="1" i="0">
                <a:latin typeface="Meiryo UI" panose="020B0604030504040204" pitchFamily="34" charset="-128"/>
                <a:ea typeface="Meiryo UI" panose="020B0604030504040204" pitchFamily="34" charset="-128"/>
              </a:defRPr>
            </a:lvl1pPr>
          </a:lstStyle>
          <a:p>
            <a:r>
              <a:rPr kumimoji="1" lang="ja-JP" altLang="en-US"/>
              <a:t>マスター タイトルの書式設定</a:t>
            </a:r>
            <a:endParaRPr kumimoji="1" lang="ja-JP" altLang="en-US" dirty="0"/>
          </a:p>
        </p:txBody>
      </p:sp>
      <p:sp>
        <p:nvSpPr>
          <p:cNvPr id="16" name="直角三角形 15">
            <a:extLst>
              <a:ext uri="{FF2B5EF4-FFF2-40B4-BE49-F238E27FC236}">
                <a16:creationId xmlns:a16="http://schemas.microsoft.com/office/drawing/2014/main" id="{BF4DCFA1-421E-5148-A5FE-C650E1D70543}"/>
              </a:ext>
            </a:extLst>
          </p:cNvPr>
          <p:cNvSpPr/>
          <p:nvPr userDrawn="1"/>
        </p:nvSpPr>
        <p:spPr>
          <a:xfrm flipV="1">
            <a:off x="1520346" y="1052736"/>
            <a:ext cx="10192278" cy="72008"/>
          </a:xfrm>
          <a:prstGeom prst="rtTriangl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sp>
        <p:nvSpPr>
          <p:cNvPr id="11" name="テキスト プレースホルダー 6">
            <a:extLst>
              <a:ext uri="{FF2B5EF4-FFF2-40B4-BE49-F238E27FC236}">
                <a16:creationId xmlns:a16="http://schemas.microsoft.com/office/drawing/2014/main" id="{050B0F35-5D3F-4941-993E-99CC0F2F9DDE}"/>
              </a:ext>
            </a:extLst>
          </p:cNvPr>
          <p:cNvSpPr>
            <a:spLocks noGrp="1"/>
          </p:cNvSpPr>
          <p:nvPr>
            <p:ph type="body" sz="quarter" idx="14" hasCustomPrompt="1"/>
          </p:nvPr>
        </p:nvSpPr>
        <p:spPr>
          <a:xfrm>
            <a:off x="1344538" y="72306"/>
            <a:ext cx="5543550" cy="293116"/>
          </a:xfrm>
        </p:spPr>
        <p:txBody>
          <a:bodyPr>
            <a:noAutofit/>
          </a:bodyPr>
          <a:lstStyle>
            <a:lvl1pPr marL="0" indent="0">
              <a:buNone/>
              <a:defRPr sz="1800">
                <a:solidFill>
                  <a:schemeClr val="bg1">
                    <a:lumMod val="50000"/>
                  </a:schemeClr>
                </a:solidFill>
                <a:latin typeface="Meiryo UI" panose="020B0604030504040204" pitchFamily="34" charset="-128"/>
                <a:ea typeface="Meiryo UI" panose="020B0604030504040204" pitchFamily="34" charset="-128"/>
              </a:defRPr>
            </a:lvl1pPr>
          </a:lstStyle>
          <a:p>
            <a:pPr lvl="0"/>
            <a:r>
              <a:rPr kumimoji="1" lang="ja-JP" altLang="en-US" sz="1800"/>
              <a:t>マスター　タイトルの書式設定</a:t>
            </a:r>
            <a:endParaRPr kumimoji="1" lang="ja-JP" altLang="en-US"/>
          </a:p>
        </p:txBody>
      </p:sp>
    </p:spTree>
    <p:extLst>
      <p:ext uri="{BB962C8B-B14F-4D97-AF65-F5344CB8AC3E}">
        <p14:creationId xmlns:p14="http://schemas.microsoft.com/office/powerpoint/2010/main" val="3671961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B545270A-BF76-4940-94D2-F9C1E7AB12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4" y="44624"/>
            <a:ext cx="1292018" cy="1249189"/>
          </a:xfrm>
          <a:prstGeom prst="rect">
            <a:avLst/>
          </a:prstGeom>
        </p:spPr>
      </p:pic>
      <p:sp>
        <p:nvSpPr>
          <p:cNvPr id="12" name="タイトル 1">
            <a:extLst>
              <a:ext uri="{FF2B5EF4-FFF2-40B4-BE49-F238E27FC236}">
                <a16:creationId xmlns:a16="http://schemas.microsoft.com/office/drawing/2014/main" id="{CBCDFA74-1941-174B-B298-B0201B01E0DD}"/>
              </a:ext>
            </a:extLst>
          </p:cNvPr>
          <p:cNvSpPr>
            <a:spLocks noGrp="1"/>
          </p:cNvSpPr>
          <p:nvPr>
            <p:ph type="title"/>
          </p:nvPr>
        </p:nvSpPr>
        <p:spPr>
          <a:xfrm>
            <a:off x="1535493" y="260648"/>
            <a:ext cx="9889099" cy="864096"/>
          </a:xfrm>
        </p:spPr>
        <p:txBody>
          <a:bodyPr>
            <a:normAutofit/>
          </a:bodyPr>
          <a:lstStyle>
            <a:lvl1pPr algn="l">
              <a:defRPr sz="3600" b="1" i="0">
                <a:latin typeface="Meiryo UI" panose="020B0604030504040204" pitchFamily="34" charset="-128"/>
                <a:ea typeface="Meiryo UI" panose="020B0604030504040204" pitchFamily="34" charset="-128"/>
              </a:defRPr>
            </a:lvl1pPr>
          </a:lstStyle>
          <a:p>
            <a:r>
              <a:rPr kumimoji="1" lang="ja-JP" altLang="en-US"/>
              <a:t>マスター タイトルの書式設定</a:t>
            </a:r>
            <a:endParaRPr kumimoji="1" lang="ja-JP" altLang="en-US" dirty="0"/>
          </a:p>
        </p:txBody>
      </p:sp>
      <p:sp>
        <p:nvSpPr>
          <p:cNvPr id="13" name="直角三角形 12">
            <a:extLst>
              <a:ext uri="{FF2B5EF4-FFF2-40B4-BE49-F238E27FC236}">
                <a16:creationId xmlns:a16="http://schemas.microsoft.com/office/drawing/2014/main" id="{7CF7447F-9D96-CC4C-9258-644613340F25}"/>
              </a:ext>
            </a:extLst>
          </p:cNvPr>
          <p:cNvSpPr/>
          <p:nvPr userDrawn="1"/>
        </p:nvSpPr>
        <p:spPr>
          <a:xfrm flipV="1">
            <a:off x="1520346" y="1052736"/>
            <a:ext cx="10192278" cy="72008"/>
          </a:xfrm>
          <a:prstGeom prst="rtTriangl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sp>
        <p:nvSpPr>
          <p:cNvPr id="7" name="テキスト プレースホルダー 6">
            <a:extLst>
              <a:ext uri="{FF2B5EF4-FFF2-40B4-BE49-F238E27FC236}">
                <a16:creationId xmlns:a16="http://schemas.microsoft.com/office/drawing/2014/main" id="{950DFCF1-7446-0748-85B9-66C1841F6235}"/>
              </a:ext>
            </a:extLst>
          </p:cNvPr>
          <p:cNvSpPr>
            <a:spLocks noGrp="1"/>
          </p:cNvSpPr>
          <p:nvPr>
            <p:ph type="body" sz="quarter" idx="14" hasCustomPrompt="1"/>
          </p:nvPr>
        </p:nvSpPr>
        <p:spPr>
          <a:xfrm>
            <a:off x="1344538" y="72306"/>
            <a:ext cx="5543550" cy="293116"/>
          </a:xfrm>
        </p:spPr>
        <p:txBody>
          <a:bodyPr>
            <a:noAutofit/>
          </a:bodyPr>
          <a:lstStyle>
            <a:lvl1pPr marL="0" indent="0">
              <a:buNone/>
              <a:defRPr sz="1800">
                <a:solidFill>
                  <a:schemeClr val="bg1">
                    <a:lumMod val="50000"/>
                  </a:schemeClr>
                </a:solidFill>
                <a:latin typeface="Meiryo UI" panose="020B0604030504040204" pitchFamily="34" charset="-128"/>
                <a:ea typeface="Meiryo UI" panose="020B0604030504040204" pitchFamily="34" charset="-128"/>
              </a:defRPr>
            </a:lvl1pPr>
          </a:lstStyle>
          <a:p>
            <a:pPr lvl="0"/>
            <a:r>
              <a:rPr kumimoji="1" lang="ja-JP" altLang="en-US" sz="1800"/>
              <a:t>マスター　タイトルの書式設定</a:t>
            </a:r>
            <a:endParaRPr kumimoji="1" lang="ja-JP" altLang="en-US"/>
          </a:p>
        </p:txBody>
      </p:sp>
    </p:spTree>
    <p:extLst>
      <p:ext uri="{BB962C8B-B14F-4D97-AF65-F5344CB8AC3E}">
        <p14:creationId xmlns:p14="http://schemas.microsoft.com/office/powerpoint/2010/main" val="1010148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2278CBE-1B2A-8647-9EC6-187E24B6CE7D}"/>
              </a:ext>
            </a:extLst>
          </p:cNvPr>
          <p:cNvSpPr/>
          <p:nvPr userDrawn="1"/>
        </p:nvSpPr>
        <p:spPr>
          <a:xfrm>
            <a:off x="0" y="6562905"/>
            <a:ext cx="12192000" cy="295095"/>
          </a:xfrm>
          <a:prstGeom prst="rect">
            <a:avLst/>
          </a:prstGeom>
          <a:solidFill>
            <a:srgbClr val="00AAD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a:latin typeface="Meiryo UI" panose="020B0604030504040204" pitchFamily="34" charset="-128"/>
                <a:ea typeface="Meiryo UI" panose="020B0604030504040204" pitchFamily="34" charset="-128"/>
              </a:rPr>
              <a:t>本資料は</a:t>
            </a:r>
            <a:r>
              <a:rPr lang="en" altLang="ja-JP" sz="900" dirty="0">
                <a:latin typeface="Meiryo UI" panose="020B0604030504040204" pitchFamily="34" charset="-128"/>
                <a:ea typeface="Meiryo UI" panose="020B0604030504040204" pitchFamily="34" charset="-128"/>
              </a:rPr>
              <a:t>CC-BY</a:t>
            </a:r>
            <a:r>
              <a:rPr lang="ja-JP" altLang="en-US" sz="900">
                <a:latin typeface="Meiryo UI" panose="020B0604030504040204" pitchFamily="34" charset="-128"/>
                <a:ea typeface="Meiryo UI" panose="020B0604030504040204" pitchFamily="34" charset="-128"/>
              </a:rPr>
              <a:t>ライセンスによって許諾されています．ライセンスの内容を知りたい方は</a:t>
            </a:r>
            <a:r>
              <a:rPr lang="en" altLang="ja-JP" sz="900" u="none" dirty="0">
                <a:latin typeface="Meiryo UI" panose="020B0604030504040204" pitchFamily="34" charset="-128"/>
                <a:ea typeface="Meiryo UI" panose="020B0604030504040204" pitchFamily="34" charset="-128"/>
              </a:rPr>
              <a:t>http://creativecommons.org/licenses/by/4.0/deed.ja</a:t>
            </a:r>
            <a:r>
              <a:rPr lang="ja-JP" altLang="en-US" sz="900">
                <a:latin typeface="Meiryo UI" panose="020B0604030504040204" pitchFamily="34" charset="-128"/>
                <a:ea typeface="Meiryo UI" panose="020B0604030504040204" pitchFamily="34" charset="-128"/>
              </a:rPr>
              <a:t>でご確認ください．</a:t>
            </a:r>
            <a:br>
              <a:rPr lang="ja-JP" altLang="en-US" sz="900">
                <a:latin typeface="Meiryo UI" panose="020B0604030504040204" pitchFamily="34" charset="-128"/>
                <a:ea typeface="Meiryo UI" panose="020B0604030504040204" pitchFamily="34" charset="-128"/>
              </a:rPr>
            </a:br>
            <a:r>
              <a:rPr lang="ja-JP" altLang="en-US" sz="900">
                <a:latin typeface="Meiryo UI" panose="020B0604030504040204" pitchFamily="34" charset="-128"/>
                <a:ea typeface="Meiryo UI" panose="020B0604030504040204" pitchFamily="34" charset="-128"/>
              </a:rPr>
              <a:t>ただし，出典の表記等によって第三者が権利を有していることを直接的に表示・示唆している場合は利用者の責任において確認し，提供元の利用条件に従ってください．</a:t>
            </a:r>
          </a:p>
        </p:txBody>
      </p:sp>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5" name="図 4">
            <a:extLst>
              <a:ext uri="{FF2B5EF4-FFF2-40B4-BE49-F238E27FC236}">
                <a16:creationId xmlns:a16="http://schemas.microsoft.com/office/drawing/2014/main" id="{C9F7D686-6E4A-904F-BE74-2C5F59A55CA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704512" y="6570230"/>
            <a:ext cx="1487488" cy="287770"/>
          </a:xfrm>
          <a:prstGeom prst="rect">
            <a:avLst/>
          </a:prstGeom>
          <a:solidFill>
            <a:srgbClr val="00AADC"/>
          </a:solidFill>
        </p:spPr>
      </p:pic>
    </p:spTree>
    <p:extLst>
      <p:ext uri="{BB962C8B-B14F-4D97-AF65-F5344CB8AC3E}">
        <p14:creationId xmlns:p14="http://schemas.microsoft.com/office/powerpoint/2010/main" val="343185930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51" r:id="rId5"/>
    <p:sldLayoutId id="2147483652" r:id="rId6"/>
    <p:sldLayoutId id="2147483664" r:id="rId7"/>
    <p:sldLayoutId id="2147483653" r:id="rId8"/>
    <p:sldLayoutId id="2147483654" r:id="rId9"/>
    <p:sldLayoutId id="2147483655" r:id="rId10"/>
    <p:sldLayoutId id="2147483662" r:id="rId11"/>
    <p:sldLayoutId id="2147483665" r:id="rId12"/>
  </p:sldLayoutIdLst>
  <p:hf hd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8.tiff"/><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70.png"/></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5" Type="http://schemas.openxmlformats.org/officeDocument/2006/relationships/image" Target="../media/image31.png"/><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paperswithcode.com/sota/image-classification-on-imagenet" TargetMode="External"/><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www8.cao.go.jp/cstp/society5_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hyperlink" Target="https://www8.cao.go.jp/cstp/society5_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hyperlink" Target="https://www8.cao.go.jp/cstp/society5_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1.png"/><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8" Type="http://schemas.openxmlformats.org/officeDocument/2006/relationships/hyperlink" Target="https://www.keidanrensdgs.com/home-jp" TargetMode="External"/><Relationship Id="rId3" Type="http://schemas.openxmlformats.org/officeDocument/2006/relationships/image" Target="../media/image50.tiff"/><Relationship Id="rId7" Type="http://schemas.openxmlformats.org/officeDocument/2006/relationships/hyperlink" Target="https://dl.sony.com/ja/"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www.youtube.com/watch?reload=9&amp;v=1AsLmVniy0k" TargetMode="External"/><Relationship Id="rId9" Type="http://schemas.openxmlformats.org/officeDocument/2006/relationships/hyperlink" Target="https://www.keidanrensdgs.com/"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ja.wikipedia.org/wiki/&#12522;&#12486;&#12521;&#12471;&#12540;"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hyperlink" Target="http://www.ipss.go.jp/" TargetMode="External"/><Relationship Id="rId4" Type="http://schemas.openxmlformats.org/officeDocument/2006/relationships/hyperlink" Target="http://www.ipss.go.jp/pp-zenkoku/j/zenkoku2017/db_zenkoku2017/g_tables/pp29gg0103data.ht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hyperlink" Target="https://www.jpc-net.jp/" TargetMode="External"/><Relationship Id="rId4" Type="http://schemas.openxmlformats.org/officeDocument/2006/relationships/hyperlink" Target="https://www.jpc-net.jp/research/detail/005009.html"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image" Target="../media/image9.tiff"/><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字幕 5">
            <a:extLst>
              <a:ext uri="{FF2B5EF4-FFF2-40B4-BE49-F238E27FC236}">
                <a16:creationId xmlns:a16="http://schemas.microsoft.com/office/drawing/2014/main" id="{53178CBB-83AE-7346-A485-C69B4703092E}"/>
              </a:ext>
            </a:extLst>
          </p:cNvPr>
          <p:cNvSpPr>
            <a:spLocks noGrp="1"/>
          </p:cNvSpPr>
          <p:nvPr>
            <p:ph type="subTitle" idx="1"/>
          </p:nvPr>
        </p:nvSpPr>
        <p:spPr/>
        <p:txBody>
          <a:bodyPr>
            <a:normAutofit lnSpcReduction="10000"/>
          </a:bodyPr>
          <a:lstStyle/>
          <a:p>
            <a:r>
              <a:rPr lang="ja-JP" altLang="en-US"/>
              <a:t>「データサイエンスとは？」</a:t>
            </a:r>
          </a:p>
        </p:txBody>
      </p:sp>
      <p:sp>
        <p:nvSpPr>
          <p:cNvPr id="5" name="タイトル 4">
            <a:extLst>
              <a:ext uri="{FF2B5EF4-FFF2-40B4-BE49-F238E27FC236}">
                <a16:creationId xmlns:a16="http://schemas.microsoft.com/office/drawing/2014/main" id="{14517067-D599-4844-BC97-DD29DA77C397}"/>
              </a:ext>
            </a:extLst>
          </p:cNvPr>
          <p:cNvSpPr>
            <a:spLocks noGrp="1"/>
          </p:cNvSpPr>
          <p:nvPr>
            <p:ph type="ctrTitle"/>
          </p:nvPr>
        </p:nvSpPr>
        <p:spPr/>
        <p:txBody>
          <a:bodyPr/>
          <a:lstStyle/>
          <a:p>
            <a:r>
              <a:rPr lang="ja-JP" altLang="en-US"/>
              <a:t>データサイエンスリテラシー</a:t>
            </a:r>
            <a:r>
              <a:rPr lang="en-US" altLang="ja-JP" dirty="0"/>
              <a:t>(1)</a:t>
            </a:r>
            <a:endParaRPr kumimoji="1" lang="ja-JP" altLang="en-US"/>
          </a:p>
        </p:txBody>
      </p:sp>
      <p:grpSp>
        <p:nvGrpSpPr>
          <p:cNvPr id="3" name="グループ化 2">
            <a:extLst>
              <a:ext uri="{FF2B5EF4-FFF2-40B4-BE49-F238E27FC236}">
                <a16:creationId xmlns:a16="http://schemas.microsoft.com/office/drawing/2014/main" id="{2E968DB6-F64F-FE4F-9D72-B38B220AAEE3}"/>
              </a:ext>
            </a:extLst>
          </p:cNvPr>
          <p:cNvGrpSpPr/>
          <p:nvPr/>
        </p:nvGrpSpPr>
        <p:grpSpPr>
          <a:xfrm>
            <a:off x="-384720" y="2564904"/>
            <a:ext cx="3790976" cy="4087101"/>
            <a:chOff x="-71240" y="2920914"/>
            <a:chExt cx="3142904" cy="3388406"/>
          </a:xfrm>
        </p:grpSpPr>
        <p:grpSp>
          <p:nvGrpSpPr>
            <p:cNvPr id="2" name="グループ化 1">
              <a:extLst>
                <a:ext uri="{FF2B5EF4-FFF2-40B4-BE49-F238E27FC236}">
                  <a16:creationId xmlns:a16="http://schemas.microsoft.com/office/drawing/2014/main" id="{8A046D4D-AB60-194B-86E1-0FC8D95742F2}"/>
                </a:ext>
              </a:extLst>
            </p:cNvPr>
            <p:cNvGrpSpPr/>
            <p:nvPr/>
          </p:nvGrpSpPr>
          <p:grpSpPr>
            <a:xfrm flipH="1">
              <a:off x="-71240" y="2920914"/>
              <a:ext cx="3142904" cy="3388406"/>
              <a:chOff x="-287264" y="2715026"/>
              <a:chExt cx="3934992" cy="4242366"/>
            </a:xfrm>
          </p:grpSpPr>
          <p:pic>
            <p:nvPicPr>
              <p:cNvPr id="1026" name="Picture 2">
                <a:extLst>
                  <a:ext uri="{FF2B5EF4-FFF2-40B4-BE49-F238E27FC236}">
                    <a16:creationId xmlns:a16="http://schemas.microsoft.com/office/drawing/2014/main" id="{CD01DDAC-C23E-EC43-A0D3-E217858F53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845" y="2958434"/>
                <a:ext cx="2028271" cy="22048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4CE5895-D820-6349-9E06-7CC5D834A15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7264" y="2715026"/>
                <a:ext cx="3934992" cy="4242366"/>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a:extLst>
                <a:ext uri="{FF2B5EF4-FFF2-40B4-BE49-F238E27FC236}">
                  <a16:creationId xmlns:a16="http://schemas.microsoft.com/office/drawing/2014/main" id="{5AA31614-2D3C-5A40-BC2C-7E52E43151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870105">
              <a:off x="331419" y="3896431"/>
              <a:ext cx="684314" cy="937864"/>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フッター プレースホルダー 3">
            <a:extLst>
              <a:ext uri="{FF2B5EF4-FFF2-40B4-BE49-F238E27FC236}">
                <a16:creationId xmlns:a16="http://schemas.microsoft.com/office/drawing/2014/main" id="{9C72CBD6-261C-4140-AF5F-C854F2253298}"/>
              </a:ext>
            </a:extLst>
          </p:cNvPr>
          <p:cNvSpPr txBox="1">
            <a:spLocks/>
          </p:cNvSpPr>
          <p:nvPr/>
        </p:nvSpPr>
        <p:spPr>
          <a:xfrm>
            <a:off x="1301010" y="5787668"/>
            <a:ext cx="2137503"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6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341042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E01D4404-B3A5-4248-BA60-2AB2B3A5464D}"/>
              </a:ext>
            </a:extLst>
          </p:cNvPr>
          <p:cNvSpPr>
            <a:spLocks noGrp="1"/>
          </p:cNvSpPr>
          <p:nvPr>
            <p:ph idx="1"/>
          </p:nvPr>
        </p:nvSpPr>
        <p:spPr>
          <a:xfrm>
            <a:off x="527383" y="1844824"/>
            <a:ext cx="5715551" cy="4332419"/>
          </a:xfrm>
          <a:ln>
            <a:noFill/>
          </a:ln>
        </p:spPr>
        <p:txBody>
          <a:bodyPr>
            <a:normAutofit/>
          </a:bodyPr>
          <a:lstStyle/>
          <a:p>
            <a:pPr marL="493713" indent="-493713"/>
            <a:r>
              <a:rPr lang="ja-JP" altLang="en-US"/>
              <a:t>従来より高度な分析</a:t>
            </a:r>
            <a:endParaRPr lang="en-US" altLang="ja-JP" dirty="0"/>
          </a:p>
          <a:p>
            <a:pPr marL="893763" lvl="1" indent="-493713"/>
            <a:r>
              <a:rPr lang="ja-JP" altLang="en-US"/>
              <a:t>ちょっとした兆候や変化ではヒトには重要性が判断できない！</a:t>
            </a:r>
            <a:endParaRPr lang="en-US" altLang="ja-JP" dirty="0"/>
          </a:p>
          <a:p>
            <a:pPr marL="1293813" lvl="2" indent="-493713"/>
            <a:r>
              <a:rPr lang="en-US" altLang="ja-JP" dirty="0"/>
              <a:t>Ex. </a:t>
            </a:r>
            <a:r>
              <a:rPr lang="ja-JP" altLang="en-US"/>
              <a:t>会社のデータに普段アクセスしない人がアクセスしている</a:t>
            </a:r>
            <a:endParaRPr lang="en-US" altLang="ja-JP" dirty="0"/>
          </a:p>
          <a:p>
            <a:pPr marL="1293813" lvl="2" indent="-493713"/>
            <a:r>
              <a:rPr lang="en-US" altLang="ja-JP" dirty="0"/>
              <a:t>Ex. </a:t>
            </a:r>
            <a:r>
              <a:rPr lang="ja-JP" altLang="en-US"/>
              <a:t>車が通ったときの橋の振動が普段と違ってきた</a:t>
            </a:r>
            <a:endParaRPr lang="en-US" altLang="ja-JP" dirty="0"/>
          </a:p>
          <a:p>
            <a:pPr marL="1293813" lvl="2" indent="-493713"/>
            <a:endParaRPr lang="en-US" altLang="ja-JP" dirty="0"/>
          </a:p>
          <a:p>
            <a:pPr marL="893763" lvl="1" indent="-493713"/>
            <a:endParaRPr lang="en-US" altLang="ja-JP" dirty="0"/>
          </a:p>
        </p:txBody>
      </p:sp>
      <p:sp>
        <p:nvSpPr>
          <p:cNvPr id="5" name="テキスト プレースホルダー 4">
            <a:extLst>
              <a:ext uri="{FF2B5EF4-FFF2-40B4-BE49-F238E27FC236}">
                <a16:creationId xmlns:a16="http://schemas.microsoft.com/office/drawing/2014/main" id="{FDE45D00-72F7-1145-ACCC-A303AA8730C2}"/>
              </a:ext>
            </a:extLst>
          </p:cNvPr>
          <p:cNvSpPr>
            <a:spLocks noGrp="1"/>
          </p:cNvSpPr>
          <p:nvPr>
            <p:ph type="body" sz="quarter" idx="13"/>
          </p:nvPr>
        </p:nvSpPr>
        <p:spPr/>
        <p:txBody>
          <a:bodyPr>
            <a:normAutofit fontScale="92500" lnSpcReduction="20000"/>
          </a:bodyPr>
          <a:lstStyle/>
          <a:p>
            <a:r>
              <a:rPr lang="ja-JP" altLang="en-US"/>
              <a:t>社会課題の複雑化・高度化</a:t>
            </a:r>
            <a:endParaRPr lang="en-US" altLang="ja-JP" dirty="0"/>
          </a:p>
        </p:txBody>
      </p:sp>
      <p:sp>
        <p:nvSpPr>
          <p:cNvPr id="6" name="タイトル 5">
            <a:extLst>
              <a:ext uri="{FF2B5EF4-FFF2-40B4-BE49-F238E27FC236}">
                <a16:creationId xmlns:a16="http://schemas.microsoft.com/office/drawing/2014/main" id="{8FE05373-22EE-8144-97D2-91AD5D63DEEC}"/>
              </a:ext>
            </a:extLst>
          </p:cNvPr>
          <p:cNvSpPr>
            <a:spLocks noGrp="1"/>
          </p:cNvSpPr>
          <p:nvPr>
            <p:ph type="title"/>
          </p:nvPr>
        </p:nvSpPr>
        <p:spPr/>
        <p:txBody>
          <a:bodyPr/>
          <a:lstStyle/>
          <a:p>
            <a:r>
              <a:rPr lang="ja-JP" altLang="en-US"/>
              <a:t>社会で起きている変化</a:t>
            </a:r>
            <a:endParaRPr kumimoji="1" lang="ja-JP" altLang="en-US"/>
          </a:p>
        </p:txBody>
      </p:sp>
      <p:sp>
        <p:nvSpPr>
          <p:cNvPr id="7" name="テキスト プレースホルダー 6">
            <a:extLst>
              <a:ext uri="{FF2B5EF4-FFF2-40B4-BE49-F238E27FC236}">
                <a16:creationId xmlns:a16="http://schemas.microsoft.com/office/drawing/2014/main" id="{92C166AD-31EB-7145-B144-8FF0A6953F14}"/>
              </a:ext>
            </a:extLst>
          </p:cNvPr>
          <p:cNvSpPr>
            <a:spLocks noGrp="1"/>
          </p:cNvSpPr>
          <p:nvPr>
            <p:ph type="body" sz="quarter" idx="14"/>
          </p:nvPr>
        </p:nvSpPr>
        <p:spPr/>
        <p:txBody>
          <a:bodyPr/>
          <a:lstStyle/>
          <a:p>
            <a:r>
              <a:rPr lang="ja-JP" altLang="en-US"/>
              <a:t>なぜデータサイエンスリテラシーを学ぶのか？</a:t>
            </a:r>
          </a:p>
          <a:p>
            <a:endParaRPr kumimoji="1" lang="ja-JP" altLang="en-US"/>
          </a:p>
        </p:txBody>
      </p:sp>
      <p:grpSp>
        <p:nvGrpSpPr>
          <p:cNvPr id="74" name="グループ化 73">
            <a:extLst>
              <a:ext uri="{FF2B5EF4-FFF2-40B4-BE49-F238E27FC236}">
                <a16:creationId xmlns:a16="http://schemas.microsoft.com/office/drawing/2014/main" id="{F22819BB-CA0E-A345-AB87-52DBB27172E4}"/>
              </a:ext>
            </a:extLst>
          </p:cNvPr>
          <p:cNvGrpSpPr/>
          <p:nvPr/>
        </p:nvGrpSpPr>
        <p:grpSpPr>
          <a:xfrm>
            <a:off x="6240016" y="3068960"/>
            <a:ext cx="2802831" cy="3010202"/>
            <a:chOff x="5345524" y="4426812"/>
            <a:chExt cx="3307612" cy="3552330"/>
          </a:xfrm>
        </p:grpSpPr>
        <p:sp>
          <p:nvSpPr>
            <p:cNvPr id="54" name="角丸四角形 53">
              <a:extLst>
                <a:ext uri="{FF2B5EF4-FFF2-40B4-BE49-F238E27FC236}">
                  <a16:creationId xmlns:a16="http://schemas.microsoft.com/office/drawing/2014/main" id="{95805F14-A86F-8E43-AFEB-4217A692761C}"/>
                </a:ext>
              </a:extLst>
            </p:cNvPr>
            <p:cNvSpPr/>
            <p:nvPr/>
          </p:nvSpPr>
          <p:spPr>
            <a:xfrm>
              <a:off x="5350289" y="4426812"/>
              <a:ext cx="3287299" cy="3423618"/>
            </a:xfrm>
            <a:prstGeom prst="roundRect">
              <a:avLst/>
            </a:prstGeom>
            <a:ln w="47625"/>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none" lIns="72000" tIns="0" rIns="72000" rtlCol="0" anchor="t"/>
            <a:lstStyle/>
            <a:p>
              <a:pPr algn="ctr"/>
              <a:r>
                <a:rPr kumimoji="1" lang="ja-JP" altLang="en-US" sz="2200" b="1">
                  <a:solidFill>
                    <a:srgbClr val="0070C0"/>
                  </a:solidFill>
                  <a:latin typeface="Meiryo UI" panose="020B0604030504040204" pitchFamily="34" charset="-128"/>
                  <a:ea typeface="Meiryo UI" panose="020B0604030504040204" pitchFamily="34" charset="-128"/>
                </a:rPr>
                <a:t> セキュリティ監視</a:t>
              </a:r>
              <a:endParaRPr kumimoji="1" lang="ja-JP" altLang="en-US" sz="2200" b="1" dirty="0">
                <a:solidFill>
                  <a:srgbClr val="0070C0"/>
                </a:solidFill>
                <a:latin typeface="Meiryo UI" panose="020B0604030504040204" pitchFamily="34" charset="-128"/>
                <a:ea typeface="Meiryo UI" panose="020B0604030504040204" pitchFamily="34" charset="-128"/>
              </a:endParaRPr>
            </a:p>
          </p:txBody>
        </p:sp>
        <p:pic>
          <p:nvPicPr>
            <p:cNvPr id="53" name="図 52">
              <a:extLst>
                <a:ext uri="{FF2B5EF4-FFF2-40B4-BE49-F238E27FC236}">
                  <a16:creationId xmlns:a16="http://schemas.microsoft.com/office/drawing/2014/main" id="{8AB9E79D-F16E-A947-BA7B-DFE62963C7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1275" y="5587014"/>
              <a:ext cx="2665325" cy="2392128"/>
            </a:xfrm>
            <a:prstGeom prst="rect">
              <a:avLst/>
            </a:prstGeom>
          </p:spPr>
        </p:pic>
        <p:pic>
          <p:nvPicPr>
            <p:cNvPr id="56" name="図 55">
              <a:extLst>
                <a:ext uri="{FF2B5EF4-FFF2-40B4-BE49-F238E27FC236}">
                  <a16:creationId xmlns:a16="http://schemas.microsoft.com/office/drawing/2014/main" id="{D674E8F2-1CC9-3E42-B571-810C84F509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8048" y="5009123"/>
              <a:ext cx="1366594" cy="1315346"/>
            </a:xfrm>
            <a:prstGeom prst="rect">
              <a:avLst/>
            </a:prstGeom>
          </p:spPr>
        </p:pic>
        <p:pic>
          <p:nvPicPr>
            <p:cNvPr id="60" name="図 59">
              <a:extLst>
                <a:ext uri="{FF2B5EF4-FFF2-40B4-BE49-F238E27FC236}">
                  <a16:creationId xmlns:a16="http://schemas.microsoft.com/office/drawing/2014/main" id="{53E37E95-5387-0848-B6D5-180BCCFB36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5524" y="6673486"/>
              <a:ext cx="1188190" cy="1100561"/>
            </a:xfrm>
            <a:prstGeom prst="rect">
              <a:avLst/>
            </a:prstGeom>
          </p:spPr>
        </p:pic>
        <p:pic>
          <p:nvPicPr>
            <p:cNvPr id="63" name="図 62">
              <a:extLst>
                <a:ext uri="{FF2B5EF4-FFF2-40B4-BE49-F238E27FC236}">
                  <a16:creationId xmlns:a16="http://schemas.microsoft.com/office/drawing/2014/main" id="{D565517F-E429-0A48-908C-16D407131628}"/>
                </a:ext>
              </a:extLst>
            </p:cNvPr>
            <p:cNvPicPr>
              <a:picLocks noChangeAspect="1"/>
            </p:cNvPicPr>
            <p:nvPr/>
          </p:nvPicPr>
          <p:blipFill>
            <a:blip r:embed="rId6"/>
            <a:stretch>
              <a:fillRect/>
            </a:stretch>
          </p:blipFill>
          <p:spPr>
            <a:xfrm>
              <a:off x="7331794" y="4955031"/>
              <a:ext cx="1301350" cy="1154948"/>
            </a:xfrm>
            <a:prstGeom prst="rect">
              <a:avLst/>
            </a:prstGeom>
          </p:spPr>
        </p:pic>
        <p:grpSp>
          <p:nvGrpSpPr>
            <p:cNvPr id="71" name="グループ化 70">
              <a:extLst>
                <a:ext uri="{FF2B5EF4-FFF2-40B4-BE49-F238E27FC236}">
                  <a16:creationId xmlns:a16="http://schemas.microsoft.com/office/drawing/2014/main" id="{F836F881-0C0D-E34B-8413-8851CDB16923}"/>
                </a:ext>
              </a:extLst>
            </p:cNvPr>
            <p:cNvGrpSpPr/>
            <p:nvPr/>
          </p:nvGrpSpPr>
          <p:grpSpPr>
            <a:xfrm>
              <a:off x="7545799" y="6561779"/>
              <a:ext cx="1107337" cy="1272726"/>
              <a:chOff x="7724967" y="6651542"/>
              <a:chExt cx="1107337" cy="1272726"/>
            </a:xfrm>
          </p:grpSpPr>
          <p:pic>
            <p:nvPicPr>
              <p:cNvPr id="70" name="図 69">
                <a:extLst>
                  <a:ext uri="{FF2B5EF4-FFF2-40B4-BE49-F238E27FC236}">
                    <a16:creationId xmlns:a16="http://schemas.microsoft.com/office/drawing/2014/main" id="{94C495F5-0502-8A40-9A69-819459906E61}"/>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7724967" y="6651542"/>
                <a:ext cx="1057260" cy="1254908"/>
              </a:xfrm>
              <a:prstGeom prst="rect">
                <a:avLst/>
              </a:prstGeom>
            </p:spPr>
          </p:pic>
          <p:pic>
            <p:nvPicPr>
              <p:cNvPr id="62" name="図 61">
                <a:extLst>
                  <a:ext uri="{FF2B5EF4-FFF2-40B4-BE49-F238E27FC236}">
                    <a16:creationId xmlns:a16="http://schemas.microsoft.com/office/drawing/2014/main" id="{961E60A4-8F42-C540-9F27-C3FF681FD177}"/>
                  </a:ext>
                </a:extLst>
              </p:cNvPr>
              <p:cNvPicPr>
                <a:picLocks noChangeAspect="1"/>
              </p:cNvPicPr>
              <p:nvPr/>
            </p:nvPicPr>
            <p:blipFill>
              <a:blip r:embed="rId7">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7775044" y="6669360"/>
                <a:ext cx="1057260" cy="1254908"/>
              </a:xfrm>
              <a:prstGeom prst="rect">
                <a:avLst/>
              </a:prstGeom>
            </p:spPr>
          </p:pic>
        </p:grpSp>
      </p:grpSp>
      <p:grpSp>
        <p:nvGrpSpPr>
          <p:cNvPr id="84" name="グループ化 83">
            <a:extLst>
              <a:ext uri="{FF2B5EF4-FFF2-40B4-BE49-F238E27FC236}">
                <a16:creationId xmlns:a16="http://schemas.microsoft.com/office/drawing/2014/main" id="{FACE5390-F6F4-3549-9521-E6F8906F5330}"/>
              </a:ext>
            </a:extLst>
          </p:cNvPr>
          <p:cNvGrpSpPr/>
          <p:nvPr/>
        </p:nvGrpSpPr>
        <p:grpSpPr>
          <a:xfrm>
            <a:off x="9105564" y="1844824"/>
            <a:ext cx="3022395" cy="2859336"/>
            <a:chOff x="9111045" y="3904980"/>
            <a:chExt cx="3022395" cy="2859336"/>
          </a:xfrm>
        </p:grpSpPr>
        <p:sp>
          <p:nvSpPr>
            <p:cNvPr id="28" name="角丸四角形 27">
              <a:extLst>
                <a:ext uri="{FF2B5EF4-FFF2-40B4-BE49-F238E27FC236}">
                  <a16:creationId xmlns:a16="http://schemas.microsoft.com/office/drawing/2014/main" id="{41E76523-CED0-1E49-9988-F75F8DBB374B}"/>
                </a:ext>
              </a:extLst>
            </p:cNvPr>
            <p:cNvSpPr/>
            <p:nvPr/>
          </p:nvSpPr>
          <p:spPr>
            <a:xfrm>
              <a:off x="9255171" y="3904980"/>
              <a:ext cx="2745485" cy="2859336"/>
            </a:xfrm>
            <a:prstGeom prst="roundRect">
              <a:avLst/>
            </a:prstGeom>
            <a:ln w="47625"/>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none" lIns="72000" tIns="0" rIns="72000" rtlCol="0" anchor="t"/>
            <a:lstStyle/>
            <a:p>
              <a:pPr algn="ctr"/>
              <a:r>
                <a:rPr kumimoji="1" lang="ja-JP" altLang="en-US" sz="2200" b="1">
                  <a:solidFill>
                    <a:srgbClr val="0070C0"/>
                  </a:solidFill>
                  <a:latin typeface="Meiryo UI" panose="020B0604030504040204" pitchFamily="34" charset="-128"/>
                  <a:ea typeface="Meiryo UI" panose="020B0604030504040204" pitchFamily="34" charset="-128"/>
                </a:rPr>
                <a:t>橋梁・ビルの劣化検知</a:t>
              </a:r>
              <a:endParaRPr kumimoji="1" lang="ja-JP" altLang="en-US" sz="2200" b="1" dirty="0">
                <a:solidFill>
                  <a:srgbClr val="0070C0"/>
                </a:solidFill>
                <a:latin typeface="Meiryo UI" panose="020B0604030504040204" pitchFamily="34" charset="-128"/>
                <a:ea typeface="Meiryo UI" panose="020B0604030504040204" pitchFamily="34" charset="-128"/>
              </a:endParaRPr>
            </a:p>
          </p:txBody>
        </p:sp>
        <p:pic>
          <p:nvPicPr>
            <p:cNvPr id="40" name="図 39">
              <a:extLst>
                <a:ext uri="{FF2B5EF4-FFF2-40B4-BE49-F238E27FC236}">
                  <a16:creationId xmlns:a16="http://schemas.microsoft.com/office/drawing/2014/main" id="{EDE6596B-408D-1245-A878-A4C6F515F6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04512" y="5611061"/>
              <a:ext cx="924469" cy="1102578"/>
            </a:xfrm>
            <a:prstGeom prst="rect">
              <a:avLst/>
            </a:prstGeom>
          </p:spPr>
        </p:pic>
        <p:pic>
          <p:nvPicPr>
            <p:cNvPr id="42" name="図 41">
              <a:extLst>
                <a:ext uri="{FF2B5EF4-FFF2-40B4-BE49-F238E27FC236}">
                  <a16:creationId xmlns:a16="http://schemas.microsoft.com/office/drawing/2014/main" id="{4C20955F-3A4F-2B47-8D36-75001E1EF8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64880" y="6125012"/>
              <a:ext cx="663768" cy="616356"/>
            </a:xfrm>
            <a:prstGeom prst="rect">
              <a:avLst/>
            </a:prstGeom>
          </p:spPr>
        </p:pic>
        <p:sp>
          <p:nvSpPr>
            <p:cNvPr id="77" name="雲形吹き出し 76">
              <a:extLst>
                <a:ext uri="{FF2B5EF4-FFF2-40B4-BE49-F238E27FC236}">
                  <a16:creationId xmlns:a16="http://schemas.microsoft.com/office/drawing/2014/main" id="{C733ED99-FFE7-FA41-8FA0-AEFA9A11B1DF}"/>
                </a:ext>
              </a:extLst>
            </p:cNvPr>
            <p:cNvSpPr/>
            <p:nvPr/>
          </p:nvSpPr>
          <p:spPr>
            <a:xfrm>
              <a:off x="9111045" y="4389666"/>
              <a:ext cx="1632179" cy="1271582"/>
            </a:xfrm>
            <a:prstGeom prst="cloudCallout">
              <a:avLst>
                <a:gd name="adj1" fmla="val 14141"/>
                <a:gd name="adj2" fmla="val 70635"/>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34" name="図 33">
              <a:extLst>
                <a:ext uri="{FF2B5EF4-FFF2-40B4-BE49-F238E27FC236}">
                  <a16:creationId xmlns:a16="http://schemas.microsoft.com/office/drawing/2014/main" id="{ED136DDA-0D17-9F4F-87BB-D32D51A170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44141" y="4568882"/>
              <a:ext cx="1193963" cy="967110"/>
            </a:xfrm>
            <a:prstGeom prst="rect">
              <a:avLst/>
            </a:prstGeom>
          </p:spPr>
        </p:pic>
        <p:sp>
          <p:nvSpPr>
            <p:cNvPr id="78" name="雲形吹き出し 77">
              <a:extLst>
                <a:ext uri="{FF2B5EF4-FFF2-40B4-BE49-F238E27FC236}">
                  <a16:creationId xmlns:a16="http://schemas.microsoft.com/office/drawing/2014/main" id="{382387B6-B4C6-9749-8E69-0EF73A3DA7B6}"/>
                </a:ext>
              </a:extLst>
            </p:cNvPr>
            <p:cNvSpPr/>
            <p:nvPr/>
          </p:nvSpPr>
          <p:spPr>
            <a:xfrm>
              <a:off x="10649641" y="4461674"/>
              <a:ext cx="1483799" cy="1271582"/>
            </a:xfrm>
            <a:prstGeom prst="cloudCallout">
              <a:avLst>
                <a:gd name="adj1" fmla="val -7699"/>
                <a:gd name="adj2" fmla="val 73920"/>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32" name="図 31">
              <a:extLst>
                <a:ext uri="{FF2B5EF4-FFF2-40B4-BE49-F238E27FC236}">
                  <a16:creationId xmlns:a16="http://schemas.microsoft.com/office/drawing/2014/main" id="{A43A3A62-ADA2-034C-8CE1-ABA7F64E77B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61866" y="4484605"/>
              <a:ext cx="1208955" cy="1163246"/>
            </a:xfrm>
            <a:prstGeom prst="rect">
              <a:avLst/>
            </a:prstGeom>
          </p:spPr>
        </p:pic>
        <p:pic>
          <p:nvPicPr>
            <p:cNvPr id="83" name="図 82">
              <a:extLst>
                <a:ext uri="{FF2B5EF4-FFF2-40B4-BE49-F238E27FC236}">
                  <a16:creationId xmlns:a16="http://schemas.microsoft.com/office/drawing/2014/main" id="{6083CA12-FF35-9741-9F75-C9FC55EBEB36}"/>
                </a:ext>
              </a:extLst>
            </p:cNvPr>
            <p:cNvPicPr>
              <a:picLocks noChangeAspect="1"/>
            </p:cNvPicPr>
            <p:nvPr/>
          </p:nvPicPr>
          <p:blipFill rotWithShape="1">
            <a:blip r:embed="rId12">
              <a:extLst>
                <a:ext uri="{28A0092B-C50C-407E-A947-70E740481C1C}">
                  <a14:useLocalDpi xmlns:a14="http://schemas.microsoft.com/office/drawing/2010/main" val="0"/>
                </a:ext>
              </a:extLst>
            </a:blip>
            <a:srcRect l="8430" t="10791" r="29846" b="17483"/>
            <a:stretch/>
          </p:blipFill>
          <p:spPr>
            <a:xfrm>
              <a:off x="9459291" y="5661248"/>
              <a:ext cx="1245221" cy="1050895"/>
            </a:xfrm>
            <a:prstGeom prst="rect">
              <a:avLst/>
            </a:prstGeom>
          </p:spPr>
        </p:pic>
      </p:grpSp>
      <p:sp>
        <p:nvSpPr>
          <p:cNvPr id="88" name="テキスト ボックス 87">
            <a:extLst>
              <a:ext uri="{FF2B5EF4-FFF2-40B4-BE49-F238E27FC236}">
                <a16:creationId xmlns:a16="http://schemas.microsoft.com/office/drawing/2014/main" id="{A1782502-9E0B-1141-B3F5-A59AF2901572}"/>
              </a:ext>
            </a:extLst>
          </p:cNvPr>
          <p:cNvSpPr txBox="1"/>
          <p:nvPr/>
        </p:nvSpPr>
        <p:spPr>
          <a:xfrm>
            <a:off x="6472608" y="5371021"/>
            <a:ext cx="2637820" cy="584775"/>
          </a:xfrm>
          <a:prstGeom prst="rect">
            <a:avLst/>
          </a:prstGeom>
          <a:noFill/>
        </p:spPr>
        <p:txBody>
          <a:bodyPr wrap="square" rtlCol="0">
            <a:spAutoFit/>
          </a:bodyPr>
          <a:lstStyle/>
          <a:p>
            <a:r>
              <a:rPr lang="en-US" altLang="ja-JP" sz="1600" dirty="0">
                <a:effectLst>
                  <a:glow rad="139700">
                    <a:schemeClr val="bg1">
                      <a:alpha val="76000"/>
                    </a:schemeClr>
                  </a:glow>
                </a:effectLst>
                <a:latin typeface="Meiryo UI" panose="020B0604030504040204" pitchFamily="34" charset="-128"/>
                <a:ea typeface="Meiryo UI" panose="020B0604030504040204" pitchFamily="34" charset="-128"/>
              </a:rPr>
              <a:t>AI: </a:t>
            </a:r>
            <a:r>
              <a:rPr lang="ja-JP" altLang="en-US" sz="1600">
                <a:effectLst>
                  <a:glow rad="139700">
                    <a:schemeClr val="bg1">
                      <a:alpha val="76000"/>
                    </a:schemeClr>
                  </a:glow>
                </a:effectLst>
                <a:latin typeface="Meiryo UI" panose="020B0604030504040204" pitchFamily="34" charset="-128"/>
                <a:ea typeface="Meiryo UI" panose="020B0604030504040204" pitchFamily="34" charset="-128"/>
              </a:rPr>
              <a:t>予測、意思決定、異常検出、自動化</a:t>
            </a:r>
            <a:endParaRPr kumimoji="1" lang="ja-JP" altLang="en-US" sz="1600">
              <a:effectLst>
                <a:glow rad="139700">
                  <a:schemeClr val="bg1">
                    <a:alpha val="76000"/>
                  </a:schemeClr>
                </a:glow>
              </a:effectLst>
              <a:latin typeface="Meiryo UI" panose="020B0604030504040204" pitchFamily="34" charset="-128"/>
              <a:ea typeface="Meiryo UI" panose="020B0604030504040204" pitchFamily="34" charset="-128"/>
            </a:endParaRPr>
          </a:p>
        </p:txBody>
      </p:sp>
      <p:sp>
        <p:nvSpPr>
          <p:cNvPr id="89" name="テキスト ボックス 88">
            <a:extLst>
              <a:ext uri="{FF2B5EF4-FFF2-40B4-BE49-F238E27FC236}">
                <a16:creationId xmlns:a16="http://schemas.microsoft.com/office/drawing/2014/main" id="{FD3E5CB8-230A-5F4E-A164-E2292B5C20BB}"/>
              </a:ext>
            </a:extLst>
          </p:cNvPr>
          <p:cNvSpPr txBox="1"/>
          <p:nvPr/>
        </p:nvSpPr>
        <p:spPr>
          <a:xfrm>
            <a:off x="9732467" y="4096437"/>
            <a:ext cx="2046684" cy="584775"/>
          </a:xfrm>
          <a:prstGeom prst="rect">
            <a:avLst/>
          </a:prstGeom>
          <a:noFill/>
        </p:spPr>
        <p:txBody>
          <a:bodyPr wrap="square" rtlCol="0">
            <a:spAutoFit/>
          </a:bodyPr>
          <a:lstStyle/>
          <a:p>
            <a:r>
              <a:rPr lang="en-US" altLang="ja-JP" sz="1600" dirty="0">
                <a:effectLst>
                  <a:glow rad="139700">
                    <a:schemeClr val="bg1">
                      <a:alpha val="76000"/>
                    </a:schemeClr>
                  </a:glow>
                </a:effectLst>
                <a:latin typeface="Meiryo UI" panose="020B0604030504040204" pitchFamily="34" charset="-128"/>
                <a:ea typeface="Meiryo UI" panose="020B0604030504040204" pitchFamily="34" charset="-128"/>
              </a:rPr>
              <a:t>AI: </a:t>
            </a:r>
            <a:r>
              <a:rPr lang="ja-JP" altLang="en-US" sz="1600">
                <a:effectLst>
                  <a:glow rad="139700">
                    <a:schemeClr val="bg1">
                      <a:alpha val="76000"/>
                    </a:schemeClr>
                  </a:glow>
                </a:effectLst>
                <a:latin typeface="Meiryo UI" panose="020B0604030504040204" pitchFamily="34" charset="-128"/>
                <a:ea typeface="Meiryo UI" panose="020B0604030504040204" pitchFamily="34" charset="-128"/>
              </a:rPr>
              <a:t>予測、異常検出、自動化、最適化</a:t>
            </a:r>
            <a:endParaRPr kumimoji="1" lang="ja-JP" altLang="en-US" sz="1600">
              <a:effectLst>
                <a:glow rad="139700">
                  <a:schemeClr val="bg1">
                    <a:alpha val="76000"/>
                  </a:schemeClr>
                </a:glow>
              </a:effectLst>
              <a:latin typeface="Meiryo UI" panose="020B0604030504040204" pitchFamily="34" charset="-128"/>
              <a:ea typeface="Meiryo UI" panose="020B0604030504040204" pitchFamily="34" charset="-128"/>
            </a:endParaRPr>
          </a:p>
        </p:txBody>
      </p:sp>
      <p:sp>
        <p:nvSpPr>
          <p:cNvPr id="90" name="角丸四角形 89">
            <a:extLst>
              <a:ext uri="{FF2B5EF4-FFF2-40B4-BE49-F238E27FC236}">
                <a16:creationId xmlns:a16="http://schemas.microsoft.com/office/drawing/2014/main" id="{97A3A757-DCCA-FE4B-8711-87F71CD5031A}"/>
              </a:ext>
            </a:extLst>
          </p:cNvPr>
          <p:cNvSpPr/>
          <p:nvPr/>
        </p:nvSpPr>
        <p:spPr>
          <a:xfrm>
            <a:off x="191344" y="5686225"/>
            <a:ext cx="6120680" cy="551087"/>
          </a:xfrm>
          <a:prstGeom prst="roundRect">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solidFill>
                  <a:srgbClr val="FF0000"/>
                </a:solidFill>
              </a:rPr>
              <a:t>ヒト</a:t>
            </a:r>
            <a:r>
              <a:rPr kumimoji="1" lang="ja-JP" altLang="en-US">
                <a:solidFill>
                  <a:srgbClr val="FF0000"/>
                </a:solidFill>
              </a:rPr>
              <a:t>が計算力・記憶力的に困難だった作業を機械に置き換え</a:t>
            </a:r>
            <a:endParaRPr kumimoji="1" lang="ja-JP" altLang="en-US" dirty="0">
              <a:solidFill>
                <a:srgbClr val="FF0000"/>
              </a:solidFill>
            </a:endParaRPr>
          </a:p>
        </p:txBody>
      </p:sp>
      <p:sp>
        <p:nvSpPr>
          <p:cNvPr id="91" name="下矢印 90">
            <a:extLst>
              <a:ext uri="{FF2B5EF4-FFF2-40B4-BE49-F238E27FC236}">
                <a16:creationId xmlns:a16="http://schemas.microsoft.com/office/drawing/2014/main" id="{C9436E9C-B827-274D-98CB-C9FDDCEE2392}"/>
              </a:ext>
            </a:extLst>
          </p:cNvPr>
          <p:cNvSpPr/>
          <p:nvPr/>
        </p:nvSpPr>
        <p:spPr>
          <a:xfrm>
            <a:off x="2316765" y="5304616"/>
            <a:ext cx="1574308" cy="378335"/>
          </a:xfrm>
          <a:prstGeom prst="down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4" name="フッター プレースホルダー 3">
            <a:extLst>
              <a:ext uri="{FF2B5EF4-FFF2-40B4-BE49-F238E27FC236}">
                <a16:creationId xmlns:a16="http://schemas.microsoft.com/office/drawing/2014/main" id="{411184D0-C529-CD4E-95BC-6BCD510322FB}"/>
              </a:ext>
            </a:extLst>
          </p:cNvPr>
          <p:cNvSpPr txBox="1">
            <a:spLocks/>
          </p:cNvSpPr>
          <p:nvPr/>
        </p:nvSpPr>
        <p:spPr>
          <a:xfrm>
            <a:off x="10007169" y="6165304"/>
            <a:ext cx="2137503"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6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3485842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a:extLst>
              <a:ext uri="{FF2B5EF4-FFF2-40B4-BE49-F238E27FC236}">
                <a16:creationId xmlns:a16="http://schemas.microsoft.com/office/drawing/2014/main" id="{4B105580-37AA-C44B-9E75-721DB5D5AA3E}"/>
              </a:ext>
            </a:extLst>
          </p:cNvPr>
          <p:cNvSpPr/>
          <p:nvPr/>
        </p:nvSpPr>
        <p:spPr>
          <a:xfrm>
            <a:off x="2967311" y="3385363"/>
            <a:ext cx="8568951" cy="1856202"/>
          </a:xfrm>
          <a:prstGeom prst="roundRect">
            <a:avLst/>
          </a:prstGeom>
          <a:solidFill>
            <a:schemeClr val="accent2">
              <a:lumMod val="20000"/>
              <a:lumOff val="80000"/>
            </a:schemeClr>
          </a:solidFill>
          <a:ln>
            <a:solidFill>
              <a:srgbClr val="FF0000"/>
            </a:solidFill>
          </a:ln>
          <a:effectLst>
            <a:innerShdw blurRad="63500" dist="50800" dir="13500000">
              <a:prstClr val="black">
                <a:alpha val="50000"/>
              </a:prstClr>
            </a:innerShdw>
          </a:effectLst>
          <a:scene3d>
            <a:camera prst="orthographicFront"/>
            <a:lightRig rig="threePt" dir="t"/>
          </a:scene3d>
          <a:sp3d>
            <a:bevelT w="152400" h="50800" prst="softRound"/>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
        <p:nvSpPr>
          <p:cNvPr id="2" name="タイトル 1">
            <a:extLst>
              <a:ext uri="{FF2B5EF4-FFF2-40B4-BE49-F238E27FC236}">
                <a16:creationId xmlns:a16="http://schemas.microsoft.com/office/drawing/2014/main" id="{8AF1EEA6-CBA6-624D-981A-500792F95BE9}"/>
              </a:ext>
            </a:extLst>
          </p:cNvPr>
          <p:cNvSpPr>
            <a:spLocks noGrp="1"/>
          </p:cNvSpPr>
          <p:nvPr>
            <p:ph type="ctrTitle"/>
          </p:nvPr>
        </p:nvSpPr>
        <p:spPr/>
        <p:txBody>
          <a:bodyPr>
            <a:normAutofit/>
          </a:bodyPr>
          <a:lstStyle/>
          <a:p>
            <a:r>
              <a:rPr lang="en-US" altLang="ja-JP" dirty="0"/>
              <a:t>Table of Contents</a:t>
            </a:r>
            <a:endParaRPr lang="ja-JP" altLang="en-US"/>
          </a:p>
        </p:txBody>
      </p:sp>
      <p:sp>
        <p:nvSpPr>
          <p:cNvPr id="7" name="コンテンツ プレースホルダー 6">
            <a:extLst>
              <a:ext uri="{FF2B5EF4-FFF2-40B4-BE49-F238E27FC236}">
                <a16:creationId xmlns:a16="http://schemas.microsoft.com/office/drawing/2014/main" id="{EFE4EA33-AE70-3A46-94E2-68424D85E40D}"/>
              </a:ext>
            </a:extLst>
          </p:cNvPr>
          <p:cNvSpPr>
            <a:spLocks noGrp="1"/>
          </p:cNvSpPr>
          <p:nvPr>
            <p:ph sz="quarter" idx="10"/>
          </p:nvPr>
        </p:nvSpPr>
        <p:spPr/>
        <p:txBody>
          <a:bodyPr>
            <a:normAutofit lnSpcReduction="10000"/>
          </a:bodyPr>
          <a:lstStyle/>
          <a:p>
            <a:r>
              <a:rPr lang="ja-JP" altLang="en-US"/>
              <a:t>なぜデータサイエンスリテラシーを学ぶのか？</a:t>
            </a:r>
            <a:endParaRPr lang="en-US" altLang="ja-JP" dirty="0">
              <a:effectLst>
                <a:glow rad="139700">
                  <a:schemeClr val="bg1"/>
                </a:glow>
              </a:effectLst>
            </a:endParaRPr>
          </a:p>
          <a:p>
            <a:pPr lvl="1"/>
            <a:r>
              <a:rPr lang="ja-JP" altLang="en-US" b="1">
                <a:effectLst>
                  <a:glow rad="139700">
                    <a:schemeClr val="bg1"/>
                  </a:glow>
                </a:effectLst>
              </a:rPr>
              <a:t>社会で起きている変化</a:t>
            </a:r>
            <a:endParaRPr lang="en-US" altLang="ja-JP" b="1" dirty="0">
              <a:effectLst>
                <a:glow rad="139700">
                  <a:schemeClr val="bg1"/>
                </a:glow>
              </a:effectLst>
            </a:endParaRPr>
          </a:p>
          <a:p>
            <a:pPr lvl="2"/>
            <a:r>
              <a:rPr lang="ja-JP" altLang="en-US">
                <a:effectLst>
                  <a:glow rad="139700">
                    <a:schemeClr val="bg1"/>
                  </a:glow>
                </a:effectLst>
              </a:rPr>
              <a:t>人手不足と長時間労働</a:t>
            </a:r>
          </a:p>
          <a:p>
            <a:pPr lvl="2"/>
            <a:r>
              <a:rPr lang="ja-JP" altLang="en-US">
                <a:effectLst>
                  <a:glow rad="139700">
                    <a:schemeClr val="bg1"/>
                  </a:glow>
                </a:effectLst>
              </a:rPr>
              <a:t>社会課題の複雑化・高度化</a:t>
            </a:r>
            <a:endParaRPr lang="en-US" altLang="ja-JP" dirty="0">
              <a:effectLst>
                <a:glow rad="139700">
                  <a:schemeClr val="bg1"/>
                </a:glow>
              </a:effectLst>
            </a:endParaRPr>
          </a:p>
          <a:p>
            <a:pPr lvl="2"/>
            <a:endParaRPr lang="ja-JP" altLang="en-US">
              <a:effectLst>
                <a:glow rad="139700">
                  <a:schemeClr val="bg1"/>
                </a:glow>
              </a:effectLst>
            </a:endParaRPr>
          </a:p>
          <a:p>
            <a:pPr lvl="1"/>
            <a:r>
              <a:rPr lang="ja-JP" altLang="en-US" b="1">
                <a:effectLst>
                  <a:glow rad="139700">
                    <a:schemeClr val="bg1"/>
                  </a:glow>
                </a:effectLst>
              </a:rPr>
              <a:t>科学技術の進展</a:t>
            </a:r>
            <a:endParaRPr lang="en-US" altLang="ja-JP" b="1" dirty="0">
              <a:effectLst>
                <a:glow rad="139700">
                  <a:schemeClr val="bg1"/>
                </a:glow>
              </a:effectLst>
            </a:endParaRPr>
          </a:p>
          <a:p>
            <a:pPr lvl="2"/>
            <a:r>
              <a:rPr kumimoji="1" lang="en-US" altLang="ja-JP" dirty="0">
                <a:effectLst>
                  <a:glow rad="139700">
                    <a:schemeClr val="bg1"/>
                  </a:glow>
                </a:effectLst>
              </a:rPr>
              <a:t>IoT</a:t>
            </a:r>
            <a:r>
              <a:rPr kumimoji="1" lang="ja-JP" altLang="en-US">
                <a:effectLst>
                  <a:glow rad="139700">
                    <a:schemeClr val="bg1"/>
                  </a:glow>
                </a:effectLst>
              </a:rPr>
              <a:t>デバイス等によるデータ増大</a:t>
            </a:r>
            <a:endParaRPr kumimoji="1" lang="en-US" altLang="ja-JP" dirty="0">
              <a:effectLst>
                <a:glow rad="139700">
                  <a:schemeClr val="bg1"/>
                </a:glow>
              </a:effectLst>
            </a:endParaRPr>
          </a:p>
          <a:p>
            <a:pPr lvl="2"/>
            <a:r>
              <a:rPr lang="ja-JP" altLang="en-US">
                <a:effectLst>
                  <a:glow rad="139700">
                    <a:schemeClr val="bg1"/>
                  </a:glow>
                </a:effectLst>
              </a:rPr>
              <a:t>計算機の処理性能の向上</a:t>
            </a:r>
            <a:endParaRPr lang="en-US" altLang="ja-JP" dirty="0">
              <a:effectLst>
                <a:glow rad="139700">
                  <a:schemeClr val="bg1"/>
                </a:glow>
              </a:effectLst>
            </a:endParaRPr>
          </a:p>
          <a:p>
            <a:pPr lvl="2"/>
            <a:r>
              <a:rPr lang="en-US" altLang="ja-JP" dirty="0">
                <a:effectLst>
                  <a:glow rad="139700">
                    <a:schemeClr val="bg1"/>
                  </a:glow>
                </a:effectLst>
              </a:rPr>
              <a:t>AI</a:t>
            </a:r>
            <a:r>
              <a:rPr lang="ja-JP" altLang="en-US">
                <a:effectLst>
                  <a:glow rad="139700">
                    <a:schemeClr val="bg1"/>
                  </a:glow>
                </a:effectLst>
              </a:rPr>
              <a:t>の非連続的進化</a:t>
            </a:r>
            <a:endParaRPr kumimoji="1" lang="en-US" altLang="ja-JP" dirty="0">
              <a:effectLst>
                <a:glow rad="139700">
                  <a:schemeClr val="bg1"/>
                </a:glow>
              </a:effectLst>
            </a:endParaRPr>
          </a:p>
          <a:p>
            <a:pPr lvl="2"/>
            <a:endParaRPr lang="en-US" altLang="ja-JP" dirty="0">
              <a:effectLst>
                <a:glow rad="139700">
                  <a:schemeClr val="bg1"/>
                </a:glow>
              </a:effectLst>
            </a:endParaRPr>
          </a:p>
          <a:p>
            <a:pPr lvl="1"/>
            <a:r>
              <a:rPr lang="ja-JP" altLang="en-US" b="1">
                <a:effectLst>
                  <a:glow rad="139700">
                    <a:schemeClr val="bg1"/>
                  </a:glow>
                </a:effectLst>
              </a:rPr>
              <a:t>データサイエンス・</a:t>
            </a:r>
            <a:r>
              <a:rPr lang="en-US" altLang="ja-JP" b="1" dirty="0">
                <a:effectLst>
                  <a:glow rad="139700">
                    <a:schemeClr val="bg1"/>
                  </a:glow>
                </a:effectLst>
              </a:rPr>
              <a:t>AI</a:t>
            </a:r>
            <a:r>
              <a:rPr lang="ja-JP" altLang="en-US" b="1">
                <a:effectLst>
                  <a:glow rad="139700">
                    <a:schemeClr val="bg1"/>
                  </a:glow>
                </a:effectLst>
              </a:rPr>
              <a:t>による社会課題の解決</a:t>
            </a:r>
            <a:endParaRPr lang="en-US" altLang="ja-JP" b="1" dirty="0">
              <a:effectLst>
                <a:glow rad="139700">
                  <a:schemeClr val="bg1"/>
                </a:glow>
              </a:effectLst>
            </a:endParaRPr>
          </a:p>
          <a:p>
            <a:pPr lvl="2"/>
            <a:endParaRPr lang="en-US" altLang="ja-JP" dirty="0">
              <a:effectLst>
                <a:glow rad="139700">
                  <a:schemeClr val="bg1"/>
                </a:glow>
              </a:effectLst>
            </a:endParaRPr>
          </a:p>
        </p:txBody>
      </p:sp>
      <p:sp>
        <p:nvSpPr>
          <p:cNvPr id="4" name="テキスト プレースホルダー 3">
            <a:extLst>
              <a:ext uri="{FF2B5EF4-FFF2-40B4-BE49-F238E27FC236}">
                <a16:creationId xmlns:a16="http://schemas.microsoft.com/office/drawing/2014/main" id="{71729DBA-7622-1D4F-8977-A173A3BECA41}"/>
              </a:ext>
            </a:extLst>
          </p:cNvPr>
          <p:cNvSpPr>
            <a:spLocks noGrp="1"/>
          </p:cNvSpPr>
          <p:nvPr>
            <p:ph type="body" sz="quarter" idx="11"/>
          </p:nvPr>
        </p:nvSpPr>
        <p:spPr>
          <a:xfrm rot="5400000">
            <a:off x="-2300060" y="3015272"/>
            <a:ext cx="5832600" cy="878400"/>
          </a:xfrm>
        </p:spPr>
        <p:txBody>
          <a:bodyPr>
            <a:normAutofit/>
          </a:bodyPr>
          <a:lstStyle/>
          <a:p>
            <a:r>
              <a:rPr lang="ja-JP" altLang="en-US"/>
              <a:t>データサイエンスとは？</a:t>
            </a:r>
          </a:p>
        </p:txBody>
      </p:sp>
      <p:sp>
        <p:nvSpPr>
          <p:cNvPr id="5" name="角丸四角形 4">
            <a:extLst>
              <a:ext uri="{FF2B5EF4-FFF2-40B4-BE49-F238E27FC236}">
                <a16:creationId xmlns:a16="http://schemas.microsoft.com/office/drawing/2014/main" id="{4166E79C-023F-4B46-A9F8-FC616760045A}"/>
              </a:ext>
            </a:extLst>
          </p:cNvPr>
          <p:cNvSpPr/>
          <p:nvPr/>
        </p:nvSpPr>
        <p:spPr>
          <a:xfrm>
            <a:off x="2967310" y="1772816"/>
            <a:ext cx="8568951" cy="1309235"/>
          </a:xfrm>
          <a:prstGeom prst="roundRect">
            <a:avLst/>
          </a:prstGeom>
          <a:solidFill>
            <a:srgbClr val="FFFFFF">
              <a:alpha val="50196"/>
            </a:srgbClr>
          </a:solidFill>
          <a:ln>
            <a:solidFill>
              <a:srgbClr val="48B2EE"/>
            </a:solidFill>
          </a:ln>
          <a:effectLst>
            <a:innerShdw blurRad="63500" dist="50800" dir="13500000">
              <a:prstClr val="black">
                <a:alpha val="50000"/>
              </a:prstClr>
            </a:innerShdw>
          </a:effectLst>
          <a:scene3d>
            <a:camera prst="orthographicFront"/>
            <a:lightRig rig="threePt" dir="t"/>
          </a:scene3d>
          <a:sp3d>
            <a:bevelT w="152400" h="1524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
        <p:nvSpPr>
          <p:cNvPr id="8" name="角丸四角形 7">
            <a:extLst>
              <a:ext uri="{FF2B5EF4-FFF2-40B4-BE49-F238E27FC236}">
                <a16:creationId xmlns:a16="http://schemas.microsoft.com/office/drawing/2014/main" id="{11DE8EBB-04F7-CC43-A1BA-3BD99ABA6FBD}"/>
              </a:ext>
            </a:extLst>
          </p:cNvPr>
          <p:cNvSpPr/>
          <p:nvPr/>
        </p:nvSpPr>
        <p:spPr>
          <a:xfrm>
            <a:off x="2967310" y="5480306"/>
            <a:ext cx="8568951" cy="577907"/>
          </a:xfrm>
          <a:prstGeom prst="roundRect">
            <a:avLst/>
          </a:prstGeom>
          <a:solidFill>
            <a:srgbClr val="FFFFFF">
              <a:alpha val="50196"/>
            </a:srgbClr>
          </a:solidFill>
          <a:ln>
            <a:solidFill>
              <a:srgbClr val="48B2EE"/>
            </a:solidFill>
          </a:ln>
          <a:effectLst>
            <a:innerShdw blurRad="63500" dist="50800" dir="13500000">
              <a:prstClr val="black">
                <a:alpha val="50000"/>
              </a:prstClr>
            </a:innerShdw>
          </a:effectLst>
          <a:scene3d>
            <a:camera prst="orthographicFront"/>
            <a:lightRig rig="threePt" dir="t"/>
          </a:scene3d>
          <a:sp3d>
            <a:bevelT w="152400" h="1524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Tree>
    <p:extLst>
      <p:ext uri="{BB962C8B-B14F-4D97-AF65-F5344CB8AC3E}">
        <p14:creationId xmlns:p14="http://schemas.microsoft.com/office/powerpoint/2010/main" val="3981755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E01D4404-B3A5-4248-BA60-2AB2B3A5464D}"/>
              </a:ext>
            </a:extLst>
          </p:cNvPr>
          <p:cNvSpPr>
            <a:spLocks noGrp="1"/>
          </p:cNvSpPr>
          <p:nvPr>
            <p:ph idx="1"/>
          </p:nvPr>
        </p:nvSpPr>
        <p:spPr>
          <a:xfrm>
            <a:off x="527382" y="1772816"/>
            <a:ext cx="7909209" cy="3384376"/>
          </a:xfrm>
          <a:ln>
            <a:noFill/>
          </a:ln>
        </p:spPr>
        <p:txBody>
          <a:bodyPr>
            <a:normAutofit fontScale="70000" lnSpcReduction="20000"/>
          </a:bodyPr>
          <a:lstStyle/>
          <a:p>
            <a:pPr marL="493713" indent="-493713"/>
            <a:r>
              <a:rPr lang="ja-JP" altLang="en-US"/>
              <a:t>センサの小型化、低電力化、高精度化</a:t>
            </a:r>
            <a:endParaRPr kumimoji="1" lang="en-US" altLang="ja-JP" dirty="0"/>
          </a:p>
          <a:p>
            <a:pPr marL="893763" lvl="1" indent="-493713"/>
            <a:r>
              <a:rPr lang="ja-JP" altLang="en-US"/>
              <a:t>データを直接、高頻度で計測・検知</a:t>
            </a:r>
            <a:endParaRPr kumimoji="1" lang="en-US" altLang="ja-JP" dirty="0"/>
          </a:p>
          <a:p>
            <a:pPr marL="400050" lvl="1" indent="0">
              <a:buNone/>
            </a:pPr>
            <a:r>
              <a:rPr lang="en-US" altLang="ja-JP" dirty="0">
                <a:solidFill>
                  <a:srgbClr val="0000FF"/>
                </a:solidFill>
                <a:sym typeface="Wingdings" pitchFamily="2" charset="2"/>
              </a:rPr>
              <a:t>	 </a:t>
            </a:r>
            <a:r>
              <a:rPr lang="ja-JP" altLang="en-US">
                <a:solidFill>
                  <a:srgbClr val="0000FF"/>
                </a:solidFill>
                <a:sym typeface="Wingdings" pitchFamily="2" charset="2"/>
              </a:rPr>
              <a:t>低コストで種々のモノからデータ収集可能に</a:t>
            </a:r>
            <a:endParaRPr lang="en-US" altLang="ja-JP" dirty="0">
              <a:solidFill>
                <a:srgbClr val="0000FF"/>
              </a:solidFill>
              <a:sym typeface="Wingdings" pitchFamily="2" charset="2"/>
            </a:endParaRPr>
          </a:p>
          <a:p>
            <a:pPr marL="893763" lvl="1" indent="-493713"/>
            <a:r>
              <a:rPr lang="ja-JP" altLang="en-US"/>
              <a:t>センサの組み合わせで別のデータに変換</a:t>
            </a:r>
            <a:endParaRPr lang="en-US" altLang="ja-JP" dirty="0"/>
          </a:p>
          <a:p>
            <a:pPr marL="893763" lvl="1" indent="-493713"/>
            <a:r>
              <a:rPr lang="ja-JP" altLang="en-US"/>
              <a:t>データを使わなくてもとりあえず取得</a:t>
            </a:r>
            <a:endParaRPr lang="en-US" altLang="ja-JP" dirty="0"/>
          </a:p>
          <a:p>
            <a:pPr marL="1293813" lvl="2" indent="-493713"/>
            <a:endParaRPr lang="ja-JP" altLang="en-US" sz="900"/>
          </a:p>
          <a:p>
            <a:pPr marL="493713" indent="-493713"/>
            <a:r>
              <a:rPr lang="ja-JP" altLang="en-US"/>
              <a:t>ネットワーク無線化、高速化、大容量化</a:t>
            </a:r>
            <a:endParaRPr lang="en-US" altLang="ja-JP" dirty="0"/>
          </a:p>
          <a:p>
            <a:pPr marL="893763" lvl="1" indent="-493713"/>
            <a:r>
              <a:rPr kumimoji="1" lang="ja-JP" altLang="en-US"/>
              <a:t>あらゆるデバイスがインターネットにつながる</a:t>
            </a:r>
            <a:endParaRPr kumimoji="1" lang="en-US" altLang="ja-JP" dirty="0"/>
          </a:p>
          <a:p>
            <a:pPr marL="1293813" lvl="2" indent="-493713"/>
            <a:r>
              <a:rPr kumimoji="1" lang="en-US" altLang="ja-JP" dirty="0"/>
              <a:t>IoT (Internet of things): </a:t>
            </a:r>
            <a:r>
              <a:rPr kumimoji="1" lang="ja-JP" altLang="en-US"/>
              <a:t>モノのインターネット</a:t>
            </a:r>
            <a:endParaRPr kumimoji="1" lang="en-US" altLang="ja-JP" dirty="0"/>
          </a:p>
          <a:p>
            <a:pPr marL="893763" lvl="1" indent="-493713"/>
            <a:r>
              <a:rPr lang="ja-JP" altLang="en-US"/>
              <a:t>世界のデータ通信量は月間</a:t>
            </a:r>
            <a:r>
              <a:rPr lang="en-US" altLang="ja-JP" dirty="0"/>
              <a:t>40</a:t>
            </a:r>
            <a:r>
              <a:rPr lang="ja-JP" altLang="en-US"/>
              <a:t>エクサバイト</a:t>
            </a:r>
            <a:r>
              <a:rPr lang="en-US" altLang="ja-JP" baseline="30000" dirty="0"/>
              <a:t>※</a:t>
            </a:r>
          </a:p>
          <a:p>
            <a:pPr marL="1293813" lvl="2" indent="-493713"/>
            <a:r>
              <a:rPr lang="ja-JP" altLang="en-US"/>
              <a:t>広辞苑１兆冊分データ：重ねた厚さ</a:t>
            </a:r>
            <a:r>
              <a:rPr lang="en-US" altLang="ja-JP" dirty="0"/>
              <a:t> </a:t>
            </a:r>
            <a:r>
              <a:rPr lang="ja-JP" altLang="en-US"/>
              <a:t>約１億</a:t>
            </a:r>
            <a:r>
              <a:rPr lang="en-US" altLang="ja-JP" dirty="0"/>
              <a:t>km</a:t>
            </a:r>
          </a:p>
        </p:txBody>
      </p:sp>
      <p:sp>
        <p:nvSpPr>
          <p:cNvPr id="3" name="フッター プレースホルダー 2">
            <a:extLst>
              <a:ext uri="{FF2B5EF4-FFF2-40B4-BE49-F238E27FC236}">
                <a16:creationId xmlns:a16="http://schemas.microsoft.com/office/drawing/2014/main" id="{4C76DA83-DAA9-B04E-853D-44A06B527928}"/>
              </a:ext>
            </a:extLst>
          </p:cNvPr>
          <p:cNvSpPr>
            <a:spLocks noGrp="1"/>
          </p:cNvSpPr>
          <p:nvPr>
            <p:ph type="ftr" sz="quarter" idx="4294967295"/>
          </p:nvPr>
        </p:nvSpPr>
        <p:spPr>
          <a:xfrm>
            <a:off x="759854" y="6093296"/>
            <a:ext cx="7280362" cy="365125"/>
          </a:xfrm>
          <a:prstGeom prst="rect">
            <a:avLst/>
          </a:prstGeom>
        </p:spPr>
        <p:txBody>
          <a:bodyPr/>
          <a:lstStyle/>
          <a:p>
            <a:pPr algn="l"/>
            <a:r>
              <a:rPr lang="en-US" altLang="ja-JP" sz="1200" dirty="0">
                <a:solidFill>
                  <a:schemeClr val="tx2">
                    <a:lumMod val="60000"/>
                    <a:lumOff val="40000"/>
                  </a:schemeClr>
                </a:solidFill>
              </a:rPr>
              <a:t>※1</a:t>
            </a:r>
            <a:r>
              <a:rPr lang="en" altLang="ja-JP" sz="1200" dirty="0">
                <a:solidFill>
                  <a:schemeClr val="tx2">
                    <a:lumMod val="60000"/>
                    <a:lumOff val="40000"/>
                  </a:schemeClr>
                </a:solidFill>
              </a:rPr>
              <a:t> </a:t>
            </a:r>
            <a:r>
              <a:rPr lang="ja-JP" altLang="en-US" sz="1200">
                <a:solidFill>
                  <a:schemeClr val="tx2">
                    <a:lumMod val="60000"/>
                    <a:lumOff val="40000"/>
                  </a:schemeClr>
                </a:solidFill>
              </a:rPr>
              <a:t>エクサ：</a:t>
            </a:r>
            <a:r>
              <a:rPr lang="en-US" altLang="ja-JP" sz="1200" dirty="0">
                <a:solidFill>
                  <a:schemeClr val="tx2">
                    <a:lumMod val="60000"/>
                    <a:lumOff val="40000"/>
                  </a:schemeClr>
                </a:solidFill>
              </a:rPr>
              <a:t>10</a:t>
            </a:r>
            <a:r>
              <a:rPr lang="en-US" altLang="ja-JP" sz="1200" baseline="30000" dirty="0">
                <a:solidFill>
                  <a:schemeClr val="tx2">
                    <a:lumMod val="60000"/>
                    <a:lumOff val="40000"/>
                  </a:schemeClr>
                </a:solidFill>
              </a:rPr>
              <a:t>18</a:t>
            </a:r>
            <a:r>
              <a:rPr lang="en-US" altLang="ja-JP" sz="1200" dirty="0">
                <a:solidFill>
                  <a:schemeClr val="tx2">
                    <a:lumMod val="60000"/>
                    <a:lumOff val="40000"/>
                  </a:schemeClr>
                </a:solidFill>
              </a:rPr>
              <a:t> </a:t>
            </a:r>
            <a:r>
              <a:rPr lang="ja-JP" altLang="en-US" sz="1200">
                <a:solidFill>
                  <a:schemeClr val="tx2">
                    <a:lumMod val="60000"/>
                    <a:lumOff val="40000"/>
                  </a:schemeClr>
                </a:solidFill>
              </a:rPr>
              <a:t>、</a:t>
            </a:r>
            <a:r>
              <a:rPr lang="en" altLang="ja-JP" sz="1200" dirty="0">
                <a:solidFill>
                  <a:schemeClr val="tx2">
                    <a:lumMod val="60000"/>
                    <a:lumOff val="40000"/>
                  </a:schemeClr>
                </a:solidFill>
              </a:rPr>
              <a:t>Ericsson traffic measurements (Q4 2019)</a:t>
            </a:r>
          </a:p>
          <a:p>
            <a:pPr algn="l"/>
            <a:r>
              <a:rPr lang="en-US" altLang="ja-JP" sz="1200" dirty="0">
                <a:solidFill>
                  <a:schemeClr val="tx2">
                    <a:lumMod val="60000"/>
                    <a:lumOff val="40000"/>
                  </a:schemeClr>
                </a:solidFill>
              </a:rPr>
              <a:t>※2 </a:t>
            </a:r>
            <a:r>
              <a:rPr lang="ja-JP" altLang="en-US" sz="1200">
                <a:solidFill>
                  <a:schemeClr val="tx2">
                    <a:lumMod val="60000"/>
                    <a:lumOff val="40000"/>
                  </a:schemeClr>
                </a:solidFill>
              </a:rPr>
              <a:t>広辞苑は</a:t>
            </a:r>
            <a:r>
              <a:rPr lang="en-US" altLang="ja-JP" sz="1200" dirty="0">
                <a:solidFill>
                  <a:schemeClr val="tx2">
                    <a:lumMod val="60000"/>
                    <a:lumOff val="40000"/>
                  </a:schemeClr>
                </a:solidFill>
              </a:rPr>
              <a:t>1</a:t>
            </a:r>
            <a:r>
              <a:rPr lang="ja-JP" altLang="en-US" sz="1200">
                <a:solidFill>
                  <a:schemeClr val="tx2">
                    <a:lumMod val="60000"/>
                    <a:lumOff val="40000"/>
                  </a:schemeClr>
                </a:solidFill>
              </a:rPr>
              <a:t>ページは</a:t>
            </a:r>
            <a:r>
              <a:rPr lang="en-US" altLang="ja-JP" sz="1200" dirty="0">
                <a:solidFill>
                  <a:schemeClr val="tx2">
                    <a:lumMod val="60000"/>
                    <a:lumOff val="40000"/>
                  </a:schemeClr>
                </a:solidFill>
              </a:rPr>
              <a:t>24</a:t>
            </a:r>
            <a:r>
              <a:rPr lang="ja-JP" altLang="en-US" sz="1200">
                <a:solidFill>
                  <a:schemeClr val="tx2">
                    <a:lumMod val="60000"/>
                    <a:lumOff val="40000"/>
                  </a:schemeClr>
                </a:solidFill>
              </a:rPr>
              <a:t>字詰め</a:t>
            </a:r>
            <a:r>
              <a:rPr lang="en-US" altLang="ja-JP" sz="1200" dirty="0">
                <a:solidFill>
                  <a:schemeClr val="tx2">
                    <a:lumMod val="60000"/>
                    <a:lumOff val="40000"/>
                  </a:schemeClr>
                </a:solidFill>
              </a:rPr>
              <a:t>50</a:t>
            </a:r>
            <a:r>
              <a:rPr lang="ja-JP" altLang="en-US" sz="1200">
                <a:solidFill>
                  <a:schemeClr val="tx2">
                    <a:lumMod val="60000"/>
                    <a:lumOff val="40000"/>
                  </a:schemeClr>
                </a:solidFill>
              </a:rPr>
              <a:t>行、</a:t>
            </a:r>
            <a:r>
              <a:rPr lang="en-US" altLang="ja-JP" sz="1200" dirty="0">
                <a:solidFill>
                  <a:schemeClr val="tx2">
                    <a:lumMod val="60000"/>
                    <a:lumOff val="40000"/>
                  </a:schemeClr>
                </a:solidFill>
              </a:rPr>
              <a:t>4</a:t>
            </a:r>
            <a:r>
              <a:rPr lang="ja-JP" altLang="en-US" sz="1200">
                <a:solidFill>
                  <a:schemeClr val="tx2">
                    <a:lumMod val="60000"/>
                    <a:lumOff val="40000"/>
                  </a:schemeClr>
                </a:solidFill>
              </a:rPr>
              <a:t>段組。本文</a:t>
            </a:r>
            <a:r>
              <a:rPr lang="en-US" altLang="ja-JP" sz="1200" dirty="0">
                <a:solidFill>
                  <a:schemeClr val="tx2">
                    <a:lumMod val="60000"/>
                    <a:lumOff val="40000"/>
                  </a:schemeClr>
                </a:solidFill>
              </a:rPr>
              <a:t>3181</a:t>
            </a:r>
            <a:r>
              <a:rPr lang="ja-JP" altLang="en-US" sz="1200">
                <a:solidFill>
                  <a:schemeClr val="tx2">
                    <a:lumMod val="60000"/>
                    <a:lumOff val="40000"/>
                  </a:schemeClr>
                </a:solidFill>
              </a:rPr>
              <a:t>ページで、約</a:t>
            </a:r>
            <a:r>
              <a:rPr lang="en-US" altLang="ja-JP" sz="1200" dirty="0">
                <a:solidFill>
                  <a:schemeClr val="tx2">
                    <a:lumMod val="60000"/>
                    <a:lumOff val="40000"/>
                  </a:schemeClr>
                </a:solidFill>
              </a:rPr>
              <a:t>1500</a:t>
            </a:r>
            <a:r>
              <a:rPr lang="ja-JP" altLang="en-US" sz="1200">
                <a:solidFill>
                  <a:schemeClr val="tx2">
                    <a:lumMod val="60000"/>
                    <a:lumOff val="40000"/>
                  </a:schemeClr>
                </a:solidFill>
              </a:rPr>
              <a:t>万字、</a:t>
            </a:r>
            <a:r>
              <a:rPr lang="en-US" altLang="ja-JP" sz="1200" dirty="0">
                <a:solidFill>
                  <a:schemeClr val="tx2">
                    <a:lumMod val="60000"/>
                    <a:lumOff val="40000"/>
                  </a:schemeClr>
                </a:solidFill>
              </a:rPr>
              <a:t>1MB~</a:t>
            </a:r>
            <a:r>
              <a:rPr lang="ja-JP" altLang="en-US" sz="1200">
                <a:solidFill>
                  <a:schemeClr val="tx2">
                    <a:lumMod val="60000"/>
                    <a:lumOff val="40000"/>
                  </a:schemeClr>
                </a:solidFill>
              </a:rPr>
              <a:t>約</a:t>
            </a:r>
            <a:r>
              <a:rPr lang="en-US" altLang="ja-JP" sz="1200" dirty="0">
                <a:solidFill>
                  <a:schemeClr val="tx2">
                    <a:lumMod val="60000"/>
                    <a:lumOff val="40000"/>
                  </a:schemeClr>
                </a:solidFill>
              </a:rPr>
              <a:t>50</a:t>
            </a:r>
            <a:r>
              <a:rPr lang="ja-JP" altLang="en-US" sz="1200">
                <a:solidFill>
                  <a:schemeClr val="tx2">
                    <a:lumMod val="60000"/>
                    <a:lumOff val="40000"/>
                  </a:schemeClr>
                </a:solidFill>
              </a:rPr>
              <a:t>万字、厚さは</a:t>
            </a:r>
            <a:r>
              <a:rPr lang="en-US" altLang="ja-JP" sz="1200" dirty="0">
                <a:solidFill>
                  <a:schemeClr val="tx2">
                    <a:lumMod val="60000"/>
                    <a:lumOff val="40000"/>
                  </a:schemeClr>
                </a:solidFill>
              </a:rPr>
              <a:t>8cm</a:t>
            </a:r>
            <a:endParaRPr lang="en" altLang="ja-JP" sz="1200" dirty="0">
              <a:solidFill>
                <a:schemeClr val="tx2">
                  <a:lumMod val="60000"/>
                  <a:lumOff val="40000"/>
                </a:schemeClr>
              </a:solidFill>
            </a:endParaRPr>
          </a:p>
        </p:txBody>
      </p:sp>
      <p:sp>
        <p:nvSpPr>
          <p:cNvPr id="5" name="テキスト プレースホルダー 4">
            <a:extLst>
              <a:ext uri="{FF2B5EF4-FFF2-40B4-BE49-F238E27FC236}">
                <a16:creationId xmlns:a16="http://schemas.microsoft.com/office/drawing/2014/main" id="{FDE45D00-72F7-1145-ACCC-A303AA8730C2}"/>
              </a:ext>
            </a:extLst>
          </p:cNvPr>
          <p:cNvSpPr>
            <a:spLocks noGrp="1"/>
          </p:cNvSpPr>
          <p:nvPr>
            <p:ph type="body" sz="quarter" idx="13"/>
          </p:nvPr>
        </p:nvSpPr>
        <p:spPr/>
        <p:txBody>
          <a:bodyPr>
            <a:normAutofit fontScale="92500" lnSpcReduction="20000"/>
          </a:bodyPr>
          <a:lstStyle/>
          <a:p>
            <a:r>
              <a:rPr lang="en-US" altLang="ja-JP" dirty="0"/>
              <a:t>IoT</a:t>
            </a:r>
            <a:r>
              <a:rPr lang="ja-JP" altLang="en-US"/>
              <a:t>によるデータの質と量の増大</a:t>
            </a:r>
            <a:endParaRPr lang="en-US" altLang="ja-JP" dirty="0"/>
          </a:p>
        </p:txBody>
      </p:sp>
      <p:sp>
        <p:nvSpPr>
          <p:cNvPr id="6" name="タイトル 5">
            <a:extLst>
              <a:ext uri="{FF2B5EF4-FFF2-40B4-BE49-F238E27FC236}">
                <a16:creationId xmlns:a16="http://schemas.microsoft.com/office/drawing/2014/main" id="{8FE05373-22EE-8144-97D2-91AD5D63DEEC}"/>
              </a:ext>
            </a:extLst>
          </p:cNvPr>
          <p:cNvSpPr>
            <a:spLocks noGrp="1"/>
          </p:cNvSpPr>
          <p:nvPr>
            <p:ph type="title"/>
          </p:nvPr>
        </p:nvSpPr>
        <p:spPr/>
        <p:txBody>
          <a:bodyPr/>
          <a:lstStyle/>
          <a:p>
            <a:r>
              <a:rPr lang="ja-JP" altLang="en-US">
                <a:effectLst>
                  <a:glow rad="139700">
                    <a:schemeClr val="bg1"/>
                  </a:glow>
                </a:effectLst>
              </a:rPr>
              <a:t>科学技術の進展</a:t>
            </a:r>
            <a:endParaRPr lang="en-US" altLang="ja-JP" dirty="0">
              <a:effectLst>
                <a:glow rad="139700">
                  <a:schemeClr val="bg1"/>
                </a:glow>
              </a:effectLst>
            </a:endParaRPr>
          </a:p>
        </p:txBody>
      </p:sp>
      <p:sp>
        <p:nvSpPr>
          <p:cNvPr id="7" name="テキスト プレースホルダー 6">
            <a:extLst>
              <a:ext uri="{FF2B5EF4-FFF2-40B4-BE49-F238E27FC236}">
                <a16:creationId xmlns:a16="http://schemas.microsoft.com/office/drawing/2014/main" id="{92C166AD-31EB-7145-B144-8FF0A6953F14}"/>
              </a:ext>
            </a:extLst>
          </p:cNvPr>
          <p:cNvSpPr>
            <a:spLocks noGrp="1"/>
          </p:cNvSpPr>
          <p:nvPr>
            <p:ph type="body" sz="quarter" idx="14"/>
          </p:nvPr>
        </p:nvSpPr>
        <p:spPr/>
        <p:txBody>
          <a:bodyPr/>
          <a:lstStyle/>
          <a:p>
            <a:r>
              <a:rPr lang="ja-JP" altLang="en-US"/>
              <a:t>なぜデータサイエンスリテラシーを学ぶのか？</a:t>
            </a:r>
          </a:p>
          <a:p>
            <a:endParaRPr kumimoji="1" lang="ja-JP" altLang="en-US"/>
          </a:p>
        </p:txBody>
      </p:sp>
      <p:pic>
        <p:nvPicPr>
          <p:cNvPr id="41" name="図 40">
            <a:extLst>
              <a:ext uri="{FF2B5EF4-FFF2-40B4-BE49-F238E27FC236}">
                <a16:creationId xmlns:a16="http://schemas.microsoft.com/office/drawing/2014/main" id="{E50F0BB0-1B6C-A143-B0FC-83494F07CE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7743" y="1080120"/>
            <a:ext cx="3556991" cy="3861048"/>
          </a:xfrm>
          <a:prstGeom prst="rect">
            <a:avLst/>
          </a:prstGeom>
        </p:spPr>
      </p:pic>
      <p:pic>
        <p:nvPicPr>
          <p:cNvPr id="45" name="図 44">
            <a:extLst>
              <a:ext uri="{FF2B5EF4-FFF2-40B4-BE49-F238E27FC236}">
                <a16:creationId xmlns:a16="http://schemas.microsoft.com/office/drawing/2014/main" id="{41BE548C-EA7B-AA42-A985-F4C84823E4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0672" y="247592"/>
            <a:ext cx="1013890" cy="1223396"/>
          </a:xfrm>
          <a:prstGeom prst="rect">
            <a:avLst/>
          </a:prstGeom>
        </p:spPr>
      </p:pic>
      <p:pic>
        <p:nvPicPr>
          <p:cNvPr id="47" name="図 46">
            <a:extLst>
              <a:ext uri="{FF2B5EF4-FFF2-40B4-BE49-F238E27FC236}">
                <a16:creationId xmlns:a16="http://schemas.microsoft.com/office/drawing/2014/main" id="{C56D5373-6890-0E4B-B64D-5185856001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5854" y="3888432"/>
            <a:ext cx="2420888" cy="2420888"/>
          </a:xfrm>
          <a:prstGeom prst="rect">
            <a:avLst/>
          </a:prstGeom>
        </p:spPr>
      </p:pic>
      <p:sp>
        <p:nvSpPr>
          <p:cNvPr id="49" name="テキスト ボックス 48">
            <a:extLst>
              <a:ext uri="{FF2B5EF4-FFF2-40B4-BE49-F238E27FC236}">
                <a16:creationId xmlns:a16="http://schemas.microsoft.com/office/drawing/2014/main" id="{C4016E39-7119-2E4C-BB80-BAEB9E06887F}"/>
              </a:ext>
            </a:extLst>
          </p:cNvPr>
          <p:cNvSpPr txBox="1"/>
          <p:nvPr/>
        </p:nvSpPr>
        <p:spPr>
          <a:xfrm>
            <a:off x="8879681" y="2189763"/>
            <a:ext cx="1620957" cy="2031325"/>
          </a:xfrm>
          <a:prstGeom prst="rect">
            <a:avLst/>
          </a:prstGeom>
          <a:noFill/>
          <a:effectLst>
            <a:softEdge rad="31750"/>
          </a:effectLst>
        </p:spPr>
        <p:txBody>
          <a:bodyPr wrap="none" rtlCol="0">
            <a:spAutoFit/>
          </a:bodyPr>
          <a:lstStyle/>
          <a:p>
            <a:pPr marL="101600" indent="-101600">
              <a:buFont typeface="Arial" panose="020B0604020202020204" pitchFamily="34" charset="0"/>
              <a:buChar char="•"/>
            </a:pPr>
            <a:r>
              <a:rPr kumimoji="1" lang="ja-JP" altLang="en-US">
                <a:effectLst>
                  <a:glow rad="228600">
                    <a:schemeClr val="bg1">
                      <a:alpha val="80000"/>
                    </a:schemeClr>
                  </a:glow>
                </a:effectLst>
              </a:rPr>
              <a:t>加速度センサ</a:t>
            </a:r>
            <a:endParaRPr kumimoji="1" lang="en-US" altLang="ja-JP" dirty="0">
              <a:effectLst>
                <a:glow rad="228600">
                  <a:schemeClr val="bg1">
                    <a:alpha val="80000"/>
                  </a:schemeClr>
                </a:glow>
              </a:effectLst>
            </a:endParaRPr>
          </a:p>
          <a:p>
            <a:pPr marL="101600" indent="-101600">
              <a:buFont typeface="Arial" panose="020B0604020202020204" pitchFamily="34" charset="0"/>
              <a:buChar char="•"/>
            </a:pPr>
            <a:r>
              <a:rPr lang="ja-JP" altLang="en-US">
                <a:effectLst>
                  <a:glow rad="228600">
                    <a:schemeClr val="bg1">
                      <a:alpha val="80000"/>
                    </a:schemeClr>
                  </a:glow>
                </a:effectLst>
              </a:rPr>
              <a:t>地磁気センサ</a:t>
            </a:r>
            <a:endParaRPr lang="en-US" altLang="ja-JP" dirty="0">
              <a:effectLst>
                <a:glow rad="228600">
                  <a:schemeClr val="bg1">
                    <a:alpha val="80000"/>
                  </a:schemeClr>
                </a:glow>
              </a:effectLst>
            </a:endParaRPr>
          </a:p>
          <a:p>
            <a:pPr marL="101600" indent="-101600">
              <a:buFont typeface="Arial" panose="020B0604020202020204" pitchFamily="34" charset="0"/>
              <a:buChar char="•"/>
            </a:pPr>
            <a:r>
              <a:rPr kumimoji="1" lang="ja-JP" altLang="en-US">
                <a:effectLst>
                  <a:glow rad="228600">
                    <a:schemeClr val="bg1">
                      <a:alpha val="80000"/>
                    </a:schemeClr>
                  </a:glow>
                </a:effectLst>
              </a:rPr>
              <a:t>ジャイロ</a:t>
            </a:r>
            <a:endParaRPr kumimoji="1" lang="en-US" altLang="ja-JP" dirty="0">
              <a:effectLst>
                <a:glow rad="228600">
                  <a:schemeClr val="bg1">
                    <a:alpha val="80000"/>
                  </a:schemeClr>
                </a:glow>
              </a:effectLst>
            </a:endParaRPr>
          </a:p>
          <a:p>
            <a:pPr marL="101600" indent="-101600">
              <a:buFont typeface="Arial" panose="020B0604020202020204" pitchFamily="34" charset="0"/>
              <a:buChar char="•"/>
            </a:pPr>
            <a:r>
              <a:rPr lang="ja-JP" altLang="en-US">
                <a:effectLst>
                  <a:glow rad="228600">
                    <a:schemeClr val="bg1">
                      <a:alpha val="80000"/>
                    </a:schemeClr>
                  </a:glow>
                </a:effectLst>
              </a:rPr>
              <a:t>近接センサ</a:t>
            </a:r>
            <a:endParaRPr lang="en-US" altLang="ja-JP" dirty="0">
              <a:effectLst>
                <a:glow rad="228600">
                  <a:schemeClr val="bg1">
                    <a:alpha val="80000"/>
                  </a:schemeClr>
                </a:glow>
              </a:effectLst>
            </a:endParaRPr>
          </a:p>
          <a:p>
            <a:pPr marL="101600" indent="-101600">
              <a:buFont typeface="Arial" panose="020B0604020202020204" pitchFamily="34" charset="0"/>
              <a:buChar char="•"/>
            </a:pPr>
            <a:r>
              <a:rPr kumimoji="1" lang="ja-JP" altLang="en-US">
                <a:effectLst>
                  <a:glow rad="228600">
                    <a:schemeClr val="bg1">
                      <a:alpha val="80000"/>
                    </a:schemeClr>
                  </a:glow>
                </a:effectLst>
              </a:rPr>
              <a:t>照度センサ</a:t>
            </a:r>
            <a:endParaRPr kumimoji="1" lang="en-US" altLang="ja-JP" dirty="0">
              <a:effectLst>
                <a:glow rad="228600">
                  <a:schemeClr val="bg1">
                    <a:alpha val="80000"/>
                  </a:schemeClr>
                </a:glow>
              </a:effectLst>
            </a:endParaRPr>
          </a:p>
          <a:p>
            <a:pPr marL="101600" indent="-101600">
              <a:buFont typeface="Arial" panose="020B0604020202020204" pitchFamily="34" charset="0"/>
              <a:buChar char="•"/>
            </a:pPr>
            <a:r>
              <a:rPr lang="ja-JP" altLang="en-US">
                <a:effectLst>
                  <a:glow rad="228600">
                    <a:schemeClr val="bg1">
                      <a:alpha val="80000"/>
                    </a:schemeClr>
                  </a:glow>
                </a:effectLst>
              </a:rPr>
              <a:t>温湿度センサ</a:t>
            </a:r>
            <a:endParaRPr lang="en-US" altLang="ja-JP" dirty="0">
              <a:effectLst>
                <a:glow rad="228600">
                  <a:schemeClr val="bg1">
                    <a:alpha val="80000"/>
                  </a:schemeClr>
                </a:glow>
              </a:effectLst>
            </a:endParaRPr>
          </a:p>
          <a:p>
            <a:pPr marL="101600" indent="-101600">
              <a:buFont typeface="Arial" panose="020B0604020202020204" pitchFamily="34" charset="0"/>
              <a:buChar char="•"/>
            </a:pPr>
            <a:r>
              <a:rPr kumimoji="1" lang="ja-JP" altLang="en-US">
                <a:effectLst>
                  <a:glow rad="228600">
                    <a:schemeClr val="bg1">
                      <a:alpha val="80000"/>
                    </a:schemeClr>
                  </a:glow>
                </a:effectLst>
              </a:rPr>
              <a:t>気圧計</a:t>
            </a:r>
          </a:p>
        </p:txBody>
      </p:sp>
      <p:pic>
        <p:nvPicPr>
          <p:cNvPr id="51" name="図 50">
            <a:extLst>
              <a:ext uri="{FF2B5EF4-FFF2-40B4-BE49-F238E27FC236}">
                <a16:creationId xmlns:a16="http://schemas.microsoft.com/office/drawing/2014/main" id="{B3020051-2B58-D844-B8FD-FFD91EE8BB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14292" y="1332576"/>
            <a:ext cx="571500" cy="546100"/>
          </a:xfrm>
          <a:prstGeom prst="rect">
            <a:avLst/>
          </a:prstGeom>
        </p:spPr>
      </p:pic>
      <p:pic>
        <p:nvPicPr>
          <p:cNvPr id="52" name="図 51">
            <a:extLst>
              <a:ext uri="{FF2B5EF4-FFF2-40B4-BE49-F238E27FC236}">
                <a16:creationId xmlns:a16="http://schemas.microsoft.com/office/drawing/2014/main" id="{9CAA4184-F1A8-FE47-B195-BBF32F8C7C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251093">
            <a:off x="10035767" y="3766330"/>
            <a:ext cx="571500" cy="546100"/>
          </a:xfrm>
          <a:prstGeom prst="rect">
            <a:avLst/>
          </a:prstGeom>
        </p:spPr>
      </p:pic>
      <p:sp>
        <p:nvSpPr>
          <p:cNvPr id="53" name="テキスト ボックス 52">
            <a:extLst>
              <a:ext uri="{FF2B5EF4-FFF2-40B4-BE49-F238E27FC236}">
                <a16:creationId xmlns:a16="http://schemas.microsoft.com/office/drawing/2014/main" id="{B2E0D924-88AE-8248-B2B3-38FB1EC7EDB0}"/>
              </a:ext>
            </a:extLst>
          </p:cNvPr>
          <p:cNvSpPr txBox="1"/>
          <p:nvPr/>
        </p:nvSpPr>
        <p:spPr>
          <a:xfrm>
            <a:off x="8129681" y="4581128"/>
            <a:ext cx="3280065" cy="1754326"/>
          </a:xfrm>
          <a:prstGeom prst="rect">
            <a:avLst/>
          </a:prstGeom>
          <a:noFill/>
          <a:effectLst>
            <a:softEdge rad="31750"/>
          </a:effectLst>
        </p:spPr>
        <p:txBody>
          <a:bodyPr wrap="none" rtlCol="0">
            <a:spAutoFit/>
          </a:bodyPr>
          <a:lstStyle/>
          <a:p>
            <a:pPr marL="101600" indent="-101600">
              <a:buFont typeface="Arial" panose="020B0604020202020204" pitchFamily="34" charset="0"/>
              <a:buChar char="•"/>
            </a:pPr>
            <a:r>
              <a:rPr kumimoji="1" lang="ja-JP" altLang="en-US">
                <a:effectLst>
                  <a:glow rad="228600">
                    <a:schemeClr val="bg1">
                      <a:alpha val="80000"/>
                    </a:schemeClr>
                  </a:glow>
                </a:effectLst>
              </a:rPr>
              <a:t>心拍数</a:t>
            </a:r>
            <a:endParaRPr kumimoji="1" lang="en-US" altLang="ja-JP" dirty="0">
              <a:effectLst>
                <a:glow rad="228600">
                  <a:schemeClr val="bg1">
                    <a:alpha val="80000"/>
                  </a:schemeClr>
                </a:glow>
              </a:effectLst>
            </a:endParaRPr>
          </a:p>
          <a:p>
            <a:pPr marL="101600" indent="-101600">
              <a:buFont typeface="Arial" panose="020B0604020202020204" pitchFamily="34" charset="0"/>
              <a:buChar char="•"/>
            </a:pPr>
            <a:r>
              <a:rPr lang="ja-JP" altLang="en-US">
                <a:effectLst>
                  <a:glow rad="228600">
                    <a:schemeClr val="bg1">
                      <a:alpha val="80000"/>
                    </a:schemeClr>
                  </a:glow>
                </a:effectLst>
              </a:rPr>
              <a:t>血圧計</a:t>
            </a:r>
            <a:endParaRPr lang="en-US" altLang="ja-JP" dirty="0">
              <a:effectLst>
                <a:glow rad="228600">
                  <a:schemeClr val="bg1">
                    <a:alpha val="80000"/>
                  </a:schemeClr>
                </a:glow>
              </a:effectLst>
            </a:endParaRPr>
          </a:p>
          <a:p>
            <a:pPr marL="101600" indent="-101600">
              <a:buFont typeface="Arial" panose="020B0604020202020204" pitchFamily="34" charset="0"/>
              <a:buChar char="•"/>
            </a:pPr>
            <a:r>
              <a:rPr kumimoji="1" lang="ja-JP" altLang="en-US">
                <a:effectLst>
                  <a:glow rad="228600">
                    <a:schemeClr val="bg1">
                      <a:alpha val="80000"/>
                    </a:schemeClr>
                  </a:glow>
                </a:effectLst>
              </a:rPr>
              <a:t>心電図</a:t>
            </a:r>
            <a:endParaRPr kumimoji="1" lang="en-US" altLang="ja-JP" dirty="0">
              <a:effectLst>
                <a:glow rad="228600">
                  <a:schemeClr val="bg1">
                    <a:alpha val="80000"/>
                  </a:schemeClr>
                </a:glow>
              </a:effectLst>
            </a:endParaRPr>
          </a:p>
          <a:p>
            <a:pPr marL="101600" indent="-101600">
              <a:buFont typeface="Arial" panose="020B0604020202020204" pitchFamily="34" charset="0"/>
              <a:buChar char="•"/>
            </a:pPr>
            <a:r>
              <a:rPr kumimoji="1" lang="ja-JP" altLang="en-US">
                <a:effectLst>
                  <a:glow rad="228600">
                    <a:schemeClr val="bg1">
                      <a:alpha val="80000"/>
                    </a:schemeClr>
                  </a:glow>
                </a:effectLst>
              </a:rPr>
              <a:t>他</a:t>
            </a:r>
            <a:endParaRPr kumimoji="1" lang="en-US" altLang="ja-JP" dirty="0">
              <a:effectLst>
                <a:glow rad="228600">
                  <a:schemeClr val="bg1">
                    <a:alpha val="80000"/>
                  </a:schemeClr>
                </a:glow>
              </a:effectLst>
            </a:endParaRPr>
          </a:p>
          <a:p>
            <a:r>
              <a:rPr lang="en-US" altLang="ja-JP" dirty="0">
                <a:effectLst>
                  <a:glow rad="228600">
                    <a:schemeClr val="bg1">
                      <a:alpha val="80000"/>
                    </a:schemeClr>
                  </a:glow>
                </a:effectLst>
                <a:sym typeface="Wingdings" pitchFamily="2" charset="2"/>
              </a:rPr>
              <a:t></a:t>
            </a:r>
            <a:r>
              <a:rPr lang="ja-JP" altLang="en-US">
                <a:effectLst>
                  <a:glow rad="228600">
                    <a:schemeClr val="bg1">
                      <a:alpha val="80000"/>
                    </a:schemeClr>
                  </a:glow>
                </a:effectLst>
                <a:sym typeface="Wingdings" pitchFamily="2" charset="2"/>
              </a:rPr>
              <a:t>行動記録、</a:t>
            </a:r>
            <a:endParaRPr lang="en-US" altLang="ja-JP" dirty="0">
              <a:effectLst>
                <a:glow rad="228600">
                  <a:schemeClr val="bg1">
                    <a:alpha val="80000"/>
                  </a:schemeClr>
                </a:glow>
              </a:effectLst>
              <a:sym typeface="Wingdings" pitchFamily="2" charset="2"/>
            </a:endParaRPr>
          </a:p>
          <a:p>
            <a:r>
              <a:rPr lang="ja-JP" altLang="en-US">
                <a:effectLst>
                  <a:glow rad="228600">
                    <a:schemeClr val="bg1">
                      <a:alpha val="80000"/>
                    </a:schemeClr>
                  </a:glow>
                </a:effectLst>
                <a:sym typeface="Wingdings" pitchFamily="2" charset="2"/>
              </a:rPr>
              <a:t>睡眠・健康管理、転倒、緊急</a:t>
            </a:r>
            <a:r>
              <a:rPr lang="en" altLang="ja-JP" dirty="0">
                <a:effectLst>
                  <a:glow rad="228600">
                    <a:schemeClr val="bg1">
                      <a:alpha val="80000"/>
                    </a:schemeClr>
                  </a:glow>
                </a:effectLst>
                <a:sym typeface="Wingdings" pitchFamily="2" charset="2"/>
              </a:rPr>
              <a:t>SOS</a:t>
            </a:r>
            <a:endParaRPr kumimoji="1" lang="ja-JP" altLang="en-US">
              <a:effectLst>
                <a:glow rad="228600">
                  <a:schemeClr val="bg1">
                    <a:alpha val="80000"/>
                  </a:schemeClr>
                </a:glow>
              </a:effectLst>
            </a:endParaRPr>
          </a:p>
        </p:txBody>
      </p:sp>
      <p:sp>
        <p:nvSpPr>
          <p:cNvPr id="54" name="稲妻 53">
            <a:extLst>
              <a:ext uri="{FF2B5EF4-FFF2-40B4-BE49-F238E27FC236}">
                <a16:creationId xmlns:a16="http://schemas.microsoft.com/office/drawing/2014/main" id="{EACEC475-E5F6-FB4B-B96D-73A5FC4AE428}"/>
              </a:ext>
            </a:extLst>
          </p:cNvPr>
          <p:cNvSpPr/>
          <p:nvPr/>
        </p:nvSpPr>
        <p:spPr>
          <a:xfrm rot="11054473">
            <a:off x="8271221" y="553028"/>
            <a:ext cx="737069" cy="1266274"/>
          </a:xfrm>
          <a:prstGeom prst="lightningBolt">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8" name="テキスト ボックス 47">
            <a:extLst>
              <a:ext uri="{FF2B5EF4-FFF2-40B4-BE49-F238E27FC236}">
                <a16:creationId xmlns:a16="http://schemas.microsoft.com/office/drawing/2014/main" id="{A7BF48E2-808B-5041-9BBB-6F58D05DE546}"/>
              </a:ext>
            </a:extLst>
          </p:cNvPr>
          <p:cNvSpPr txBox="1"/>
          <p:nvPr/>
        </p:nvSpPr>
        <p:spPr>
          <a:xfrm>
            <a:off x="8628430" y="908720"/>
            <a:ext cx="1901483" cy="369332"/>
          </a:xfrm>
          <a:prstGeom prst="rect">
            <a:avLst/>
          </a:prstGeom>
          <a:noFill/>
          <a:effectLst>
            <a:softEdge rad="31750"/>
          </a:effectLst>
        </p:spPr>
        <p:txBody>
          <a:bodyPr wrap="none" rtlCol="0">
            <a:spAutoFit/>
          </a:bodyPr>
          <a:lstStyle>
            <a:defPPr>
              <a:defRPr lang="ja-JP"/>
            </a:defPPr>
            <a:lvl1pPr marL="101600" indent="-101600">
              <a:buFont typeface="Arial" panose="020B0604020202020204" pitchFamily="34" charset="0"/>
              <a:buChar char="•"/>
              <a:defRPr>
                <a:effectLst>
                  <a:glow rad="228600">
                    <a:schemeClr val="bg1">
                      <a:alpha val="80000"/>
                    </a:schemeClr>
                  </a:glow>
                </a:effectLst>
              </a:defRPr>
            </a:lvl1pPr>
          </a:lstStyle>
          <a:p>
            <a:r>
              <a:rPr lang="en-US" altLang="ja-JP" dirty="0"/>
              <a:t>GPS(</a:t>
            </a:r>
            <a:r>
              <a:rPr lang="ja-JP" altLang="en-US"/>
              <a:t>位置センサ</a:t>
            </a:r>
            <a:r>
              <a:rPr lang="en-US" altLang="ja-JP" dirty="0"/>
              <a:t>)</a:t>
            </a:r>
            <a:endParaRPr lang="ja-JP" altLang="en-US"/>
          </a:p>
        </p:txBody>
      </p:sp>
      <p:sp>
        <p:nvSpPr>
          <p:cNvPr id="55" name="テキスト ボックス 54">
            <a:extLst>
              <a:ext uri="{FF2B5EF4-FFF2-40B4-BE49-F238E27FC236}">
                <a16:creationId xmlns:a16="http://schemas.microsoft.com/office/drawing/2014/main" id="{39EB285E-392C-4C44-B04B-A8B758E10CD3}"/>
              </a:ext>
            </a:extLst>
          </p:cNvPr>
          <p:cNvSpPr txBox="1"/>
          <p:nvPr/>
        </p:nvSpPr>
        <p:spPr>
          <a:xfrm>
            <a:off x="9404348" y="393973"/>
            <a:ext cx="1107996" cy="369332"/>
          </a:xfrm>
          <a:prstGeom prst="rect">
            <a:avLst/>
          </a:prstGeom>
          <a:noFill/>
        </p:spPr>
        <p:txBody>
          <a:bodyPr wrap="none" rtlCol="0">
            <a:spAutoFit/>
          </a:bodyPr>
          <a:lstStyle/>
          <a:p>
            <a:r>
              <a:rPr kumimoji="1" lang="ja-JP" altLang="en-US"/>
              <a:t>基地情報</a:t>
            </a:r>
          </a:p>
        </p:txBody>
      </p:sp>
      <p:sp>
        <p:nvSpPr>
          <p:cNvPr id="56" name="テキスト ボックス 55">
            <a:extLst>
              <a:ext uri="{FF2B5EF4-FFF2-40B4-BE49-F238E27FC236}">
                <a16:creationId xmlns:a16="http://schemas.microsoft.com/office/drawing/2014/main" id="{45987DDD-FD18-E84C-B182-2F659A8A6D65}"/>
              </a:ext>
            </a:extLst>
          </p:cNvPr>
          <p:cNvSpPr txBox="1"/>
          <p:nvPr/>
        </p:nvSpPr>
        <p:spPr>
          <a:xfrm>
            <a:off x="7248128" y="1486525"/>
            <a:ext cx="2172390" cy="646331"/>
          </a:xfrm>
          <a:prstGeom prst="rect">
            <a:avLst/>
          </a:prstGeom>
          <a:noFill/>
          <a:ln>
            <a:solidFill>
              <a:srgbClr val="0000FF"/>
            </a:solidFill>
          </a:ln>
        </p:spPr>
        <p:txBody>
          <a:bodyPr wrap="none" rtlCol="0">
            <a:spAutoFit/>
          </a:bodyPr>
          <a:lstStyle/>
          <a:p>
            <a:r>
              <a:rPr kumimoji="1" lang="ja-JP" altLang="en-US">
                <a:solidFill>
                  <a:srgbClr val="002060"/>
                </a:solidFill>
              </a:rPr>
              <a:t>例）</a:t>
            </a:r>
            <a:r>
              <a:rPr kumimoji="1" lang="en-US" altLang="ja-JP" dirty="0">
                <a:solidFill>
                  <a:srgbClr val="002060"/>
                </a:solidFill>
              </a:rPr>
              <a:t> </a:t>
            </a:r>
            <a:r>
              <a:rPr kumimoji="1" lang="ja-JP" altLang="en-US">
                <a:solidFill>
                  <a:srgbClr val="002060"/>
                </a:solidFill>
              </a:rPr>
              <a:t>スマートフォンの</a:t>
            </a:r>
            <a:endParaRPr kumimoji="1" lang="en-US" altLang="ja-JP" dirty="0">
              <a:solidFill>
                <a:srgbClr val="002060"/>
              </a:solidFill>
            </a:endParaRPr>
          </a:p>
          <a:p>
            <a:r>
              <a:rPr lang="ja-JP" altLang="en-US">
                <a:solidFill>
                  <a:srgbClr val="002060"/>
                </a:solidFill>
              </a:rPr>
              <a:t>様々なセンサー</a:t>
            </a:r>
            <a:endParaRPr kumimoji="1" lang="en-US" altLang="ja-JP" dirty="0">
              <a:solidFill>
                <a:srgbClr val="002060"/>
              </a:solidFill>
            </a:endParaRPr>
          </a:p>
        </p:txBody>
      </p:sp>
      <p:pic>
        <p:nvPicPr>
          <p:cNvPr id="43" name="図 42">
            <a:extLst>
              <a:ext uri="{FF2B5EF4-FFF2-40B4-BE49-F238E27FC236}">
                <a16:creationId xmlns:a16="http://schemas.microsoft.com/office/drawing/2014/main" id="{6E34D001-002C-DA4F-8888-17C6410E2A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52184" y="103146"/>
            <a:ext cx="1013889" cy="968264"/>
          </a:xfrm>
          <a:prstGeom prst="rect">
            <a:avLst/>
          </a:prstGeom>
        </p:spPr>
      </p:pic>
      <p:sp>
        <p:nvSpPr>
          <p:cNvPr id="57" name="テキスト ボックス 56">
            <a:extLst>
              <a:ext uri="{FF2B5EF4-FFF2-40B4-BE49-F238E27FC236}">
                <a16:creationId xmlns:a16="http://schemas.microsoft.com/office/drawing/2014/main" id="{BACB43A0-F4B2-8A47-A6EE-973A19BF6F57}"/>
              </a:ext>
            </a:extLst>
          </p:cNvPr>
          <p:cNvSpPr txBox="1"/>
          <p:nvPr/>
        </p:nvSpPr>
        <p:spPr>
          <a:xfrm>
            <a:off x="7392144" y="4221088"/>
            <a:ext cx="1808508" cy="369332"/>
          </a:xfrm>
          <a:prstGeom prst="rect">
            <a:avLst/>
          </a:prstGeom>
          <a:noFill/>
          <a:ln>
            <a:solidFill>
              <a:srgbClr val="0000FF"/>
            </a:solidFill>
          </a:ln>
        </p:spPr>
        <p:txBody>
          <a:bodyPr wrap="none" rtlCol="0">
            <a:spAutoFit/>
          </a:bodyPr>
          <a:lstStyle>
            <a:defPPr>
              <a:defRPr lang="ja-JP"/>
            </a:defPPr>
            <a:lvl1pPr>
              <a:defRPr>
                <a:solidFill>
                  <a:srgbClr val="002060"/>
                </a:solidFill>
              </a:defRPr>
            </a:lvl1pPr>
          </a:lstStyle>
          <a:p>
            <a:r>
              <a:rPr lang="ja-JP" altLang="en-US">
                <a:effectLst>
                  <a:glow rad="228600">
                    <a:schemeClr val="bg1">
                      <a:alpha val="70000"/>
                    </a:schemeClr>
                  </a:glow>
                </a:effectLst>
              </a:rPr>
              <a:t>スマートウォッチ </a:t>
            </a:r>
            <a:endParaRPr lang="en-US" altLang="ja-JP" dirty="0">
              <a:effectLst>
                <a:glow rad="228600">
                  <a:schemeClr val="bg1">
                    <a:alpha val="70000"/>
                  </a:schemeClr>
                </a:glow>
              </a:effectLst>
            </a:endParaRPr>
          </a:p>
        </p:txBody>
      </p:sp>
      <p:sp>
        <p:nvSpPr>
          <p:cNvPr id="58" name="角丸四角形 57">
            <a:extLst>
              <a:ext uri="{FF2B5EF4-FFF2-40B4-BE49-F238E27FC236}">
                <a16:creationId xmlns:a16="http://schemas.microsoft.com/office/drawing/2014/main" id="{EAB23703-00B2-CB41-9C67-857DA18FA3BD}"/>
              </a:ext>
            </a:extLst>
          </p:cNvPr>
          <p:cNvSpPr/>
          <p:nvPr/>
        </p:nvSpPr>
        <p:spPr>
          <a:xfrm>
            <a:off x="524531" y="5148608"/>
            <a:ext cx="6120680" cy="944688"/>
          </a:xfrm>
          <a:prstGeom prst="roundRect">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FF0000"/>
                </a:solidFill>
              </a:rPr>
              <a:t>これまで取得が困難だった時系列のバイタルデータや</a:t>
            </a:r>
            <a:endParaRPr kumimoji="1" lang="en-US" altLang="ja-JP" dirty="0">
              <a:solidFill>
                <a:srgbClr val="FF0000"/>
              </a:solidFill>
            </a:endParaRPr>
          </a:p>
          <a:p>
            <a:pPr algn="ctr"/>
            <a:r>
              <a:rPr kumimoji="1" lang="ja-JP" altLang="en-US">
                <a:solidFill>
                  <a:srgbClr val="FF0000"/>
                </a:solidFill>
              </a:rPr>
              <a:t>個人のつぶやき、活動情報、各種機器の稼働状況など</a:t>
            </a:r>
            <a:endParaRPr kumimoji="1" lang="en-US" altLang="ja-JP" dirty="0">
              <a:solidFill>
                <a:srgbClr val="FF0000"/>
              </a:solidFill>
            </a:endParaRPr>
          </a:p>
          <a:p>
            <a:pPr algn="ctr"/>
            <a:r>
              <a:rPr kumimoji="1" lang="ja-JP" altLang="en-US">
                <a:solidFill>
                  <a:srgbClr val="FF0000"/>
                </a:solidFill>
              </a:rPr>
              <a:t>多種多様なデータを大量・長期に取得可能</a:t>
            </a:r>
            <a:endParaRPr kumimoji="1" lang="ja-JP" altLang="en-US" dirty="0">
              <a:solidFill>
                <a:srgbClr val="FF0000"/>
              </a:solidFill>
            </a:endParaRPr>
          </a:p>
        </p:txBody>
      </p:sp>
      <p:sp>
        <p:nvSpPr>
          <p:cNvPr id="59" name="下矢印 58">
            <a:extLst>
              <a:ext uri="{FF2B5EF4-FFF2-40B4-BE49-F238E27FC236}">
                <a16:creationId xmlns:a16="http://schemas.microsoft.com/office/drawing/2014/main" id="{4EA2BA9D-CA96-6246-9DE6-E5F18D52E190}"/>
              </a:ext>
            </a:extLst>
          </p:cNvPr>
          <p:cNvSpPr/>
          <p:nvPr/>
        </p:nvSpPr>
        <p:spPr>
          <a:xfrm>
            <a:off x="2649952" y="4869868"/>
            <a:ext cx="1574308" cy="275466"/>
          </a:xfrm>
          <a:prstGeom prst="down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60" name="正方形/長方形 59">
            <a:extLst>
              <a:ext uri="{FF2B5EF4-FFF2-40B4-BE49-F238E27FC236}">
                <a16:creationId xmlns:a16="http://schemas.microsoft.com/office/drawing/2014/main" id="{2D7F2A9A-04C6-2942-9A9F-2D5C94C86A31}"/>
              </a:ext>
            </a:extLst>
          </p:cNvPr>
          <p:cNvSpPr/>
          <p:nvPr/>
        </p:nvSpPr>
        <p:spPr>
          <a:xfrm rot="21229672">
            <a:off x="5344581" y="4781907"/>
            <a:ext cx="1896673" cy="307777"/>
          </a:xfrm>
          <a:prstGeom prst="rect">
            <a:avLst/>
          </a:prstGeom>
        </p:spPr>
        <p:txBody>
          <a:bodyPr wrap="none">
            <a:spAutoFit/>
          </a:bodyPr>
          <a:lstStyle/>
          <a:p>
            <a:r>
              <a:rPr lang="ja-JP" altLang="en-US" sz="1400">
                <a:solidFill>
                  <a:schemeClr val="bg1">
                    <a:lumMod val="65000"/>
                  </a:schemeClr>
                </a:solidFill>
                <a:latin typeface="Meiryo UI" panose="020B0604030504040204" pitchFamily="34" charset="-128"/>
                <a:ea typeface="Meiryo UI" panose="020B0604030504040204" pitchFamily="34" charset="-128"/>
              </a:rPr>
              <a:t>太陽には届かなかった！</a:t>
            </a:r>
          </a:p>
        </p:txBody>
      </p:sp>
      <p:sp>
        <p:nvSpPr>
          <p:cNvPr id="25" name="フッター プレースホルダー 3">
            <a:extLst>
              <a:ext uri="{FF2B5EF4-FFF2-40B4-BE49-F238E27FC236}">
                <a16:creationId xmlns:a16="http://schemas.microsoft.com/office/drawing/2014/main" id="{B4030C4B-91D6-9D45-8271-217CC9C6DE78}"/>
              </a:ext>
            </a:extLst>
          </p:cNvPr>
          <p:cNvSpPr txBox="1">
            <a:spLocks/>
          </p:cNvSpPr>
          <p:nvPr/>
        </p:nvSpPr>
        <p:spPr>
          <a:xfrm>
            <a:off x="10200058" y="6309320"/>
            <a:ext cx="1788951" cy="246221"/>
          </a:xfrm>
          <a:prstGeom prst="rect">
            <a:avLst/>
          </a:prstGeom>
        </p:spPr>
        <p:txBody>
          <a:bodyPr vert="horz" wrap="none" lIns="0" tIns="0" rIns="0" bIns="0" rtlCol="0" anchor="ctr">
            <a:spAutoFit/>
          </a:bodyP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6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2960902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E01D4404-B3A5-4248-BA60-2AB2B3A5464D}"/>
              </a:ext>
            </a:extLst>
          </p:cNvPr>
          <p:cNvSpPr>
            <a:spLocks noGrp="1"/>
          </p:cNvSpPr>
          <p:nvPr>
            <p:ph idx="1"/>
          </p:nvPr>
        </p:nvSpPr>
        <p:spPr>
          <a:xfrm>
            <a:off x="527383" y="1844824"/>
            <a:ext cx="5541569" cy="3528392"/>
          </a:xfrm>
          <a:ln>
            <a:noFill/>
          </a:ln>
        </p:spPr>
        <p:txBody>
          <a:bodyPr>
            <a:normAutofit fontScale="70000" lnSpcReduction="20000"/>
          </a:bodyPr>
          <a:lstStyle/>
          <a:p>
            <a:pPr marL="493713" indent="-493713"/>
            <a:r>
              <a:rPr kumimoji="1" lang="en-US" altLang="ja-JP" dirty="0"/>
              <a:t>Moore</a:t>
            </a:r>
            <a:r>
              <a:rPr kumimoji="1" lang="ja-JP" altLang="en-US"/>
              <a:t>の法則（</a:t>
            </a:r>
            <a:r>
              <a:rPr lang="en-US" altLang="ja-JP" dirty="0"/>
              <a:t>1965</a:t>
            </a:r>
            <a:r>
              <a:rPr lang="ja-JP" altLang="en-US"/>
              <a:t>年</a:t>
            </a:r>
            <a:r>
              <a:rPr kumimoji="1" lang="ja-JP" altLang="en-US"/>
              <a:t>）</a:t>
            </a:r>
            <a:endParaRPr kumimoji="1" lang="en-US" altLang="ja-JP" dirty="0"/>
          </a:p>
          <a:p>
            <a:pPr marL="717550" lvl="1" indent="-317500"/>
            <a:r>
              <a:rPr lang="ja-JP" altLang="en-US" sz="2900"/>
              <a:t>集積回路上のトランジスタ数は</a:t>
            </a:r>
            <a:endParaRPr lang="en-US" altLang="ja-JP" sz="2900" dirty="0"/>
          </a:p>
          <a:p>
            <a:pPr marL="400050" lvl="1" indent="0">
              <a:buNone/>
            </a:pPr>
            <a:r>
              <a:rPr lang="ja-JP" altLang="en-US" sz="2900"/>
              <a:t>「毎年２倍になる」</a:t>
            </a:r>
            <a:r>
              <a:rPr lang="en-US" altLang="ja-JP" sz="2900" dirty="0">
                <a:sym typeface="Wingdings" pitchFamily="2" charset="2"/>
              </a:rPr>
              <a:t></a:t>
            </a:r>
            <a:r>
              <a:rPr lang="ja-JP" altLang="en-US" sz="2900">
                <a:sym typeface="Wingdings" pitchFamily="2" charset="2"/>
              </a:rPr>
              <a:t>「２年で倍増する！</a:t>
            </a:r>
            <a:r>
              <a:rPr lang="ja-JP" altLang="en-US" sz="2900"/>
              <a:t>」</a:t>
            </a:r>
            <a:endParaRPr lang="en-US" altLang="ja-JP" sz="2900" dirty="0"/>
          </a:p>
          <a:p>
            <a:pPr marL="400050" lvl="1" indent="0">
              <a:buNone/>
            </a:pPr>
            <a:r>
              <a:rPr lang="ja-JP" altLang="en-US" sz="2900"/>
              <a:t>（</a:t>
            </a:r>
            <a:r>
              <a:rPr lang="ja-JP" altLang="en-US" sz="2900">
                <a:solidFill>
                  <a:srgbClr val="C00000"/>
                </a:solidFill>
              </a:rPr>
              <a:t>指数関数的な増加</a:t>
            </a:r>
            <a:r>
              <a:rPr lang="ja-JP" altLang="en-US" sz="2900"/>
              <a:t>）</a:t>
            </a:r>
            <a:endParaRPr lang="en-US" altLang="ja-JP" sz="2900" dirty="0"/>
          </a:p>
          <a:p>
            <a:pPr marL="493713" indent="-493713"/>
            <a:r>
              <a:rPr lang="en-US" altLang="ja-JP" dirty="0"/>
              <a:t>GPU</a:t>
            </a:r>
            <a:r>
              <a:rPr lang="ja-JP" altLang="en-US"/>
              <a:t>による演算の高速化</a:t>
            </a:r>
            <a:endParaRPr lang="en-US" altLang="ja-JP" dirty="0"/>
          </a:p>
          <a:p>
            <a:pPr marL="717550" lvl="1" indent="-317500"/>
            <a:r>
              <a:rPr lang="ja-JP" altLang="en-US"/>
              <a:t>グラフィック演算処理の高速化</a:t>
            </a:r>
            <a:endParaRPr lang="en-US" altLang="ja-JP" dirty="0"/>
          </a:p>
          <a:p>
            <a:pPr marL="1293813" lvl="2" indent="-493713"/>
            <a:r>
              <a:rPr lang="ja-JP" altLang="en-US"/>
              <a:t>単純だが大量の演算処理性能に優れた専用チップ</a:t>
            </a:r>
            <a:endParaRPr lang="en-US" altLang="ja-JP" dirty="0"/>
          </a:p>
          <a:p>
            <a:pPr marL="635000" lvl="1" indent="-444500">
              <a:buFont typeface="Wingdings" pitchFamily="2" charset="2"/>
              <a:buChar char="è"/>
            </a:pPr>
            <a:r>
              <a:rPr lang="en-US" altLang="ja-JP" dirty="0"/>
              <a:t>AI</a:t>
            </a:r>
            <a:r>
              <a:rPr lang="ja-JP" altLang="en-US"/>
              <a:t>が用いる、単純だが大量の演算を高速化</a:t>
            </a:r>
            <a:endParaRPr lang="en-US" altLang="ja-JP" dirty="0"/>
          </a:p>
          <a:p>
            <a:r>
              <a:rPr lang="ja-JP" altLang="en-US"/>
              <a:t>量子計算機の実用化</a:t>
            </a:r>
            <a:endParaRPr lang="en-US" altLang="ja-JP" dirty="0"/>
          </a:p>
          <a:p>
            <a:pPr marL="717550" lvl="1" indent="-317500"/>
            <a:r>
              <a:rPr lang="ja-JP" altLang="en-US" sz="2900"/>
              <a:t>特定の最適化問題を高速化</a:t>
            </a:r>
            <a:endParaRPr lang="en-US" altLang="ja-JP" sz="2900" dirty="0"/>
          </a:p>
        </p:txBody>
      </p:sp>
      <p:sp>
        <p:nvSpPr>
          <p:cNvPr id="5" name="テキスト プレースホルダー 4">
            <a:extLst>
              <a:ext uri="{FF2B5EF4-FFF2-40B4-BE49-F238E27FC236}">
                <a16:creationId xmlns:a16="http://schemas.microsoft.com/office/drawing/2014/main" id="{FDE45D00-72F7-1145-ACCC-A303AA8730C2}"/>
              </a:ext>
            </a:extLst>
          </p:cNvPr>
          <p:cNvSpPr>
            <a:spLocks noGrp="1"/>
          </p:cNvSpPr>
          <p:nvPr>
            <p:ph type="body" sz="quarter" idx="13"/>
          </p:nvPr>
        </p:nvSpPr>
        <p:spPr>
          <a:xfrm>
            <a:off x="527051" y="1196753"/>
            <a:ext cx="5280917" cy="503237"/>
          </a:xfrm>
        </p:spPr>
        <p:txBody>
          <a:bodyPr>
            <a:normAutofit fontScale="92500" lnSpcReduction="20000"/>
          </a:bodyPr>
          <a:lstStyle/>
          <a:p>
            <a:r>
              <a:rPr lang="ja-JP" altLang="en-US"/>
              <a:t>計算機の処理性能の向上</a:t>
            </a:r>
          </a:p>
        </p:txBody>
      </p:sp>
      <p:sp>
        <p:nvSpPr>
          <p:cNvPr id="6" name="タイトル 5">
            <a:extLst>
              <a:ext uri="{FF2B5EF4-FFF2-40B4-BE49-F238E27FC236}">
                <a16:creationId xmlns:a16="http://schemas.microsoft.com/office/drawing/2014/main" id="{8FE05373-22EE-8144-97D2-91AD5D63DEEC}"/>
              </a:ext>
            </a:extLst>
          </p:cNvPr>
          <p:cNvSpPr>
            <a:spLocks noGrp="1"/>
          </p:cNvSpPr>
          <p:nvPr>
            <p:ph type="title"/>
          </p:nvPr>
        </p:nvSpPr>
        <p:spPr/>
        <p:txBody>
          <a:bodyPr/>
          <a:lstStyle/>
          <a:p>
            <a:r>
              <a:rPr lang="ja-JP" altLang="en-US">
                <a:effectLst>
                  <a:glow rad="139700">
                    <a:schemeClr val="bg1"/>
                  </a:glow>
                </a:effectLst>
              </a:rPr>
              <a:t>科学技術の進展</a:t>
            </a:r>
            <a:endParaRPr lang="en-US" altLang="ja-JP" dirty="0">
              <a:effectLst>
                <a:glow rad="139700">
                  <a:schemeClr val="bg1"/>
                </a:glow>
              </a:effectLst>
            </a:endParaRPr>
          </a:p>
        </p:txBody>
      </p:sp>
      <p:sp>
        <p:nvSpPr>
          <p:cNvPr id="7" name="テキスト プレースホルダー 6">
            <a:extLst>
              <a:ext uri="{FF2B5EF4-FFF2-40B4-BE49-F238E27FC236}">
                <a16:creationId xmlns:a16="http://schemas.microsoft.com/office/drawing/2014/main" id="{92C166AD-31EB-7145-B144-8FF0A6953F14}"/>
              </a:ext>
            </a:extLst>
          </p:cNvPr>
          <p:cNvSpPr>
            <a:spLocks noGrp="1"/>
          </p:cNvSpPr>
          <p:nvPr>
            <p:ph type="body" sz="quarter" idx="14"/>
          </p:nvPr>
        </p:nvSpPr>
        <p:spPr/>
        <p:txBody>
          <a:bodyPr/>
          <a:lstStyle/>
          <a:p>
            <a:r>
              <a:rPr lang="ja-JP" altLang="en-US"/>
              <a:t>なぜデータサイエンスリテラシーを学ぶのか？</a:t>
            </a:r>
          </a:p>
          <a:p>
            <a:endParaRPr kumimoji="1" lang="ja-JP" altLang="en-US"/>
          </a:p>
        </p:txBody>
      </p:sp>
      <p:sp>
        <p:nvSpPr>
          <p:cNvPr id="26" name="角丸四角形 25">
            <a:extLst>
              <a:ext uri="{FF2B5EF4-FFF2-40B4-BE49-F238E27FC236}">
                <a16:creationId xmlns:a16="http://schemas.microsoft.com/office/drawing/2014/main" id="{D4B34DF8-1CE4-1C47-A8CC-F49872F849C2}"/>
              </a:ext>
            </a:extLst>
          </p:cNvPr>
          <p:cNvSpPr/>
          <p:nvPr/>
        </p:nvSpPr>
        <p:spPr>
          <a:xfrm>
            <a:off x="379482" y="5649080"/>
            <a:ext cx="5639707" cy="588232"/>
          </a:xfrm>
          <a:prstGeom prst="roundRect">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a:solidFill>
                  <a:srgbClr val="FF0000"/>
                </a:solidFill>
                <a:latin typeface="Meiryo UI" panose="020B0604030504040204" pitchFamily="34" charset="-128"/>
                <a:ea typeface="Meiryo UI" panose="020B0604030504040204" pitchFamily="34" charset="-128"/>
              </a:rPr>
              <a:t>半導体デバイス性能が急速に向上し大量データ処理を高速化</a:t>
            </a:r>
            <a:endParaRPr lang="en-US" altLang="ja-JP" sz="1600" dirty="0">
              <a:solidFill>
                <a:srgbClr val="FF0000"/>
              </a:solidFill>
              <a:latin typeface="Meiryo UI" panose="020B0604030504040204" pitchFamily="34" charset="-128"/>
              <a:ea typeface="Meiryo UI" panose="020B0604030504040204" pitchFamily="34" charset="-128"/>
            </a:endParaRPr>
          </a:p>
        </p:txBody>
      </p:sp>
      <p:sp>
        <p:nvSpPr>
          <p:cNvPr id="27" name="下矢印 26">
            <a:extLst>
              <a:ext uri="{FF2B5EF4-FFF2-40B4-BE49-F238E27FC236}">
                <a16:creationId xmlns:a16="http://schemas.microsoft.com/office/drawing/2014/main" id="{FC6B9E5B-1B6A-524B-BDF2-CC02DAA2535A}"/>
              </a:ext>
            </a:extLst>
          </p:cNvPr>
          <p:cNvSpPr/>
          <p:nvPr/>
        </p:nvSpPr>
        <p:spPr>
          <a:xfrm>
            <a:off x="2362910" y="5243312"/>
            <a:ext cx="2036328" cy="378335"/>
          </a:xfrm>
          <a:prstGeom prst="down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rgbClr val="FF0000"/>
              </a:solidFill>
            </a:endParaRPr>
          </a:p>
        </p:txBody>
      </p:sp>
      <p:grpSp>
        <p:nvGrpSpPr>
          <p:cNvPr id="35" name="グループ化 34">
            <a:extLst>
              <a:ext uri="{FF2B5EF4-FFF2-40B4-BE49-F238E27FC236}">
                <a16:creationId xmlns:a16="http://schemas.microsoft.com/office/drawing/2014/main" id="{DE6B87D2-1A01-2E4A-8F0D-5155C42358EE}"/>
              </a:ext>
            </a:extLst>
          </p:cNvPr>
          <p:cNvGrpSpPr/>
          <p:nvPr/>
        </p:nvGrpSpPr>
        <p:grpSpPr>
          <a:xfrm>
            <a:off x="6023992" y="1156682"/>
            <a:ext cx="6120680" cy="5224646"/>
            <a:chOff x="6384032" y="1444714"/>
            <a:chExt cx="6120680" cy="5224646"/>
          </a:xfrm>
        </p:grpSpPr>
        <p:grpSp>
          <p:nvGrpSpPr>
            <p:cNvPr id="33" name="グループ化 32">
              <a:extLst>
                <a:ext uri="{FF2B5EF4-FFF2-40B4-BE49-F238E27FC236}">
                  <a16:creationId xmlns:a16="http://schemas.microsoft.com/office/drawing/2014/main" id="{EE0D3A07-56FB-E448-BD97-4F5EA5B68724}"/>
                </a:ext>
              </a:extLst>
            </p:cNvPr>
            <p:cNvGrpSpPr/>
            <p:nvPr/>
          </p:nvGrpSpPr>
          <p:grpSpPr>
            <a:xfrm>
              <a:off x="6528048" y="1699990"/>
              <a:ext cx="5976664" cy="4465314"/>
              <a:chOff x="6600056" y="1699990"/>
              <a:chExt cx="5976664" cy="4465314"/>
            </a:xfrm>
          </p:grpSpPr>
          <p:pic>
            <p:nvPicPr>
              <p:cNvPr id="1026" name="Picture 2">
                <a:extLst>
                  <a:ext uri="{FF2B5EF4-FFF2-40B4-BE49-F238E27FC236}">
                    <a16:creationId xmlns:a16="http://schemas.microsoft.com/office/drawing/2014/main" id="{6F6DF04F-0AD8-E44E-B19D-396858770E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01" t="11313" b="6187"/>
              <a:stretch/>
            </p:blipFill>
            <p:spPr bwMode="auto">
              <a:xfrm>
                <a:off x="6600056" y="1699990"/>
                <a:ext cx="5976664" cy="4465314"/>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直線コネクタ 9">
                <a:extLst>
                  <a:ext uri="{FF2B5EF4-FFF2-40B4-BE49-F238E27FC236}">
                    <a16:creationId xmlns:a16="http://schemas.microsoft.com/office/drawing/2014/main" id="{C3EB1F69-DB93-8347-B5E6-1C7B31A006D4}"/>
                  </a:ext>
                </a:extLst>
              </p:cNvPr>
              <p:cNvCxnSpPr>
                <a:cxnSpLocks/>
              </p:cNvCxnSpPr>
              <p:nvPr/>
            </p:nvCxnSpPr>
            <p:spPr>
              <a:xfrm flipV="1">
                <a:off x="8004049" y="1823044"/>
                <a:ext cx="3946564" cy="3684622"/>
              </a:xfrm>
              <a:prstGeom prst="line">
                <a:avLst/>
              </a:prstGeom>
              <a:ln w="155575">
                <a:solidFill>
                  <a:srgbClr val="FF0000">
                    <a:alpha val="26000"/>
                  </a:srgbClr>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8AB629C2-CF67-9743-A3BB-A535E321A7FC}"/>
                    </a:ext>
                  </a:extLst>
                </p:cNvPr>
                <p:cNvSpPr txBox="1"/>
                <p:nvPr/>
              </p:nvSpPr>
              <p:spPr>
                <a:xfrm>
                  <a:off x="8311622" y="3074294"/>
                  <a:ext cx="1375283" cy="420670"/>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kumimoji="1" lang="en-US" altLang="ja-JP" b="0" i="0" smtClean="0">
                            <a:solidFill>
                              <a:srgbClr val="FF0000"/>
                            </a:solidFill>
                            <a:latin typeface="Cambria Math" panose="02040503050406030204" pitchFamily="18" charset="0"/>
                          </a:rPr>
                          <m:t>P</m:t>
                        </m:r>
                        <m:r>
                          <a:rPr kumimoji="1" lang="en" altLang="ja-JP" i="1" smtClean="0">
                            <a:solidFill>
                              <a:srgbClr val="FF0000"/>
                            </a:solidFill>
                            <a:latin typeface="Cambria Math" panose="02040503050406030204" pitchFamily="18" charset="0"/>
                          </a:rPr>
                          <m:t>=</m:t>
                        </m:r>
                        <m:sSup>
                          <m:sSupPr>
                            <m:ctrlPr>
                              <a:rPr kumimoji="1" lang="en" altLang="ja-JP" i="1" smtClean="0">
                                <a:solidFill>
                                  <a:srgbClr val="FF0000"/>
                                </a:solidFill>
                                <a:latin typeface="Cambria Math" panose="02040503050406030204" pitchFamily="18" charset="0"/>
                              </a:rPr>
                            </m:ctrlPr>
                          </m:sSupPr>
                          <m:e>
                            <m:r>
                              <a:rPr kumimoji="1" lang="en-US" altLang="ja-JP" b="0" i="1" smtClean="0">
                                <a:solidFill>
                                  <a:srgbClr val="FF0000"/>
                                </a:solidFill>
                                <a:latin typeface="Cambria Math" panose="02040503050406030204" pitchFamily="18" charset="0"/>
                              </a:rPr>
                              <m:t>2</m:t>
                            </m:r>
                          </m:e>
                          <m:sup>
                            <m:r>
                              <a:rPr kumimoji="1" lang="en-US" altLang="ja-JP" b="0" i="1" smtClean="0">
                                <a:solidFill>
                                  <a:srgbClr val="FF0000"/>
                                </a:solidFill>
                                <a:latin typeface="Cambria Math" panose="02040503050406030204" pitchFamily="18" charset="0"/>
                              </a:rPr>
                              <m:t>𝑛</m:t>
                            </m:r>
                            <m:r>
                              <a:rPr kumimoji="1" lang="en-US" altLang="ja-JP" b="0" i="1" smtClean="0">
                                <a:solidFill>
                                  <a:srgbClr val="FF0000"/>
                                </a:solidFill>
                                <a:latin typeface="Cambria Math" panose="02040503050406030204" pitchFamily="18" charset="0"/>
                              </a:rPr>
                              <m:t>/2</m:t>
                            </m:r>
                          </m:sup>
                        </m:sSup>
                      </m:oMath>
                    </m:oMathPara>
                  </a14:m>
                  <a:endParaRPr kumimoji="1" lang="ja-JP" altLang="en-US">
                    <a:solidFill>
                      <a:srgbClr val="FF0000"/>
                    </a:solidFill>
                  </a:endParaRPr>
                </a:p>
              </p:txBody>
            </p:sp>
          </mc:Choice>
          <mc:Fallback xmlns="">
            <p:sp>
              <p:nvSpPr>
                <p:cNvPr id="16" name="テキスト ボックス 15">
                  <a:extLst>
                    <a:ext uri="{FF2B5EF4-FFF2-40B4-BE49-F238E27FC236}">
                      <a16:creationId xmlns:a16="http://schemas.microsoft.com/office/drawing/2014/main" id="{8AB629C2-CF67-9743-A3BB-A535E321A7FC}"/>
                    </a:ext>
                  </a:extLst>
                </p:cNvPr>
                <p:cNvSpPr txBox="1">
                  <a:spLocks noRot="1" noChangeAspect="1" noMove="1" noResize="1" noEditPoints="1" noAdjustHandles="1" noChangeArrowheads="1" noChangeShapeType="1" noTextEdit="1"/>
                </p:cNvSpPr>
                <p:nvPr/>
              </p:nvSpPr>
              <p:spPr>
                <a:xfrm>
                  <a:off x="8311622" y="3074294"/>
                  <a:ext cx="1375283" cy="420670"/>
                </a:xfrm>
                <a:prstGeom prst="rect">
                  <a:avLst/>
                </a:prstGeom>
                <a:blipFill>
                  <a:blip r:embed="rId4"/>
                  <a:stretch>
                    <a:fillRect t="-5882"/>
                  </a:stretch>
                </a:blipFill>
              </p:spPr>
              <p:txBody>
                <a:bodyPr/>
                <a:lstStyle/>
                <a:p>
                  <a:r>
                    <a:rPr lang="ja-JP" altLang="en-US">
                      <a:noFill/>
                    </a:rPr>
                    <a:t> </a:t>
                  </a:r>
                </a:p>
              </p:txBody>
            </p:sp>
          </mc:Fallback>
        </mc:AlternateContent>
        <p:sp>
          <p:nvSpPr>
            <p:cNvPr id="15" name="テキスト ボックス 14">
              <a:extLst>
                <a:ext uri="{FF2B5EF4-FFF2-40B4-BE49-F238E27FC236}">
                  <a16:creationId xmlns:a16="http://schemas.microsoft.com/office/drawing/2014/main" id="{36ADDCD5-0ED6-AB43-B15B-DFAFE19DD39A}"/>
                </a:ext>
              </a:extLst>
            </p:cNvPr>
            <p:cNvSpPr txBox="1"/>
            <p:nvPr/>
          </p:nvSpPr>
          <p:spPr>
            <a:xfrm rot="16200000">
              <a:off x="5136094" y="3524811"/>
              <a:ext cx="2834430" cy="338554"/>
            </a:xfrm>
            <a:prstGeom prst="rect">
              <a:avLst/>
            </a:prstGeom>
            <a:noFill/>
          </p:spPr>
          <p:txBody>
            <a:bodyPr wrap="none" rtlCol="0" anchor="b">
              <a:spAutoFit/>
            </a:bodyPr>
            <a:lstStyle/>
            <a:p>
              <a:r>
                <a:rPr kumimoji="1" lang="ja-JP" altLang="en-US" sz="1600">
                  <a:latin typeface="Meiryo UI" panose="020B0604030504040204" pitchFamily="34" charset="-128"/>
                  <a:ea typeface="Meiryo UI" panose="020B0604030504040204" pitchFamily="34" charset="-128"/>
                </a:rPr>
                <a:t>集積回路の中のトランジスタの数</a:t>
              </a:r>
            </a:p>
          </p:txBody>
        </p:sp>
        <p:sp>
          <p:nvSpPr>
            <p:cNvPr id="30" name="テキスト ボックス 29">
              <a:extLst>
                <a:ext uri="{FF2B5EF4-FFF2-40B4-BE49-F238E27FC236}">
                  <a16:creationId xmlns:a16="http://schemas.microsoft.com/office/drawing/2014/main" id="{18992399-9FD1-334C-ADD3-1D0981A9AB6A}"/>
                </a:ext>
              </a:extLst>
            </p:cNvPr>
            <p:cNvSpPr txBox="1"/>
            <p:nvPr/>
          </p:nvSpPr>
          <p:spPr>
            <a:xfrm>
              <a:off x="8004049" y="6207695"/>
              <a:ext cx="3996607" cy="461665"/>
            </a:xfrm>
            <a:prstGeom prst="rect">
              <a:avLst/>
            </a:prstGeom>
            <a:noFill/>
          </p:spPr>
          <p:txBody>
            <a:bodyPr wrap="none" rtlCol="0">
              <a:spAutoFit/>
            </a:bodyPr>
            <a:lstStyle/>
            <a:p>
              <a:r>
                <a:rPr lang="en" altLang="ja-JP" sz="1200" dirty="0">
                  <a:latin typeface="Meiryo UI" panose="020B0604030504040204" pitchFamily="34" charset="-128"/>
                  <a:ea typeface="Meiryo UI" panose="020B0604030504040204" pitchFamily="34" charset="-128"/>
                </a:rPr>
                <a:t>“CPU Transistor Counts 1971-2008 &amp; Moor’s Law” </a:t>
              </a:r>
            </a:p>
            <a:p>
              <a:r>
                <a:rPr lang="en" altLang="ja-JP" sz="1200" dirty="0">
                  <a:latin typeface="Meiryo UI" panose="020B0604030504040204" pitchFamily="34" charset="-128"/>
                  <a:ea typeface="Meiryo UI" panose="020B0604030504040204" pitchFamily="34" charset="-128"/>
                </a:rPr>
                <a:t>©</a:t>
              </a:r>
              <a:r>
                <a:rPr lang="en" altLang="ja-JP" sz="1200" dirty="0" err="1">
                  <a:latin typeface="Meiryo UI" panose="020B0604030504040204" pitchFamily="34" charset="-128"/>
                  <a:ea typeface="Meiryo UI" panose="020B0604030504040204" pitchFamily="34" charset="-128"/>
                </a:rPr>
                <a:t>Wgsimon</a:t>
              </a:r>
              <a:r>
                <a:rPr lang="en" altLang="ja-JP" sz="1200" dirty="0">
                  <a:latin typeface="Meiryo UI" panose="020B0604030504040204" pitchFamily="34" charset="-128"/>
                  <a:ea typeface="Meiryo UI" panose="020B0604030504040204" pitchFamily="34" charset="-128"/>
                </a:rPr>
                <a:t> (Licensed under CC BY-SA 3.0)</a:t>
              </a:r>
              <a:endParaRPr kumimoji="1" lang="ja-JP" altLang="en-US" sz="1200">
                <a:latin typeface="Meiryo UI" panose="020B0604030504040204" pitchFamily="34" charset="-128"/>
                <a:ea typeface="Meiryo UI" panose="020B0604030504040204" pitchFamily="34" charset="-128"/>
              </a:endParaRPr>
            </a:p>
          </p:txBody>
        </p:sp>
        <p:sp>
          <p:nvSpPr>
            <p:cNvPr id="34" name="テキスト ボックス 33">
              <a:extLst>
                <a:ext uri="{FF2B5EF4-FFF2-40B4-BE49-F238E27FC236}">
                  <a16:creationId xmlns:a16="http://schemas.microsoft.com/office/drawing/2014/main" id="{60CD30E8-A86F-EF42-8AFC-30ED31F61E71}"/>
                </a:ext>
              </a:extLst>
            </p:cNvPr>
            <p:cNvSpPr txBox="1"/>
            <p:nvPr/>
          </p:nvSpPr>
          <p:spPr>
            <a:xfrm>
              <a:off x="8761988" y="1444714"/>
              <a:ext cx="1582484" cy="400110"/>
            </a:xfrm>
            <a:prstGeom prst="rect">
              <a:avLst/>
            </a:prstGeom>
            <a:noFill/>
          </p:spPr>
          <p:txBody>
            <a:bodyPr wrap="none" rtlCol="0">
              <a:spAutoFit/>
            </a:bodyPr>
            <a:lstStyle/>
            <a:p>
              <a:r>
                <a:rPr kumimoji="1" lang="ja-JP" altLang="en-US" sz="2000" b="1">
                  <a:latin typeface="Meiryo UI" panose="020B0604030504040204" pitchFamily="34" charset="-128"/>
                  <a:ea typeface="Meiryo UI" panose="020B0604030504040204" pitchFamily="34" charset="-128"/>
                </a:rPr>
                <a:t>ムーアの法則</a:t>
              </a:r>
            </a:p>
          </p:txBody>
        </p:sp>
      </p:grpSp>
    </p:spTree>
    <p:extLst>
      <p:ext uri="{BB962C8B-B14F-4D97-AF65-F5344CB8AC3E}">
        <p14:creationId xmlns:p14="http://schemas.microsoft.com/office/powerpoint/2010/main" val="4006488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BC52EE5B-E267-604D-91EF-36FB042AEEC6}"/>
              </a:ext>
            </a:extLst>
          </p:cNvPr>
          <p:cNvGrpSpPr/>
          <p:nvPr/>
        </p:nvGrpSpPr>
        <p:grpSpPr>
          <a:xfrm>
            <a:off x="3719736" y="2644974"/>
            <a:ext cx="3956841" cy="3880370"/>
            <a:chOff x="3719736" y="2644974"/>
            <a:chExt cx="3956841" cy="3880370"/>
          </a:xfrm>
        </p:grpSpPr>
        <p:graphicFrame>
          <p:nvGraphicFramePr>
            <p:cNvPr id="14" name="グラフ 13">
              <a:extLst>
                <a:ext uri="{FF2B5EF4-FFF2-40B4-BE49-F238E27FC236}">
                  <a16:creationId xmlns:a16="http://schemas.microsoft.com/office/drawing/2014/main" id="{15D978BD-6240-B84E-8919-C83E074E4D5E}"/>
                </a:ext>
              </a:extLst>
            </p:cNvPr>
            <p:cNvGraphicFramePr/>
            <p:nvPr>
              <p:extLst>
                <p:ext uri="{D42A27DB-BD31-4B8C-83A1-F6EECF244321}">
                  <p14:modId xmlns:p14="http://schemas.microsoft.com/office/powerpoint/2010/main" val="919967574"/>
                </p:ext>
              </p:extLst>
            </p:nvPr>
          </p:nvGraphicFramePr>
          <p:xfrm>
            <a:off x="3719736" y="2644974"/>
            <a:ext cx="3956841" cy="3880370"/>
          </p:xfrm>
          <a:graphic>
            <a:graphicData uri="http://schemas.openxmlformats.org/drawingml/2006/chart">
              <c:chart xmlns:c="http://schemas.openxmlformats.org/drawingml/2006/chart" xmlns:r="http://schemas.openxmlformats.org/officeDocument/2006/relationships" r:id="rId3"/>
            </a:graphicData>
          </a:graphic>
        </p:graphicFrame>
        <p:sp>
          <p:nvSpPr>
            <p:cNvPr id="13" name="テキスト ボックス 12">
              <a:extLst>
                <a:ext uri="{FF2B5EF4-FFF2-40B4-BE49-F238E27FC236}">
                  <a16:creationId xmlns:a16="http://schemas.microsoft.com/office/drawing/2014/main" id="{0F9686FC-442C-9343-9020-D14891AB8055}"/>
                </a:ext>
              </a:extLst>
            </p:cNvPr>
            <p:cNvSpPr txBox="1"/>
            <p:nvPr/>
          </p:nvSpPr>
          <p:spPr>
            <a:xfrm>
              <a:off x="6941157" y="3429000"/>
              <a:ext cx="646331" cy="646331"/>
            </a:xfrm>
            <a:prstGeom prst="rect">
              <a:avLst/>
            </a:prstGeom>
            <a:noFill/>
          </p:spPr>
          <p:txBody>
            <a:bodyPr wrap="none" rtlCol="0">
              <a:spAutoFit/>
            </a:bodyPr>
            <a:lstStyle/>
            <a:p>
              <a:r>
                <a:rPr kumimoji="1" lang="ja-JP" altLang="en-US" sz="3600" b="1">
                  <a:solidFill>
                    <a:srgbClr val="0070C0"/>
                  </a:solidFill>
                  <a:latin typeface="Meiryo UI" panose="020B0604030504040204" pitchFamily="34" charset="-128"/>
                  <a:ea typeface="Meiryo UI" panose="020B0604030504040204" pitchFamily="34" charset="-128"/>
                </a:rPr>
                <a:t>？</a:t>
              </a:r>
            </a:p>
          </p:txBody>
        </p:sp>
        <p:cxnSp>
          <p:nvCxnSpPr>
            <p:cNvPr id="17" name="直線矢印コネクタ 16">
              <a:extLst>
                <a:ext uri="{FF2B5EF4-FFF2-40B4-BE49-F238E27FC236}">
                  <a16:creationId xmlns:a16="http://schemas.microsoft.com/office/drawing/2014/main" id="{AC36B170-44BB-DB4A-9339-BE1C09101A75}"/>
                </a:ext>
              </a:extLst>
            </p:cNvPr>
            <p:cNvCxnSpPr/>
            <p:nvPr/>
          </p:nvCxnSpPr>
          <p:spPr>
            <a:xfrm flipV="1">
              <a:off x="7203764" y="3980954"/>
              <a:ext cx="116372" cy="888206"/>
            </a:xfrm>
            <a:prstGeom prst="straightConnector1">
              <a:avLst/>
            </a:prstGeom>
            <a:ln w="28575">
              <a:prstDash val="sysDot"/>
              <a:tailEnd type="stealth" w="lg" len="lg"/>
            </a:ln>
          </p:spPr>
          <p:style>
            <a:lnRef idx="1">
              <a:schemeClr val="accent1"/>
            </a:lnRef>
            <a:fillRef idx="0">
              <a:schemeClr val="accent1"/>
            </a:fillRef>
            <a:effectRef idx="0">
              <a:schemeClr val="accent1"/>
            </a:effectRef>
            <a:fontRef idx="minor">
              <a:schemeClr val="tx1"/>
            </a:fontRef>
          </p:style>
        </p:cxnSp>
      </p:grpSp>
      <p:graphicFrame>
        <p:nvGraphicFramePr>
          <p:cNvPr id="10" name="グラフ 9">
            <a:extLst>
              <a:ext uri="{FF2B5EF4-FFF2-40B4-BE49-F238E27FC236}">
                <a16:creationId xmlns:a16="http://schemas.microsoft.com/office/drawing/2014/main" id="{E01E13F1-3618-FF4E-AF69-74D90AE41010}"/>
              </a:ext>
            </a:extLst>
          </p:cNvPr>
          <p:cNvGraphicFramePr/>
          <p:nvPr>
            <p:extLst>
              <p:ext uri="{D42A27DB-BD31-4B8C-83A1-F6EECF244321}">
                <p14:modId xmlns:p14="http://schemas.microsoft.com/office/powerpoint/2010/main" val="3404236400"/>
              </p:ext>
            </p:extLst>
          </p:nvPr>
        </p:nvGraphicFramePr>
        <p:xfrm>
          <a:off x="3727128" y="2644974"/>
          <a:ext cx="3956841" cy="3880370"/>
        </p:xfrm>
        <a:graphic>
          <a:graphicData uri="http://schemas.openxmlformats.org/drawingml/2006/chart">
            <c:chart xmlns:c="http://schemas.openxmlformats.org/drawingml/2006/chart" xmlns:r="http://schemas.openxmlformats.org/officeDocument/2006/relationships" r:id="rId4"/>
          </a:graphicData>
        </a:graphic>
      </p:graphicFrame>
      <p:sp>
        <p:nvSpPr>
          <p:cNvPr id="4" name="テキスト プレースホルダー 3">
            <a:extLst>
              <a:ext uri="{FF2B5EF4-FFF2-40B4-BE49-F238E27FC236}">
                <a16:creationId xmlns:a16="http://schemas.microsoft.com/office/drawing/2014/main" id="{5AE54761-4F1D-8E47-9858-50610AD4D277}"/>
              </a:ext>
            </a:extLst>
          </p:cNvPr>
          <p:cNvSpPr>
            <a:spLocks noGrp="1"/>
          </p:cNvSpPr>
          <p:nvPr>
            <p:ph type="body" sz="quarter" idx="13"/>
          </p:nvPr>
        </p:nvSpPr>
        <p:spPr/>
        <p:txBody>
          <a:bodyPr>
            <a:normAutofit fontScale="92500" lnSpcReduction="20000"/>
          </a:bodyPr>
          <a:lstStyle/>
          <a:p>
            <a:r>
              <a:rPr kumimoji="1" lang="ja-JP" altLang="en-US"/>
              <a:t>まんじゅうの数が</a:t>
            </a:r>
            <a:r>
              <a:rPr lang="ja-JP" altLang="en-US"/>
              <a:t>５分ごとに</a:t>
            </a:r>
            <a:r>
              <a:rPr kumimoji="1" lang="ja-JP" altLang="en-US"/>
              <a:t>２倍に増えるとすると．．．</a:t>
            </a:r>
          </a:p>
        </p:txBody>
      </p:sp>
      <p:sp>
        <p:nvSpPr>
          <p:cNvPr id="5" name="タイトル 4">
            <a:extLst>
              <a:ext uri="{FF2B5EF4-FFF2-40B4-BE49-F238E27FC236}">
                <a16:creationId xmlns:a16="http://schemas.microsoft.com/office/drawing/2014/main" id="{98A04CB9-EEBE-7949-A047-5AD7E5380BB1}"/>
              </a:ext>
            </a:extLst>
          </p:cNvPr>
          <p:cNvSpPr>
            <a:spLocks noGrp="1"/>
          </p:cNvSpPr>
          <p:nvPr>
            <p:ph type="title"/>
          </p:nvPr>
        </p:nvSpPr>
        <p:spPr/>
        <p:txBody>
          <a:bodyPr/>
          <a:lstStyle/>
          <a:p>
            <a:r>
              <a:rPr kumimoji="1" lang="ja-JP" altLang="en-US"/>
              <a:t>指数関数的な増加の例</a:t>
            </a:r>
          </a:p>
        </p:txBody>
      </p:sp>
      <p:sp>
        <p:nvSpPr>
          <p:cNvPr id="6" name="テキスト プレースホルダー 5">
            <a:extLst>
              <a:ext uri="{FF2B5EF4-FFF2-40B4-BE49-F238E27FC236}">
                <a16:creationId xmlns:a16="http://schemas.microsoft.com/office/drawing/2014/main" id="{BCB2E630-AB72-6F4E-B450-9932A080664B}"/>
              </a:ext>
            </a:extLst>
          </p:cNvPr>
          <p:cNvSpPr>
            <a:spLocks noGrp="1"/>
          </p:cNvSpPr>
          <p:nvPr>
            <p:ph type="body" sz="quarter" idx="14"/>
          </p:nvPr>
        </p:nvSpPr>
        <p:spPr/>
        <p:txBody>
          <a:bodyPr/>
          <a:lstStyle/>
          <a:p>
            <a:endParaRPr kumimoji="1" lang="ja-JP" altLang="en-US"/>
          </a:p>
        </p:txBody>
      </p:sp>
      <p:sp>
        <p:nvSpPr>
          <p:cNvPr id="7" name="フッター プレースホルダー 3">
            <a:extLst>
              <a:ext uri="{FF2B5EF4-FFF2-40B4-BE49-F238E27FC236}">
                <a16:creationId xmlns:a16="http://schemas.microsoft.com/office/drawing/2014/main" id="{620E9BDE-CC8C-B14C-824C-718AAB9C4299}"/>
              </a:ext>
            </a:extLst>
          </p:cNvPr>
          <p:cNvSpPr txBox="1">
            <a:spLocks/>
          </p:cNvSpPr>
          <p:nvPr/>
        </p:nvSpPr>
        <p:spPr>
          <a:xfrm>
            <a:off x="615350" y="6081102"/>
            <a:ext cx="1788951" cy="246221"/>
          </a:xfrm>
          <a:prstGeom prst="rect">
            <a:avLst/>
          </a:prstGeom>
        </p:spPr>
        <p:txBody>
          <a:bodyPr vert="horz" wrap="none" lIns="0" tIns="0" rIns="0" bIns="0" rtlCol="0" anchor="ctr">
            <a:spAutoFit/>
          </a:bodyP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600">
                <a:latin typeface="Meiryo UI" panose="020B0604030504040204" pitchFamily="34" charset="-128"/>
                <a:ea typeface="Meiryo UI" panose="020B0604030504040204" pitchFamily="34" charset="-128"/>
              </a:rPr>
              <a:t>イラスト：</a:t>
            </a:r>
            <a:r>
              <a:rPr lang="en-US" altLang="ja-JP" sz="1600" dirty="0">
                <a:latin typeface="Meiryo UI" panose="020B0604030504040204" pitchFamily="34" charset="-128"/>
                <a:ea typeface="Meiryo UI" panose="020B0604030504040204" pitchFamily="34" charset="-128"/>
              </a:rPr>
              <a:t>©️</a:t>
            </a:r>
            <a:r>
              <a:rPr lang="ja-JP" altLang="en-US" sz="1600">
                <a:latin typeface="Meiryo UI" panose="020B0604030504040204" pitchFamily="34" charset="-128"/>
                <a:ea typeface="Meiryo UI" panose="020B0604030504040204" pitchFamily="34" charset="-128"/>
              </a:rPr>
              <a:t>いらすとや</a:t>
            </a:r>
          </a:p>
        </p:txBody>
      </p:sp>
      <p:graphicFrame>
        <p:nvGraphicFramePr>
          <p:cNvPr id="12" name="表 12">
            <a:extLst>
              <a:ext uri="{FF2B5EF4-FFF2-40B4-BE49-F238E27FC236}">
                <a16:creationId xmlns:a16="http://schemas.microsoft.com/office/drawing/2014/main" id="{EB7662B1-1A10-C74F-990E-716F58876E6F}"/>
              </a:ext>
            </a:extLst>
          </p:cNvPr>
          <p:cNvGraphicFramePr>
            <a:graphicFrameLocks noGrp="1"/>
          </p:cNvGraphicFramePr>
          <p:nvPr>
            <p:extLst>
              <p:ext uri="{D42A27DB-BD31-4B8C-83A1-F6EECF244321}">
                <p14:modId xmlns:p14="http://schemas.microsoft.com/office/powerpoint/2010/main" val="677215828"/>
              </p:ext>
            </p:extLst>
          </p:nvPr>
        </p:nvGraphicFramePr>
        <p:xfrm>
          <a:off x="3723718" y="1801642"/>
          <a:ext cx="7700875" cy="741680"/>
        </p:xfrm>
        <a:graphic>
          <a:graphicData uri="http://schemas.openxmlformats.org/drawingml/2006/table">
            <a:tbl>
              <a:tblPr firstRow="1" bandRow="1">
                <a:tableStyleId>{5C22544A-7EE6-4342-B048-85BDC9FD1C3A}</a:tableStyleId>
              </a:tblPr>
              <a:tblGrid>
                <a:gridCol w="1657742">
                  <a:extLst>
                    <a:ext uri="{9D8B030D-6E8A-4147-A177-3AD203B41FA5}">
                      <a16:colId xmlns:a16="http://schemas.microsoft.com/office/drawing/2014/main" val="4043202849"/>
                    </a:ext>
                  </a:extLst>
                </a:gridCol>
                <a:gridCol w="627453">
                  <a:extLst>
                    <a:ext uri="{9D8B030D-6E8A-4147-A177-3AD203B41FA5}">
                      <a16:colId xmlns:a16="http://schemas.microsoft.com/office/drawing/2014/main" val="3154442146"/>
                    </a:ext>
                  </a:extLst>
                </a:gridCol>
                <a:gridCol w="627453">
                  <a:extLst>
                    <a:ext uri="{9D8B030D-6E8A-4147-A177-3AD203B41FA5}">
                      <a16:colId xmlns:a16="http://schemas.microsoft.com/office/drawing/2014/main" val="736015388"/>
                    </a:ext>
                  </a:extLst>
                </a:gridCol>
                <a:gridCol w="785836">
                  <a:extLst>
                    <a:ext uri="{9D8B030D-6E8A-4147-A177-3AD203B41FA5}">
                      <a16:colId xmlns:a16="http://schemas.microsoft.com/office/drawing/2014/main" val="896119133"/>
                    </a:ext>
                  </a:extLst>
                </a:gridCol>
                <a:gridCol w="785836">
                  <a:extLst>
                    <a:ext uri="{9D8B030D-6E8A-4147-A177-3AD203B41FA5}">
                      <a16:colId xmlns:a16="http://schemas.microsoft.com/office/drawing/2014/main" val="302579263"/>
                    </a:ext>
                  </a:extLst>
                </a:gridCol>
                <a:gridCol w="785836">
                  <a:extLst>
                    <a:ext uri="{9D8B030D-6E8A-4147-A177-3AD203B41FA5}">
                      <a16:colId xmlns:a16="http://schemas.microsoft.com/office/drawing/2014/main" val="4103065661"/>
                    </a:ext>
                  </a:extLst>
                </a:gridCol>
                <a:gridCol w="587457">
                  <a:extLst>
                    <a:ext uri="{9D8B030D-6E8A-4147-A177-3AD203B41FA5}">
                      <a16:colId xmlns:a16="http://schemas.microsoft.com/office/drawing/2014/main" val="1629466772"/>
                    </a:ext>
                  </a:extLst>
                </a:gridCol>
                <a:gridCol w="921631">
                  <a:extLst>
                    <a:ext uri="{9D8B030D-6E8A-4147-A177-3AD203B41FA5}">
                      <a16:colId xmlns:a16="http://schemas.microsoft.com/office/drawing/2014/main" val="2898183421"/>
                    </a:ext>
                  </a:extLst>
                </a:gridCol>
                <a:gridCol w="921631">
                  <a:extLst>
                    <a:ext uri="{9D8B030D-6E8A-4147-A177-3AD203B41FA5}">
                      <a16:colId xmlns:a16="http://schemas.microsoft.com/office/drawing/2014/main" val="2776163006"/>
                    </a:ext>
                  </a:extLst>
                </a:gridCol>
              </a:tblGrid>
              <a:tr h="370840">
                <a:tc>
                  <a:txBody>
                    <a:bodyPr/>
                    <a:lstStyle/>
                    <a:p>
                      <a:r>
                        <a:rPr kumimoji="1" lang="ja-JP" altLang="en-US"/>
                        <a:t>経過時間</a:t>
                      </a:r>
                    </a:p>
                  </a:txBody>
                  <a:tcPr/>
                </a:tc>
                <a:tc>
                  <a:txBody>
                    <a:bodyPr/>
                    <a:lstStyle/>
                    <a:p>
                      <a:r>
                        <a:rPr kumimoji="1" lang="ja-JP" altLang="en-US"/>
                        <a:t>０分</a:t>
                      </a:r>
                    </a:p>
                  </a:txBody>
                  <a:tcPr/>
                </a:tc>
                <a:tc>
                  <a:txBody>
                    <a:bodyPr/>
                    <a:lstStyle/>
                    <a:p>
                      <a:r>
                        <a:rPr kumimoji="1" lang="ja-JP" altLang="en-US"/>
                        <a:t>５分</a:t>
                      </a:r>
                    </a:p>
                  </a:txBody>
                  <a:tcPr/>
                </a:tc>
                <a:tc>
                  <a:txBody>
                    <a:bodyPr/>
                    <a:lstStyle/>
                    <a:p>
                      <a:r>
                        <a:rPr kumimoji="1" lang="ja-JP" altLang="en-US"/>
                        <a:t>１０分</a:t>
                      </a:r>
                    </a:p>
                  </a:txBody>
                  <a:tcPr/>
                </a:tc>
                <a:tc>
                  <a:txBody>
                    <a:bodyPr/>
                    <a:lstStyle/>
                    <a:p>
                      <a:r>
                        <a:rPr kumimoji="1" lang="ja-JP" altLang="en-US"/>
                        <a:t>１５分</a:t>
                      </a:r>
                    </a:p>
                  </a:txBody>
                  <a:tcPr/>
                </a:tc>
                <a:tc>
                  <a:txBody>
                    <a:bodyPr/>
                    <a:lstStyle/>
                    <a:p>
                      <a:r>
                        <a:rPr kumimoji="1" lang="ja-JP" altLang="en-US"/>
                        <a:t>２０分</a:t>
                      </a:r>
                    </a:p>
                  </a:txBody>
                  <a:tcPr/>
                </a:tc>
                <a:tc>
                  <a:txBody>
                    <a:bodyPr/>
                    <a:lstStyle/>
                    <a:p>
                      <a:r>
                        <a:rPr kumimoji="1" lang="ja-JP" altLang="en-US"/>
                        <a:t>・・・</a:t>
                      </a:r>
                    </a:p>
                  </a:txBody>
                  <a:tcPr/>
                </a:tc>
                <a:tc>
                  <a:txBody>
                    <a:bodyPr/>
                    <a:lstStyle/>
                    <a:p>
                      <a:r>
                        <a:rPr kumimoji="1" lang="ja-JP" altLang="en-US"/>
                        <a:t>１時間</a:t>
                      </a:r>
                    </a:p>
                  </a:txBody>
                  <a:tcPr/>
                </a:tc>
                <a:tc>
                  <a:txBody>
                    <a:bodyPr/>
                    <a:lstStyle/>
                    <a:p>
                      <a:r>
                        <a:rPr kumimoji="1" lang="ja-JP" altLang="en-US"/>
                        <a:t>２時間</a:t>
                      </a:r>
                    </a:p>
                  </a:txBody>
                  <a:tcPr/>
                </a:tc>
                <a:extLst>
                  <a:ext uri="{0D108BD9-81ED-4DB2-BD59-A6C34878D82A}">
                    <a16:rowId xmlns:a16="http://schemas.microsoft.com/office/drawing/2014/main" val="801530737"/>
                  </a:ext>
                </a:extLst>
              </a:tr>
              <a:tr h="370840">
                <a:tc>
                  <a:txBody>
                    <a:bodyPr/>
                    <a:lstStyle/>
                    <a:p>
                      <a:r>
                        <a:rPr kumimoji="1" lang="ja-JP" altLang="en-US"/>
                        <a:t>まんじゅうの数</a:t>
                      </a:r>
                    </a:p>
                  </a:txBody>
                  <a:tcPr/>
                </a:tc>
                <a:tc>
                  <a:txBody>
                    <a:bodyPr/>
                    <a:lstStyle/>
                    <a:p>
                      <a:r>
                        <a:rPr kumimoji="1" lang="ja-JP" altLang="en-US"/>
                        <a:t>１個</a:t>
                      </a:r>
                    </a:p>
                  </a:txBody>
                  <a:tcPr/>
                </a:tc>
                <a:tc>
                  <a:txBody>
                    <a:bodyPr/>
                    <a:lstStyle/>
                    <a:p>
                      <a:r>
                        <a:rPr kumimoji="1" lang="ja-JP" altLang="en-US"/>
                        <a:t>２個</a:t>
                      </a:r>
                    </a:p>
                  </a:txBody>
                  <a:tcPr/>
                </a:tc>
                <a:tc>
                  <a:txBody>
                    <a:bodyPr/>
                    <a:lstStyle/>
                    <a:p>
                      <a:r>
                        <a:rPr kumimoji="1" lang="ja-JP" altLang="en-US"/>
                        <a:t>４個</a:t>
                      </a:r>
                    </a:p>
                  </a:txBody>
                  <a:tcPr/>
                </a:tc>
                <a:tc>
                  <a:txBody>
                    <a:bodyPr/>
                    <a:lstStyle/>
                    <a:p>
                      <a:r>
                        <a:rPr kumimoji="1" lang="ja-JP" altLang="en-US"/>
                        <a:t>８個</a:t>
                      </a:r>
                    </a:p>
                  </a:txBody>
                  <a:tcPr/>
                </a:tc>
                <a:tc>
                  <a:txBody>
                    <a:bodyPr/>
                    <a:lstStyle/>
                    <a:p>
                      <a:r>
                        <a:rPr kumimoji="1" lang="ja-JP" altLang="en-US"/>
                        <a:t>１６個</a:t>
                      </a:r>
                    </a:p>
                  </a:txBody>
                  <a:tcPr/>
                </a:tc>
                <a:tc>
                  <a:txBody>
                    <a:bodyPr/>
                    <a:lstStyle/>
                    <a:p>
                      <a:r>
                        <a:rPr kumimoji="1" lang="ja-JP" altLang="en-US"/>
                        <a:t>・・・</a:t>
                      </a:r>
                    </a:p>
                  </a:txBody>
                  <a:tcPr/>
                </a:tc>
                <a:tc>
                  <a:txBody>
                    <a:bodyPr/>
                    <a:lstStyle/>
                    <a:p>
                      <a:r>
                        <a:rPr kumimoji="1" lang="ja-JP" altLang="en-US"/>
                        <a:t>？</a:t>
                      </a:r>
                    </a:p>
                  </a:txBody>
                  <a:tcPr/>
                </a:tc>
                <a:tc>
                  <a:txBody>
                    <a:bodyPr/>
                    <a:lstStyle/>
                    <a:p>
                      <a:r>
                        <a:rPr kumimoji="1" lang="ja-JP" altLang="en-US"/>
                        <a:t>？？？</a:t>
                      </a:r>
                    </a:p>
                  </a:txBody>
                  <a:tcPr/>
                </a:tc>
                <a:extLst>
                  <a:ext uri="{0D108BD9-81ED-4DB2-BD59-A6C34878D82A}">
                    <a16:rowId xmlns:a16="http://schemas.microsoft.com/office/drawing/2014/main" val="3035227885"/>
                  </a:ext>
                </a:extLst>
              </a:tr>
            </a:tbl>
          </a:graphicData>
        </a:graphic>
      </p:graphicFrame>
      <p:pic>
        <p:nvPicPr>
          <p:cNvPr id="1026" name="Picture 2" descr="栗まんじゅうのイラスト">
            <a:extLst>
              <a:ext uri="{FF2B5EF4-FFF2-40B4-BE49-F238E27FC236}">
                <a16:creationId xmlns:a16="http://schemas.microsoft.com/office/drawing/2014/main" id="{925D4C09-71AA-B44B-AF50-8843DC751C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350" y="3962379"/>
            <a:ext cx="2246892" cy="2246892"/>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グループ化 20">
            <a:extLst>
              <a:ext uri="{FF2B5EF4-FFF2-40B4-BE49-F238E27FC236}">
                <a16:creationId xmlns:a16="http://schemas.microsoft.com/office/drawing/2014/main" id="{2051F07D-51C8-2B40-A4C0-5AB5FDC21967}"/>
              </a:ext>
            </a:extLst>
          </p:cNvPr>
          <p:cNvGrpSpPr/>
          <p:nvPr/>
        </p:nvGrpSpPr>
        <p:grpSpPr>
          <a:xfrm>
            <a:off x="7956419" y="2644974"/>
            <a:ext cx="3956841" cy="3880370"/>
            <a:chOff x="7956419" y="2644974"/>
            <a:chExt cx="3956841" cy="3880370"/>
          </a:xfrm>
        </p:grpSpPr>
        <p:graphicFrame>
          <p:nvGraphicFramePr>
            <p:cNvPr id="15" name="グラフ 14">
              <a:extLst>
                <a:ext uri="{FF2B5EF4-FFF2-40B4-BE49-F238E27FC236}">
                  <a16:creationId xmlns:a16="http://schemas.microsoft.com/office/drawing/2014/main" id="{880C201C-A0A3-6F41-B043-E52FA41D27C8}"/>
                </a:ext>
              </a:extLst>
            </p:cNvPr>
            <p:cNvGraphicFramePr/>
            <p:nvPr>
              <p:extLst>
                <p:ext uri="{D42A27DB-BD31-4B8C-83A1-F6EECF244321}">
                  <p14:modId xmlns:p14="http://schemas.microsoft.com/office/powerpoint/2010/main" val="4032997711"/>
                </p:ext>
              </p:extLst>
            </p:nvPr>
          </p:nvGraphicFramePr>
          <p:xfrm>
            <a:off x="7956419" y="2644974"/>
            <a:ext cx="3956841" cy="3880370"/>
          </p:xfrm>
          <a:graphic>
            <a:graphicData uri="http://schemas.openxmlformats.org/drawingml/2006/chart">
              <c:chart xmlns:c="http://schemas.openxmlformats.org/drawingml/2006/chart" xmlns:r="http://schemas.openxmlformats.org/officeDocument/2006/relationships" r:id="rId6"/>
            </a:graphicData>
          </a:graphic>
        </p:graphicFrame>
        <p:sp>
          <p:nvSpPr>
            <p:cNvPr id="20" name="テキスト ボックス 19">
              <a:extLst>
                <a:ext uri="{FF2B5EF4-FFF2-40B4-BE49-F238E27FC236}">
                  <a16:creationId xmlns:a16="http://schemas.microsoft.com/office/drawing/2014/main" id="{798674FD-3C58-7F49-9CF4-7D4B6B0C6444}"/>
                </a:ext>
              </a:extLst>
            </p:cNvPr>
            <p:cNvSpPr txBox="1"/>
            <p:nvPr/>
          </p:nvSpPr>
          <p:spPr>
            <a:xfrm>
              <a:off x="10294063" y="3125658"/>
              <a:ext cx="1370888" cy="369332"/>
            </a:xfrm>
            <a:prstGeom prst="rect">
              <a:avLst/>
            </a:prstGeom>
            <a:noFill/>
          </p:spPr>
          <p:txBody>
            <a:bodyPr wrap="none" rtlCol="0">
              <a:spAutoFit/>
            </a:bodyPr>
            <a:lstStyle/>
            <a:p>
              <a:r>
                <a:rPr kumimoji="1" lang="ja-JP" altLang="en-US">
                  <a:solidFill>
                    <a:srgbClr val="0070C0"/>
                  </a:solidFill>
                  <a:latin typeface="Meiryo UI" panose="020B0604030504040204" pitchFamily="34" charset="-128"/>
                  <a:ea typeface="Meiryo UI" panose="020B0604030504040204" pitchFamily="34" charset="-128"/>
                </a:rPr>
                <a:t>片対数グラフ</a:t>
              </a:r>
            </a:p>
          </p:txBody>
        </p:sp>
        <p:sp>
          <p:nvSpPr>
            <p:cNvPr id="22" name="テキスト ボックス 21">
              <a:extLst>
                <a:ext uri="{FF2B5EF4-FFF2-40B4-BE49-F238E27FC236}">
                  <a16:creationId xmlns:a16="http://schemas.microsoft.com/office/drawing/2014/main" id="{1B6995C5-D70B-434B-86A6-E131E72415A3}"/>
                </a:ext>
              </a:extLst>
            </p:cNvPr>
            <p:cNvSpPr txBox="1"/>
            <p:nvPr/>
          </p:nvSpPr>
          <p:spPr>
            <a:xfrm rot="16200000">
              <a:off x="8458965" y="4354293"/>
              <a:ext cx="1116011" cy="369332"/>
            </a:xfrm>
            <a:prstGeom prst="rect">
              <a:avLst/>
            </a:prstGeom>
            <a:noFill/>
          </p:spPr>
          <p:txBody>
            <a:bodyPr wrap="none" rtlCol="0">
              <a:spAutoFit/>
            </a:bodyPr>
            <a:lstStyle/>
            <a:p>
              <a:r>
                <a:rPr lang="ja-JP" altLang="en-US">
                  <a:solidFill>
                    <a:srgbClr val="0070C0"/>
                  </a:solidFill>
                  <a:latin typeface="Meiryo UI" panose="020B0604030504040204" pitchFamily="34" charset="-128"/>
                  <a:ea typeface="Meiryo UI" panose="020B0604030504040204" pitchFamily="34" charset="-128"/>
                </a:rPr>
                <a:t>対数目盛</a:t>
              </a:r>
              <a:endParaRPr kumimoji="1" lang="ja-JP" altLang="en-US">
                <a:solidFill>
                  <a:srgbClr val="0070C0"/>
                </a:solidFill>
                <a:latin typeface="Meiryo UI" panose="020B0604030504040204" pitchFamily="34" charset="-128"/>
                <a:ea typeface="Meiryo UI" panose="020B0604030504040204" pitchFamily="34" charset="-128"/>
              </a:endParaRPr>
            </a:p>
          </p:txBody>
        </p:sp>
      </p:grpSp>
      <p:sp>
        <p:nvSpPr>
          <p:cNvPr id="26" name="テキスト ボックス 25">
            <a:extLst>
              <a:ext uri="{FF2B5EF4-FFF2-40B4-BE49-F238E27FC236}">
                <a16:creationId xmlns:a16="http://schemas.microsoft.com/office/drawing/2014/main" id="{9962A635-410A-3145-9673-52B5F753ECDC}"/>
              </a:ext>
            </a:extLst>
          </p:cNvPr>
          <p:cNvSpPr txBox="1"/>
          <p:nvPr/>
        </p:nvSpPr>
        <p:spPr>
          <a:xfrm>
            <a:off x="5576583" y="3354936"/>
            <a:ext cx="1782860" cy="400110"/>
          </a:xfrm>
          <a:prstGeom prst="rect">
            <a:avLst/>
          </a:prstGeom>
          <a:noFill/>
        </p:spPr>
        <p:txBody>
          <a:bodyPr wrap="none" rtlCol="0">
            <a:spAutoFit/>
          </a:bodyPr>
          <a:lstStyle/>
          <a:p>
            <a:r>
              <a:rPr lang="ja-JP" altLang="en-US" sz="2000" b="1">
                <a:solidFill>
                  <a:srgbClr val="FF0000"/>
                </a:solidFill>
                <a:latin typeface="Meiryo UI" panose="020B0604030504040204" pitchFamily="34" charset="-128"/>
                <a:ea typeface="Meiryo UI" panose="020B0604030504040204" pitchFamily="34" charset="-128"/>
              </a:rPr>
              <a:t>予測しづらい</a:t>
            </a:r>
            <a:r>
              <a:rPr lang="en-US" altLang="ja-JP" sz="2000" b="1" dirty="0">
                <a:solidFill>
                  <a:srgbClr val="FF0000"/>
                </a:solidFill>
                <a:latin typeface="Meiryo UI" panose="020B0604030504040204" pitchFamily="34" charset="-128"/>
                <a:ea typeface="Meiryo UI" panose="020B0604030504040204" pitchFamily="34" charset="-128"/>
              </a:rPr>
              <a:t>→</a:t>
            </a:r>
          </a:p>
        </p:txBody>
      </p:sp>
      <p:sp>
        <p:nvSpPr>
          <p:cNvPr id="27" name="テキスト ボックス 26">
            <a:extLst>
              <a:ext uri="{FF2B5EF4-FFF2-40B4-BE49-F238E27FC236}">
                <a16:creationId xmlns:a16="http://schemas.microsoft.com/office/drawing/2014/main" id="{9C89ADA9-440B-0A4D-A73A-6A51C8C0AA81}"/>
              </a:ext>
            </a:extLst>
          </p:cNvPr>
          <p:cNvSpPr txBox="1"/>
          <p:nvPr/>
        </p:nvSpPr>
        <p:spPr>
          <a:xfrm>
            <a:off x="4583832" y="5373216"/>
            <a:ext cx="1811714" cy="707886"/>
          </a:xfrm>
          <a:prstGeom prst="rect">
            <a:avLst/>
          </a:prstGeom>
          <a:noFill/>
        </p:spPr>
        <p:txBody>
          <a:bodyPr wrap="none" rtlCol="0">
            <a:spAutoFit/>
          </a:bodyPr>
          <a:lstStyle/>
          <a:p>
            <a:r>
              <a:rPr lang="ja-JP" altLang="en-US" sz="2000" b="1">
                <a:solidFill>
                  <a:srgbClr val="FF0000"/>
                </a:solidFill>
                <a:latin typeface="Meiryo UI" panose="020B0604030504040204" pitchFamily="34" charset="-128"/>
                <a:ea typeface="Meiryo UI" panose="020B0604030504040204" pitchFamily="34" charset="-128"/>
              </a:rPr>
              <a:t>値が分からない</a:t>
            </a:r>
            <a:endParaRPr lang="en-US" altLang="ja-JP" sz="2000" b="1" dirty="0">
              <a:solidFill>
                <a:srgbClr val="FF0000"/>
              </a:solidFill>
              <a:latin typeface="Meiryo UI" panose="020B0604030504040204" pitchFamily="34" charset="-128"/>
              <a:ea typeface="Meiryo UI" panose="020B0604030504040204" pitchFamily="34" charset="-128"/>
            </a:endParaRPr>
          </a:p>
          <a:p>
            <a:r>
              <a:rPr lang="en-US" altLang="ja-JP" sz="2000" b="1" dirty="0">
                <a:solidFill>
                  <a:srgbClr val="FF0000"/>
                </a:solidFill>
                <a:latin typeface="Meiryo UI" panose="020B0604030504040204" pitchFamily="34" charset="-128"/>
                <a:ea typeface="Meiryo UI" panose="020B0604030504040204" pitchFamily="34" charset="-128"/>
              </a:rPr>
              <a:t>↓  ↓ </a:t>
            </a:r>
            <a:r>
              <a:rPr lang="ja-JP" altLang="en-US" sz="2000" b="1">
                <a:solidFill>
                  <a:srgbClr val="FF0000"/>
                </a:solidFill>
                <a:latin typeface="Meiryo UI" panose="020B0604030504040204" pitchFamily="34" charset="-128"/>
                <a:ea typeface="Meiryo UI" panose="020B0604030504040204" pitchFamily="34" charset="-128"/>
              </a:rPr>
              <a:t>　</a:t>
            </a:r>
            <a:r>
              <a:rPr lang="en-US" altLang="ja-JP" sz="2000" b="1" dirty="0">
                <a:solidFill>
                  <a:srgbClr val="FF0000"/>
                </a:solidFill>
                <a:latin typeface="Meiryo UI" panose="020B0604030504040204" pitchFamily="34" charset="-128"/>
                <a:ea typeface="Meiryo UI" panose="020B0604030504040204" pitchFamily="34" charset="-128"/>
              </a:rPr>
              <a:t>↓</a:t>
            </a:r>
          </a:p>
        </p:txBody>
      </p:sp>
      <p:pic>
        <p:nvPicPr>
          <p:cNvPr id="16" name="図 15">
            <a:extLst>
              <a:ext uri="{FF2B5EF4-FFF2-40B4-BE49-F238E27FC236}">
                <a16:creationId xmlns:a16="http://schemas.microsoft.com/office/drawing/2014/main" id="{67694117-EF31-EC46-8BA9-9131BAA67DC9}"/>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5283" r="12567"/>
          <a:stretch/>
        </p:blipFill>
        <p:spPr>
          <a:xfrm>
            <a:off x="309099" y="2172482"/>
            <a:ext cx="1731792" cy="1828800"/>
          </a:xfrm>
          <a:prstGeom prst="rect">
            <a:avLst/>
          </a:prstGeom>
        </p:spPr>
      </p:pic>
    </p:spTree>
    <p:extLst>
      <p:ext uri="{BB962C8B-B14F-4D97-AF65-F5344CB8AC3E}">
        <p14:creationId xmlns:p14="http://schemas.microsoft.com/office/powerpoint/2010/main" val="369657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1+#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1">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8FE05373-22EE-8144-97D2-91AD5D63DEEC}"/>
              </a:ext>
            </a:extLst>
          </p:cNvPr>
          <p:cNvSpPr>
            <a:spLocks noGrp="1"/>
          </p:cNvSpPr>
          <p:nvPr>
            <p:ph type="title"/>
          </p:nvPr>
        </p:nvSpPr>
        <p:spPr/>
        <p:txBody>
          <a:bodyPr/>
          <a:lstStyle/>
          <a:p>
            <a:r>
              <a:rPr lang="ja-JP" altLang="en-US">
                <a:effectLst>
                  <a:glow rad="139700">
                    <a:schemeClr val="bg1"/>
                  </a:glow>
                </a:effectLst>
              </a:rPr>
              <a:t>科学技術の進展</a:t>
            </a:r>
            <a:endParaRPr lang="en-US" altLang="ja-JP" dirty="0">
              <a:effectLst>
                <a:glow rad="139700">
                  <a:schemeClr val="bg1"/>
                </a:glow>
              </a:effectLst>
            </a:endParaRPr>
          </a:p>
        </p:txBody>
      </p:sp>
      <p:sp>
        <p:nvSpPr>
          <p:cNvPr id="7" name="テキスト プレースホルダー 6">
            <a:extLst>
              <a:ext uri="{FF2B5EF4-FFF2-40B4-BE49-F238E27FC236}">
                <a16:creationId xmlns:a16="http://schemas.microsoft.com/office/drawing/2014/main" id="{92C166AD-31EB-7145-B144-8FF0A6953F14}"/>
              </a:ext>
            </a:extLst>
          </p:cNvPr>
          <p:cNvSpPr>
            <a:spLocks noGrp="1"/>
          </p:cNvSpPr>
          <p:nvPr>
            <p:ph type="body" sz="quarter" idx="14"/>
          </p:nvPr>
        </p:nvSpPr>
        <p:spPr/>
        <p:txBody>
          <a:bodyPr>
            <a:normAutofit fontScale="85000" lnSpcReduction="20000"/>
          </a:bodyPr>
          <a:lstStyle/>
          <a:p>
            <a:r>
              <a:rPr lang="ja-JP" altLang="en-US"/>
              <a:t>なぜデータサイエンスリテラシーを学ぶのか？</a:t>
            </a:r>
          </a:p>
          <a:p>
            <a:endParaRPr kumimoji="1" lang="ja-JP" altLang="en-US"/>
          </a:p>
        </p:txBody>
      </p:sp>
      <p:sp>
        <p:nvSpPr>
          <p:cNvPr id="5" name="テキスト プレースホルダー 4">
            <a:extLst>
              <a:ext uri="{FF2B5EF4-FFF2-40B4-BE49-F238E27FC236}">
                <a16:creationId xmlns:a16="http://schemas.microsoft.com/office/drawing/2014/main" id="{FDE45D00-72F7-1145-ACCC-A303AA8730C2}"/>
              </a:ext>
            </a:extLst>
          </p:cNvPr>
          <p:cNvSpPr>
            <a:spLocks noGrp="1"/>
          </p:cNvSpPr>
          <p:nvPr>
            <p:ph type="body" sz="quarter" idx="13"/>
          </p:nvPr>
        </p:nvSpPr>
        <p:spPr/>
        <p:txBody>
          <a:bodyPr>
            <a:normAutofit fontScale="92500" lnSpcReduction="20000"/>
          </a:bodyPr>
          <a:lstStyle/>
          <a:p>
            <a:r>
              <a:rPr lang="en-US" altLang="ja-JP" dirty="0"/>
              <a:t>AI</a:t>
            </a:r>
            <a:r>
              <a:rPr lang="ja-JP" altLang="en-US"/>
              <a:t>技術の飛躍的な進化</a:t>
            </a:r>
          </a:p>
        </p:txBody>
      </p:sp>
      <p:pic>
        <p:nvPicPr>
          <p:cNvPr id="9" name="図 8">
            <a:extLst>
              <a:ext uri="{FF2B5EF4-FFF2-40B4-BE49-F238E27FC236}">
                <a16:creationId xmlns:a16="http://schemas.microsoft.com/office/drawing/2014/main" id="{BC8EC161-1265-884A-A32C-312D019FA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3725" y="4124206"/>
            <a:ext cx="1541384" cy="1393025"/>
          </a:xfrm>
          <a:prstGeom prst="rect">
            <a:avLst/>
          </a:prstGeom>
        </p:spPr>
      </p:pic>
      <p:grpSp>
        <p:nvGrpSpPr>
          <p:cNvPr id="37" name="グループ化 36">
            <a:extLst>
              <a:ext uri="{FF2B5EF4-FFF2-40B4-BE49-F238E27FC236}">
                <a16:creationId xmlns:a16="http://schemas.microsoft.com/office/drawing/2014/main" id="{E53111F0-2FC0-7443-94A0-5B8D3C82587A}"/>
              </a:ext>
            </a:extLst>
          </p:cNvPr>
          <p:cNvGrpSpPr/>
          <p:nvPr/>
        </p:nvGrpSpPr>
        <p:grpSpPr>
          <a:xfrm rot="16200000">
            <a:off x="5372460" y="815840"/>
            <a:ext cx="774678" cy="10465495"/>
            <a:chOff x="460747" y="2060877"/>
            <a:chExt cx="774678" cy="4410257"/>
          </a:xfrm>
        </p:grpSpPr>
        <p:sp>
          <p:nvSpPr>
            <p:cNvPr id="38" name="テキスト ボックス 37">
              <a:extLst>
                <a:ext uri="{FF2B5EF4-FFF2-40B4-BE49-F238E27FC236}">
                  <a16:creationId xmlns:a16="http://schemas.microsoft.com/office/drawing/2014/main" id="{0DF2C4FF-B166-ED40-963C-466D6D9EC9E0}"/>
                </a:ext>
              </a:extLst>
            </p:cNvPr>
            <p:cNvSpPr txBox="1"/>
            <p:nvPr/>
          </p:nvSpPr>
          <p:spPr>
            <a:xfrm>
              <a:off x="467859" y="2060877"/>
              <a:ext cx="652743" cy="369332"/>
            </a:xfrm>
            <a:prstGeom prst="rect">
              <a:avLst/>
            </a:prstGeom>
            <a:noFill/>
          </p:spPr>
          <p:txBody>
            <a:bodyPr wrap="none" rtlCol="0">
              <a:spAutoFit/>
            </a:bodyPr>
            <a:lstStyle/>
            <a:p>
              <a:r>
                <a:rPr kumimoji="1" lang="en-US" altLang="ja-JP" dirty="0"/>
                <a:t>1950</a:t>
              </a:r>
              <a:endParaRPr kumimoji="1" lang="ja-JP" altLang="en-US"/>
            </a:p>
          </p:txBody>
        </p:sp>
        <p:sp>
          <p:nvSpPr>
            <p:cNvPr id="39" name="下矢印 38">
              <a:extLst>
                <a:ext uri="{FF2B5EF4-FFF2-40B4-BE49-F238E27FC236}">
                  <a16:creationId xmlns:a16="http://schemas.microsoft.com/office/drawing/2014/main" id="{EDA01F59-93CA-7341-A6B5-DB6AA04B0930}"/>
                </a:ext>
              </a:extLst>
            </p:cNvPr>
            <p:cNvSpPr/>
            <p:nvPr/>
          </p:nvSpPr>
          <p:spPr>
            <a:xfrm>
              <a:off x="1019022" y="2126245"/>
              <a:ext cx="216403" cy="4344889"/>
            </a:xfrm>
            <a:prstGeom prst="downArrow">
              <a:avLst>
                <a:gd name="adj1" fmla="val 50000"/>
                <a:gd name="adj2" fmla="val 93889"/>
              </a:avLst>
            </a:prstGeom>
            <a:solidFill>
              <a:schemeClr val="accent1">
                <a:lumMod val="20000"/>
                <a:lumOff val="80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4" name="テキスト ボックス 43">
              <a:extLst>
                <a:ext uri="{FF2B5EF4-FFF2-40B4-BE49-F238E27FC236}">
                  <a16:creationId xmlns:a16="http://schemas.microsoft.com/office/drawing/2014/main" id="{BD69E5BC-C4B8-8F4A-BD37-6B32B07989C7}"/>
                </a:ext>
              </a:extLst>
            </p:cNvPr>
            <p:cNvSpPr txBox="1"/>
            <p:nvPr/>
          </p:nvSpPr>
          <p:spPr>
            <a:xfrm>
              <a:off x="460747" y="2353295"/>
              <a:ext cx="652743" cy="369332"/>
            </a:xfrm>
            <a:prstGeom prst="rect">
              <a:avLst/>
            </a:prstGeom>
            <a:noFill/>
          </p:spPr>
          <p:txBody>
            <a:bodyPr wrap="none" rtlCol="0">
              <a:spAutoFit/>
            </a:bodyPr>
            <a:lstStyle/>
            <a:p>
              <a:r>
                <a:rPr kumimoji="1" lang="en-US" altLang="ja-JP" dirty="0"/>
                <a:t>1956</a:t>
              </a:r>
              <a:endParaRPr kumimoji="1" lang="ja-JP" altLang="en-US"/>
            </a:p>
          </p:txBody>
        </p:sp>
        <p:sp>
          <p:nvSpPr>
            <p:cNvPr id="46" name="テキスト ボックス 45">
              <a:extLst>
                <a:ext uri="{FF2B5EF4-FFF2-40B4-BE49-F238E27FC236}">
                  <a16:creationId xmlns:a16="http://schemas.microsoft.com/office/drawing/2014/main" id="{52B8C3F6-7BBC-6E49-B5EB-90635BBA22A8}"/>
                </a:ext>
              </a:extLst>
            </p:cNvPr>
            <p:cNvSpPr txBox="1"/>
            <p:nvPr/>
          </p:nvSpPr>
          <p:spPr>
            <a:xfrm>
              <a:off x="466542" y="3212446"/>
              <a:ext cx="652743" cy="369332"/>
            </a:xfrm>
            <a:prstGeom prst="rect">
              <a:avLst/>
            </a:prstGeom>
            <a:noFill/>
          </p:spPr>
          <p:txBody>
            <a:bodyPr wrap="none" rtlCol="0">
              <a:spAutoFit/>
            </a:bodyPr>
            <a:lstStyle/>
            <a:p>
              <a:r>
                <a:rPr kumimoji="1" lang="en-US" altLang="ja-JP" dirty="0"/>
                <a:t>1980</a:t>
              </a:r>
              <a:endParaRPr kumimoji="1" lang="ja-JP" altLang="en-US"/>
            </a:p>
          </p:txBody>
        </p:sp>
        <p:sp>
          <p:nvSpPr>
            <p:cNvPr id="47" name="テキスト ボックス 46">
              <a:extLst>
                <a:ext uri="{FF2B5EF4-FFF2-40B4-BE49-F238E27FC236}">
                  <a16:creationId xmlns:a16="http://schemas.microsoft.com/office/drawing/2014/main" id="{187B8A54-02AA-F94B-909E-A2C7E38ADF70}"/>
                </a:ext>
              </a:extLst>
            </p:cNvPr>
            <p:cNvSpPr txBox="1"/>
            <p:nvPr/>
          </p:nvSpPr>
          <p:spPr>
            <a:xfrm>
              <a:off x="466541" y="5147370"/>
              <a:ext cx="652743" cy="369332"/>
            </a:xfrm>
            <a:prstGeom prst="rect">
              <a:avLst/>
            </a:prstGeom>
            <a:noFill/>
          </p:spPr>
          <p:txBody>
            <a:bodyPr wrap="none" rtlCol="0">
              <a:spAutoFit/>
            </a:bodyPr>
            <a:lstStyle/>
            <a:p>
              <a:r>
                <a:rPr kumimoji="1" lang="en-US" altLang="ja-JP" dirty="0"/>
                <a:t>2017</a:t>
              </a:r>
              <a:endParaRPr kumimoji="1" lang="ja-JP" altLang="en-US"/>
            </a:p>
          </p:txBody>
        </p:sp>
        <p:sp>
          <p:nvSpPr>
            <p:cNvPr id="48" name="テキスト ボックス 47">
              <a:extLst>
                <a:ext uri="{FF2B5EF4-FFF2-40B4-BE49-F238E27FC236}">
                  <a16:creationId xmlns:a16="http://schemas.microsoft.com/office/drawing/2014/main" id="{CF770459-7FB5-074A-895C-33F2E90C09E1}"/>
                </a:ext>
              </a:extLst>
            </p:cNvPr>
            <p:cNvSpPr txBox="1"/>
            <p:nvPr/>
          </p:nvSpPr>
          <p:spPr>
            <a:xfrm>
              <a:off x="465222" y="5435402"/>
              <a:ext cx="652743" cy="369332"/>
            </a:xfrm>
            <a:prstGeom prst="rect">
              <a:avLst/>
            </a:prstGeom>
            <a:noFill/>
          </p:spPr>
          <p:txBody>
            <a:bodyPr wrap="none" rtlCol="0">
              <a:spAutoFit/>
            </a:bodyPr>
            <a:lstStyle/>
            <a:p>
              <a:r>
                <a:rPr kumimoji="1" lang="en-US" altLang="ja-JP" dirty="0"/>
                <a:t>2020</a:t>
              </a:r>
              <a:endParaRPr kumimoji="1" lang="ja-JP" altLang="en-US"/>
            </a:p>
          </p:txBody>
        </p:sp>
        <p:sp>
          <p:nvSpPr>
            <p:cNvPr id="49" name="テキスト ボックス 48">
              <a:extLst>
                <a:ext uri="{FF2B5EF4-FFF2-40B4-BE49-F238E27FC236}">
                  <a16:creationId xmlns:a16="http://schemas.microsoft.com/office/drawing/2014/main" id="{521DCC8C-5A21-5440-BB33-E0AC236B5BE9}"/>
                </a:ext>
              </a:extLst>
            </p:cNvPr>
            <p:cNvSpPr txBox="1"/>
            <p:nvPr/>
          </p:nvSpPr>
          <p:spPr>
            <a:xfrm>
              <a:off x="467860" y="6011466"/>
              <a:ext cx="652743" cy="369332"/>
            </a:xfrm>
            <a:prstGeom prst="rect">
              <a:avLst/>
            </a:prstGeom>
            <a:noFill/>
          </p:spPr>
          <p:txBody>
            <a:bodyPr wrap="none" rtlCol="0">
              <a:spAutoFit/>
            </a:bodyPr>
            <a:lstStyle/>
            <a:p>
              <a:r>
                <a:rPr kumimoji="1" lang="en-US" altLang="ja-JP" dirty="0">
                  <a:solidFill>
                    <a:schemeClr val="bg1">
                      <a:lumMod val="65000"/>
                    </a:schemeClr>
                  </a:solidFill>
                </a:rPr>
                <a:t>2045</a:t>
              </a:r>
              <a:endParaRPr kumimoji="1" lang="ja-JP" altLang="en-US">
                <a:solidFill>
                  <a:schemeClr val="bg1">
                    <a:lumMod val="65000"/>
                  </a:schemeClr>
                </a:solidFill>
              </a:endParaRPr>
            </a:p>
          </p:txBody>
        </p:sp>
        <p:sp>
          <p:nvSpPr>
            <p:cNvPr id="50" name="テキスト ボックス 49">
              <a:extLst>
                <a:ext uri="{FF2B5EF4-FFF2-40B4-BE49-F238E27FC236}">
                  <a16:creationId xmlns:a16="http://schemas.microsoft.com/office/drawing/2014/main" id="{6EE594C2-1083-D042-9771-810FDC6D3D50}"/>
                </a:ext>
              </a:extLst>
            </p:cNvPr>
            <p:cNvSpPr txBox="1"/>
            <p:nvPr/>
          </p:nvSpPr>
          <p:spPr>
            <a:xfrm>
              <a:off x="467860" y="4355282"/>
              <a:ext cx="652743" cy="369332"/>
            </a:xfrm>
            <a:prstGeom prst="rect">
              <a:avLst/>
            </a:prstGeom>
            <a:noFill/>
          </p:spPr>
          <p:txBody>
            <a:bodyPr wrap="none" rtlCol="0">
              <a:spAutoFit/>
            </a:bodyPr>
            <a:lstStyle/>
            <a:p>
              <a:r>
                <a:rPr kumimoji="1" lang="en-US" altLang="ja-JP" dirty="0"/>
                <a:t>2006</a:t>
              </a:r>
              <a:endParaRPr kumimoji="1" lang="ja-JP" altLang="en-US"/>
            </a:p>
          </p:txBody>
        </p:sp>
      </p:grpSp>
      <p:sp>
        <p:nvSpPr>
          <p:cNvPr id="51" name="角丸四角形 50">
            <a:extLst>
              <a:ext uri="{FF2B5EF4-FFF2-40B4-BE49-F238E27FC236}">
                <a16:creationId xmlns:a16="http://schemas.microsoft.com/office/drawing/2014/main" id="{4DFEBC41-F6DA-6C47-8313-53B862F7B318}"/>
              </a:ext>
            </a:extLst>
          </p:cNvPr>
          <p:cNvSpPr/>
          <p:nvPr/>
        </p:nvSpPr>
        <p:spPr>
          <a:xfrm>
            <a:off x="687598" y="3784888"/>
            <a:ext cx="4752777" cy="868248"/>
          </a:xfrm>
          <a:prstGeom prst="roundRect">
            <a:avLst/>
          </a:prstGeom>
          <a:solidFill>
            <a:schemeClr val="tx2">
              <a:lumMod val="75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600" b="1" u="sng" dirty="0">
                <a:solidFill>
                  <a:schemeClr val="bg1"/>
                </a:solidFill>
              </a:rPr>
              <a:t>1950</a:t>
            </a:r>
            <a:r>
              <a:rPr kumimoji="1" lang="ja-JP" altLang="en-US" sz="1600" b="1" u="sng">
                <a:solidFill>
                  <a:schemeClr val="bg1"/>
                </a:solidFill>
              </a:rPr>
              <a:t>年代後半</a:t>
            </a:r>
            <a:r>
              <a:rPr lang="en-US" altLang="ja-JP" sz="1600" b="1" u="sng" dirty="0">
                <a:solidFill>
                  <a:schemeClr val="bg1"/>
                </a:solidFill>
              </a:rPr>
              <a:t>(</a:t>
            </a:r>
            <a:r>
              <a:rPr lang="ja-JP" altLang="en-US" sz="1600" b="1" u="sng">
                <a:solidFill>
                  <a:schemeClr val="bg1"/>
                </a:solidFill>
              </a:rPr>
              <a:t>第１次</a:t>
            </a:r>
            <a:r>
              <a:rPr lang="en-US" altLang="ja-JP" sz="1600" b="1" u="sng" dirty="0">
                <a:solidFill>
                  <a:schemeClr val="bg1"/>
                </a:solidFill>
              </a:rPr>
              <a:t>AI</a:t>
            </a:r>
            <a:r>
              <a:rPr lang="ja-JP" altLang="en-US" sz="1600" b="1" u="sng">
                <a:solidFill>
                  <a:schemeClr val="bg1"/>
                </a:solidFill>
              </a:rPr>
              <a:t>ブーム</a:t>
            </a:r>
            <a:r>
              <a:rPr lang="en-US" altLang="ja-JP" sz="1600" b="1" u="sng" dirty="0">
                <a:solidFill>
                  <a:schemeClr val="bg1"/>
                </a:solidFill>
              </a:rPr>
              <a:t>)</a:t>
            </a:r>
            <a:endParaRPr kumimoji="1" lang="en-US" altLang="ja-JP" sz="1600" b="1" u="sng" dirty="0">
              <a:solidFill>
                <a:schemeClr val="bg1"/>
              </a:solidFill>
            </a:endParaRPr>
          </a:p>
          <a:p>
            <a:r>
              <a:rPr lang="ja-JP" altLang="en-US" sz="1600">
                <a:solidFill>
                  <a:schemeClr val="bg1"/>
                </a:solidFill>
              </a:rPr>
              <a:t>難しい迷路やパズルが解ける</a:t>
            </a:r>
            <a:endParaRPr lang="en-US" altLang="ja-JP" sz="1600" dirty="0">
              <a:solidFill>
                <a:schemeClr val="bg1"/>
              </a:solidFill>
            </a:endParaRPr>
          </a:p>
          <a:p>
            <a:r>
              <a:rPr lang="ja-JP" altLang="en-US" sz="1600">
                <a:solidFill>
                  <a:schemeClr val="bg1"/>
                </a:solidFill>
                <a:sym typeface="Wingdings" pitchFamily="2" charset="2"/>
              </a:rPr>
              <a:t>　　</a:t>
            </a:r>
            <a:r>
              <a:rPr lang="ja-JP" altLang="en-US" sz="1600" dirty="0">
                <a:solidFill>
                  <a:schemeClr val="bg1"/>
                </a:solidFill>
                <a:sym typeface="Wingdings" pitchFamily="2" charset="2"/>
              </a:rPr>
              <a:t>　</a:t>
            </a:r>
            <a:r>
              <a:rPr kumimoji="1" lang="en-US" altLang="ja-JP" sz="1600" dirty="0">
                <a:solidFill>
                  <a:schemeClr val="bg1"/>
                </a:solidFill>
                <a:sym typeface="Wingdings" pitchFamily="2" charset="2"/>
              </a:rPr>
              <a:t></a:t>
            </a:r>
            <a:r>
              <a:rPr lang="ja-JP" altLang="en-US" sz="1600">
                <a:solidFill>
                  <a:schemeClr val="bg1"/>
                </a:solidFill>
                <a:sym typeface="Wingdings" pitchFamily="2" charset="2"/>
              </a:rPr>
              <a:t>決められたルールの中で次の一手</a:t>
            </a:r>
            <a:endParaRPr kumimoji="1" lang="ja-JP" altLang="en-US" sz="1600" dirty="0">
              <a:solidFill>
                <a:schemeClr val="bg1"/>
              </a:solidFill>
            </a:endParaRPr>
          </a:p>
        </p:txBody>
      </p:sp>
      <p:sp>
        <p:nvSpPr>
          <p:cNvPr id="52" name="角丸四角形 51">
            <a:extLst>
              <a:ext uri="{FF2B5EF4-FFF2-40B4-BE49-F238E27FC236}">
                <a16:creationId xmlns:a16="http://schemas.microsoft.com/office/drawing/2014/main" id="{F2BA6D66-2569-FB46-86DD-1334FD8AC9EA}"/>
              </a:ext>
            </a:extLst>
          </p:cNvPr>
          <p:cNvSpPr/>
          <p:nvPr/>
        </p:nvSpPr>
        <p:spPr>
          <a:xfrm>
            <a:off x="3063986" y="2628016"/>
            <a:ext cx="4752776" cy="1089016"/>
          </a:xfrm>
          <a:prstGeom prst="roundRect">
            <a:avLst/>
          </a:prstGeom>
          <a:solidFill>
            <a:schemeClr val="tx2">
              <a:lumMod val="75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600" b="1" u="sng" dirty="0">
                <a:solidFill>
                  <a:schemeClr val="bg1"/>
                </a:solidFill>
              </a:rPr>
              <a:t>1980</a:t>
            </a:r>
            <a:r>
              <a:rPr kumimoji="1" lang="ja-JP" altLang="en-US" sz="1600" b="1" u="sng">
                <a:solidFill>
                  <a:schemeClr val="bg1"/>
                </a:solidFill>
              </a:rPr>
              <a:t>年代</a:t>
            </a:r>
            <a:r>
              <a:rPr lang="ja-JP" altLang="en-US" sz="1600" b="1" u="sng">
                <a:solidFill>
                  <a:schemeClr val="bg1"/>
                </a:solidFill>
              </a:rPr>
              <a:t>（第２次</a:t>
            </a:r>
            <a:r>
              <a:rPr lang="en-US" altLang="ja-JP" sz="1600" b="1" u="sng" dirty="0">
                <a:solidFill>
                  <a:schemeClr val="bg1"/>
                </a:solidFill>
              </a:rPr>
              <a:t>AI</a:t>
            </a:r>
            <a:r>
              <a:rPr lang="ja-JP" altLang="en-US" sz="1600" b="1" u="sng">
                <a:solidFill>
                  <a:schemeClr val="bg1"/>
                </a:solidFill>
              </a:rPr>
              <a:t>ブーム）</a:t>
            </a:r>
            <a:endParaRPr kumimoji="1" lang="en-US" altLang="ja-JP" sz="1600" b="1" u="sng" dirty="0">
              <a:solidFill>
                <a:schemeClr val="bg1"/>
              </a:solidFill>
            </a:endParaRPr>
          </a:p>
          <a:p>
            <a:r>
              <a:rPr lang="ja-JP" altLang="en-US" sz="1600">
                <a:solidFill>
                  <a:schemeClr val="bg1"/>
                </a:solidFill>
              </a:rPr>
              <a:t>専門分野の知識を取り込み、条件にあった専門的な答えを返す</a:t>
            </a:r>
            <a:endParaRPr lang="en-US" altLang="ja-JP" sz="1600" dirty="0">
              <a:solidFill>
                <a:schemeClr val="bg1"/>
              </a:solidFill>
            </a:endParaRPr>
          </a:p>
          <a:p>
            <a:r>
              <a:rPr lang="ja-JP" altLang="en-US" sz="1600">
                <a:solidFill>
                  <a:schemeClr val="bg1"/>
                </a:solidFill>
                <a:sym typeface="Wingdings" pitchFamily="2" charset="2"/>
              </a:rPr>
              <a:t>　　　</a:t>
            </a:r>
            <a:r>
              <a:rPr kumimoji="1" lang="en-US" altLang="ja-JP" sz="1600" dirty="0">
                <a:solidFill>
                  <a:schemeClr val="bg1"/>
                </a:solidFill>
                <a:sym typeface="Wingdings" pitchFamily="2" charset="2"/>
              </a:rPr>
              <a:t></a:t>
            </a:r>
            <a:r>
              <a:rPr kumimoji="1" lang="ja-JP" altLang="en-US" sz="1600">
                <a:solidFill>
                  <a:schemeClr val="bg1"/>
                </a:solidFill>
                <a:sym typeface="Wingdings" pitchFamily="2" charset="2"/>
              </a:rPr>
              <a:t>「人の常識」が機械には理解困難</a:t>
            </a:r>
            <a:endParaRPr lang="en-US" altLang="ja-JP" sz="1600" dirty="0">
              <a:solidFill>
                <a:schemeClr val="bg1"/>
              </a:solidFill>
              <a:sym typeface="Wingdings" pitchFamily="2" charset="2"/>
            </a:endParaRPr>
          </a:p>
        </p:txBody>
      </p:sp>
      <p:sp>
        <p:nvSpPr>
          <p:cNvPr id="53" name="角丸四角形 52">
            <a:extLst>
              <a:ext uri="{FF2B5EF4-FFF2-40B4-BE49-F238E27FC236}">
                <a16:creationId xmlns:a16="http://schemas.microsoft.com/office/drawing/2014/main" id="{5AA42534-2A25-8B4C-8E2A-2874C73D91E3}"/>
              </a:ext>
            </a:extLst>
          </p:cNvPr>
          <p:cNvSpPr/>
          <p:nvPr/>
        </p:nvSpPr>
        <p:spPr>
          <a:xfrm>
            <a:off x="6311775" y="1268760"/>
            <a:ext cx="4752777" cy="1296144"/>
          </a:xfrm>
          <a:prstGeom prst="roundRect">
            <a:avLst/>
          </a:prstGeom>
          <a:solidFill>
            <a:schemeClr val="tx2">
              <a:lumMod val="75000"/>
            </a:scheme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600" b="1" u="sng" dirty="0">
                <a:solidFill>
                  <a:schemeClr val="bg1"/>
                </a:solidFill>
              </a:rPr>
              <a:t>2000</a:t>
            </a:r>
            <a:r>
              <a:rPr kumimoji="1" lang="ja-JP" altLang="en-US" sz="1600" b="1" u="sng">
                <a:solidFill>
                  <a:schemeClr val="bg1"/>
                </a:solidFill>
              </a:rPr>
              <a:t>年代</a:t>
            </a:r>
            <a:r>
              <a:rPr lang="ja-JP" altLang="en-US" sz="1600" b="1" u="sng">
                <a:solidFill>
                  <a:schemeClr val="bg1"/>
                </a:solidFill>
              </a:rPr>
              <a:t>（第３次</a:t>
            </a:r>
            <a:r>
              <a:rPr lang="en-US" altLang="ja-JP" sz="1600" b="1" u="sng" dirty="0">
                <a:solidFill>
                  <a:schemeClr val="bg1"/>
                </a:solidFill>
              </a:rPr>
              <a:t>AI</a:t>
            </a:r>
            <a:r>
              <a:rPr lang="ja-JP" altLang="en-US" sz="1600" b="1" u="sng">
                <a:solidFill>
                  <a:schemeClr val="bg1"/>
                </a:solidFill>
              </a:rPr>
              <a:t>ブーム）</a:t>
            </a:r>
            <a:endParaRPr kumimoji="1" lang="en-US" altLang="ja-JP" sz="1600" b="1" u="sng" dirty="0">
              <a:solidFill>
                <a:schemeClr val="bg1"/>
              </a:solidFill>
            </a:endParaRPr>
          </a:p>
          <a:p>
            <a:r>
              <a:rPr lang="ja-JP" altLang="en-US" sz="1600">
                <a:solidFill>
                  <a:schemeClr val="bg1"/>
                </a:solidFill>
              </a:rPr>
              <a:t>データからコンピュータが自動的に特微量</a:t>
            </a:r>
            <a:r>
              <a:rPr lang="en-US" altLang="ja-JP" sz="1600" baseline="30000" dirty="0">
                <a:solidFill>
                  <a:schemeClr val="bg1"/>
                </a:solidFill>
              </a:rPr>
              <a:t>※</a:t>
            </a:r>
            <a:r>
              <a:rPr lang="ja-JP" altLang="en-US" sz="1600">
                <a:solidFill>
                  <a:schemeClr val="bg1"/>
                </a:solidFill>
              </a:rPr>
              <a:t>を抽出</a:t>
            </a:r>
            <a:r>
              <a:rPr lang="en-US" altLang="ja-JP" sz="1600" dirty="0">
                <a:solidFill>
                  <a:schemeClr val="bg1"/>
                </a:solidFill>
              </a:rPr>
              <a:t>.</a:t>
            </a:r>
            <a:r>
              <a:rPr lang="ja-JP" altLang="en-US" sz="1600">
                <a:solidFill>
                  <a:schemeClr val="bg1"/>
                </a:solidFill>
              </a:rPr>
              <a:t>　データから</a:t>
            </a:r>
            <a:r>
              <a:rPr lang="en-US" altLang="ja-JP" sz="1600" dirty="0">
                <a:solidFill>
                  <a:schemeClr val="bg1"/>
                </a:solidFill>
              </a:rPr>
              <a:t>AI</a:t>
            </a:r>
            <a:r>
              <a:rPr lang="ja-JP" altLang="en-US" sz="1600">
                <a:solidFill>
                  <a:schemeClr val="bg1"/>
                </a:solidFill>
              </a:rPr>
              <a:t>が条件を作る</a:t>
            </a:r>
            <a:endParaRPr lang="en-US" altLang="ja-JP" sz="1600" dirty="0">
              <a:solidFill>
                <a:schemeClr val="bg1"/>
              </a:solidFill>
            </a:endParaRPr>
          </a:p>
          <a:p>
            <a:pPr marL="676275" indent="-676275"/>
            <a:r>
              <a:rPr lang="ja-JP" altLang="en-US" sz="1600">
                <a:solidFill>
                  <a:schemeClr val="bg1"/>
                </a:solidFill>
                <a:sym typeface="Wingdings" pitchFamily="2" charset="2"/>
              </a:rPr>
              <a:t>　　　</a:t>
            </a:r>
            <a:r>
              <a:rPr kumimoji="1" lang="en-US" altLang="ja-JP" sz="1600" dirty="0">
                <a:solidFill>
                  <a:schemeClr val="bg1"/>
                </a:solidFill>
                <a:sym typeface="Wingdings" pitchFamily="2" charset="2"/>
              </a:rPr>
              <a:t> </a:t>
            </a:r>
            <a:r>
              <a:rPr kumimoji="1" lang="ja-JP" altLang="en-US" sz="1600">
                <a:solidFill>
                  <a:schemeClr val="bg1"/>
                </a:solidFill>
                <a:sym typeface="Wingdings" pitchFamily="2" charset="2"/>
              </a:rPr>
              <a:t>「なぜその条件になったのか？」「条件の意味は？」がブラックボックス</a:t>
            </a:r>
            <a:endParaRPr lang="en-US" altLang="ja-JP" sz="1600" dirty="0">
              <a:solidFill>
                <a:schemeClr val="bg1"/>
              </a:solidFill>
              <a:sym typeface="Wingdings" pitchFamily="2" charset="2"/>
            </a:endParaRPr>
          </a:p>
        </p:txBody>
      </p:sp>
      <p:sp>
        <p:nvSpPr>
          <p:cNvPr id="30" name="強調線吹き出し 2 29">
            <a:extLst>
              <a:ext uri="{FF2B5EF4-FFF2-40B4-BE49-F238E27FC236}">
                <a16:creationId xmlns:a16="http://schemas.microsoft.com/office/drawing/2014/main" id="{479DA647-FEB7-0E4F-95DC-F19B8F5441C0}"/>
              </a:ext>
            </a:extLst>
          </p:cNvPr>
          <p:cNvSpPr/>
          <p:nvPr/>
        </p:nvSpPr>
        <p:spPr>
          <a:xfrm>
            <a:off x="10416480" y="5373216"/>
            <a:ext cx="1186224" cy="216404"/>
          </a:xfrm>
          <a:prstGeom prst="accentCallout2">
            <a:avLst>
              <a:gd name="adj1" fmla="val 18750"/>
              <a:gd name="adj2" fmla="val -8333"/>
              <a:gd name="adj3" fmla="val 18750"/>
              <a:gd name="adj4" fmla="val -16667"/>
              <a:gd name="adj5" fmla="val 151504"/>
              <a:gd name="adj6" fmla="val -32436"/>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1400">
                <a:solidFill>
                  <a:schemeClr val="tx1">
                    <a:lumMod val="50000"/>
                    <a:lumOff val="50000"/>
                  </a:schemeClr>
                </a:solidFill>
                <a:latin typeface="Meiryo UI" panose="020B0604030504040204" pitchFamily="34" charset="-128"/>
                <a:ea typeface="Meiryo UI" panose="020B0604030504040204" pitchFamily="34" charset="-128"/>
              </a:rPr>
              <a:t>シンギュラリティ？</a:t>
            </a:r>
            <a:endParaRPr kumimoji="1" lang="ja-JP" altLang="en-US" sz="1400" dirty="0">
              <a:solidFill>
                <a:schemeClr val="tx1">
                  <a:lumMod val="50000"/>
                  <a:lumOff val="50000"/>
                </a:schemeClr>
              </a:solidFill>
              <a:latin typeface="Meiryo UI" panose="020B0604030504040204" pitchFamily="34" charset="-128"/>
              <a:ea typeface="Meiryo UI" panose="020B0604030504040204" pitchFamily="34" charset="-128"/>
            </a:endParaRPr>
          </a:p>
        </p:txBody>
      </p:sp>
      <p:sp>
        <p:nvSpPr>
          <p:cNvPr id="35" name="フリーフォーム 34">
            <a:extLst>
              <a:ext uri="{FF2B5EF4-FFF2-40B4-BE49-F238E27FC236}">
                <a16:creationId xmlns:a16="http://schemas.microsoft.com/office/drawing/2014/main" id="{98C39E3F-2FE5-8049-A525-FEED4030384E}"/>
              </a:ext>
            </a:extLst>
          </p:cNvPr>
          <p:cNvSpPr/>
          <p:nvPr/>
        </p:nvSpPr>
        <p:spPr>
          <a:xfrm>
            <a:off x="983432" y="5390367"/>
            <a:ext cx="2721925" cy="400436"/>
          </a:xfrm>
          <a:custGeom>
            <a:avLst/>
            <a:gdLst>
              <a:gd name="connsiteX0" fmla="*/ 0 w 3390314"/>
              <a:gd name="connsiteY0" fmla="*/ 858213 h 1135698"/>
              <a:gd name="connsiteX1" fmla="*/ 1378634 w 3390314"/>
              <a:gd name="connsiteY1" fmla="*/ 84 h 1135698"/>
              <a:gd name="connsiteX2" fmla="*/ 2729132 w 3390314"/>
              <a:gd name="connsiteY2" fmla="*/ 900417 h 1135698"/>
              <a:gd name="connsiteX3" fmla="*/ 3390314 w 3390314"/>
              <a:gd name="connsiteY3" fmla="*/ 1125500 h 1135698"/>
              <a:gd name="connsiteX0" fmla="*/ 0 w 3390314"/>
              <a:gd name="connsiteY0" fmla="*/ 862727 h 1140212"/>
              <a:gd name="connsiteX1" fmla="*/ 323557 w 3390314"/>
              <a:gd name="connsiteY1" fmla="*/ 567306 h 1140212"/>
              <a:gd name="connsiteX2" fmla="*/ 1378634 w 3390314"/>
              <a:gd name="connsiteY2" fmla="*/ 4598 h 1140212"/>
              <a:gd name="connsiteX3" fmla="*/ 2729132 w 3390314"/>
              <a:gd name="connsiteY3" fmla="*/ 904931 h 1140212"/>
              <a:gd name="connsiteX4" fmla="*/ 3390314 w 3390314"/>
              <a:gd name="connsiteY4" fmla="*/ 1130014 h 1140212"/>
              <a:gd name="connsiteX0" fmla="*/ 0 w 3896751"/>
              <a:gd name="connsiteY0" fmla="*/ 1242555 h 1242555"/>
              <a:gd name="connsiteX1" fmla="*/ 829994 w 3896751"/>
              <a:gd name="connsiteY1" fmla="*/ 567306 h 1242555"/>
              <a:gd name="connsiteX2" fmla="*/ 1885071 w 3896751"/>
              <a:gd name="connsiteY2" fmla="*/ 4598 h 1242555"/>
              <a:gd name="connsiteX3" fmla="*/ 3235569 w 3896751"/>
              <a:gd name="connsiteY3" fmla="*/ 904931 h 1242555"/>
              <a:gd name="connsiteX4" fmla="*/ 3896751 w 3896751"/>
              <a:gd name="connsiteY4" fmla="*/ 1130014 h 1242555"/>
              <a:gd name="connsiteX0" fmla="*/ 0 w 3896751"/>
              <a:gd name="connsiteY0" fmla="*/ 1238098 h 1238098"/>
              <a:gd name="connsiteX1" fmla="*/ 675249 w 3896751"/>
              <a:gd name="connsiteY1" fmla="*/ 970812 h 1238098"/>
              <a:gd name="connsiteX2" fmla="*/ 1885071 w 3896751"/>
              <a:gd name="connsiteY2" fmla="*/ 141 h 1238098"/>
              <a:gd name="connsiteX3" fmla="*/ 3235569 w 3896751"/>
              <a:gd name="connsiteY3" fmla="*/ 900474 h 1238098"/>
              <a:gd name="connsiteX4" fmla="*/ 3896751 w 3896751"/>
              <a:gd name="connsiteY4" fmla="*/ 1125557 h 1238098"/>
              <a:gd name="connsiteX0" fmla="*/ 0 w 3854548"/>
              <a:gd name="connsiteY0" fmla="*/ 1209962 h 1209962"/>
              <a:gd name="connsiteX1" fmla="*/ 633046 w 3854548"/>
              <a:gd name="connsiteY1" fmla="*/ 970812 h 1209962"/>
              <a:gd name="connsiteX2" fmla="*/ 1842868 w 3854548"/>
              <a:gd name="connsiteY2" fmla="*/ 141 h 1209962"/>
              <a:gd name="connsiteX3" fmla="*/ 3193366 w 3854548"/>
              <a:gd name="connsiteY3" fmla="*/ 900474 h 1209962"/>
              <a:gd name="connsiteX4" fmla="*/ 3854548 w 3854548"/>
              <a:gd name="connsiteY4" fmla="*/ 1125557 h 1209962"/>
              <a:gd name="connsiteX0" fmla="*/ 0 w 4093699"/>
              <a:gd name="connsiteY0" fmla="*/ 1238097 h 1238097"/>
              <a:gd name="connsiteX1" fmla="*/ 872197 w 4093699"/>
              <a:gd name="connsiteY1" fmla="*/ 970812 h 1238097"/>
              <a:gd name="connsiteX2" fmla="*/ 2082019 w 4093699"/>
              <a:gd name="connsiteY2" fmla="*/ 141 h 1238097"/>
              <a:gd name="connsiteX3" fmla="*/ 3432517 w 4093699"/>
              <a:gd name="connsiteY3" fmla="*/ 900474 h 1238097"/>
              <a:gd name="connsiteX4" fmla="*/ 4093699 w 4093699"/>
              <a:gd name="connsiteY4" fmla="*/ 1125557 h 1238097"/>
              <a:gd name="connsiteX0" fmla="*/ 0 w 3770142"/>
              <a:gd name="connsiteY0" fmla="*/ 1238097 h 1238097"/>
              <a:gd name="connsiteX1" fmla="*/ 548640 w 3770142"/>
              <a:gd name="connsiteY1" fmla="*/ 970812 h 1238097"/>
              <a:gd name="connsiteX2" fmla="*/ 1758462 w 3770142"/>
              <a:gd name="connsiteY2" fmla="*/ 141 h 1238097"/>
              <a:gd name="connsiteX3" fmla="*/ 3108960 w 3770142"/>
              <a:gd name="connsiteY3" fmla="*/ 900474 h 1238097"/>
              <a:gd name="connsiteX4" fmla="*/ 3770142 w 3770142"/>
              <a:gd name="connsiteY4" fmla="*/ 1125557 h 1238097"/>
              <a:gd name="connsiteX0" fmla="*/ 0 w 3770142"/>
              <a:gd name="connsiteY0" fmla="*/ 1238097 h 1238097"/>
              <a:gd name="connsiteX1" fmla="*/ 548640 w 3770142"/>
              <a:gd name="connsiteY1" fmla="*/ 970812 h 1238097"/>
              <a:gd name="connsiteX2" fmla="*/ 1758462 w 3770142"/>
              <a:gd name="connsiteY2" fmla="*/ 141 h 1238097"/>
              <a:gd name="connsiteX3" fmla="*/ 3108960 w 3770142"/>
              <a:gd name="connsiteY3" fmla="*/ 900474 h 1238097"/>
              <a:gd name="connsiteX4" fmla="*/ 3770142 w 3770142"/>
              <a:gd name="connsiteY4" fmla="*/ 1125557 h 1238097"/>
              <a:gd name="connsiteX0" fmla="*/ 0 w 3770142"/>
              <a:gd name="connsiteY0" fmla="*/ 1238097 h 1238097"/>
              <a:gd name="connsiteX1" fmla="*/ 1758462 w 3770142"/>
              <a:gd name="connsiteY1" fmla="*/ 141 h 1238097"/>
              <a:gd name="connsiteX2" fmla="*/ 3108960 w 3770142"/>
              <a:gd name="connsiteY2" fmla="*/ 900474 h 1238097"/>
              <a:gd name="connsiteX3" fmla="*/ 3770142 w 3770142"/>
              <a:gd name="connsiteY3" fmla="*/ 1125557 h 1238097"/>
              <a:gd name="connsiteX0" fmla="*/ 0 w 3293529"/>
              <a:gd name="connsiteY0" fmla="*/ 1154845 h 1154846"/>
              <a:gd name="connsiteX1" fmla="*/ 1281849 w 3293529"/>
              <a:gd name="connsiteY1" fmla="*/ 1696 h 1154846"/>
              <a:gd name="connsiteX2" fmla="*/ 2632347 w 3293529"/>
              <a:gd name="connsiteY2" fmla="*/ 902029 h 1154846"/>
              <a:gd name="connsiteX3" fmla="*/ 3293529 w 3293529"/>
              <a:gd name="connsiteY3" fmla="*/ 1127112 h 1154846"/>
              <a:gd name="connsiteX0" fmla="*/ 0 w 3293529"/>
              <a:gd name="connsiteY0" fmla="*/ 1154845 h 1154846"/>
              <a:gd name="connsiteX1" fmla="*/ 1281849 w 3293529"/>
              <a:gd name="connsiteY1" fmla="*/ 1696 h 1154846"/>
              <a:gd name="connsiteX2" fmla="*/ 2632347 w 3293529"/>
              <a:gd name="connsiteY2" fmla="*/ 902029 h 1154846"/>
              <a:gd name="connsiteX3" fmla="*/ 3293529 w 3293529"/>
              <a:gd name="connsiteY3" fmla="*/ 1127112 h 1154846"/>
              <a:gd name="connsiteX0" fmla="*/ 0 w 3293529"/>
              <a:gd name="connsiteY0" fmla="*/ 1295933 h 1295934"/>
              <a:gd name="connsiteX1" fmla="*/ 992476 w 3293529"/>
              <a:gd name="connsiteY1" fmla="*/ 1438 h 1295934"/>
              <a:gd name="connsiteX2" fmla="*/ 2632347 w 3293529"/>
              <a:gd name="connsiteY2" fmla="*/ 1043117 h 1295934"/>
              <a:gd name="connsiteX3" fmla="*/ 3293529 w 3293529"/>
              <a:gd name="connsiteY3" fmla="*/ 1268200 h 1295934"/>
            </a:gdLst>
            <a:ahLst/>
            <a:cxnLst>
              <a:cxn ang="0">
                <a:pos x="connsiteX0" y="connsiteY0"/>
              </a:cxn>
              <a:cxn ang="0">
                <a:pos x="connsiteX1" y="connsiteY1"/>
              </a:cxn>
              <a:cxn ang="0">
                <a:pos x="connsiteX2" y="connsiteY2"/>
              </a:cxn>
              <a:cxn ang="0">
                <a:pos x="connsiteX3" y="connsiteY3"/>
              </a:cxn>
            </a:cxnLst>
            <a:rect l="l" t="t" r="r" b="b"/>
            <a:pathLst>
              <a:path w="3293529" h="1295934">
                <a:moveTo>
                  <a:pt x="0" y="1295933"/>
                </a:moveTo>
                <a:cubicBezTo>
                  <a:pt x="196126" y="642261"/>
                  <a:pt x="553751" y="43574"/>
                  <a:pt x="992476" y="1438"/>
                </a:cubicBezTo>
                <a:cubicBezTo>
                  <a:pt x="1431201" y="-40698"/>
                  <a:pt x="2297067" y="855548"/>
                  <a:pt x="2632347" y="1043117"/>
                </a:cubicBezTo>
                <a:cubicBezTo>
                  <a:pt x="2967627" y="1230686"/>
                  <a:pt x="3117683" y="1308059"/>
                  <a:pt x="3293529" y="1268200"/>
                </a:cubicBezTo>
              </a:path>
            </a:pathLst>
          </a:cu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フリーフォーム 53">
            <a:extLst>
              <a:ext uri="{FF2B5EF4-FFF2-40B4-BE49-F238E27FC236}">
                <a16:creationId xmlns:a16="http://schemas.microsoft.com/office/drawing/2014/main" id="{767D2AE6-8046-8B46-927F-F34241E24123}"/>
              </a:ext>
            </a:extLst>
          </p:cNvPr>
          <p:cNvSpPr/>
          <p:nvPr/>
        </p:nvSpPr>
        <p:spPr>
          <a:xfrm>
            <a:off x="2833334" y="4797152"/>
            <a:ext cx="4309020" cy="882958"/>
          </a:xfrm>
          <a:custGeom>
            <a:avLst/>
            <a:gdLst>
              <a:gd name="connsiteX0" fmla="*/ 0 w 3390314"/>
              <a:gd name="connsiteY0" fmla="*/ 858213 h 1135698"/>
              <a:gd name="connsiteX1" fmla="*/ 1378634 w 3390314"/>
              <a:gd name="connsiteY1" fmla="*/ 84 h 1135698"/>
              <a:gd name="connsiteX2" fmla="*/ 2729132 w 3390314"/>
              <a:gd name="connsiteY2" fmla="*/ 900417 h 1135698"/>
              <a:gd name="connsiteX3" fmla="*/ 3390314 w 3390314"/>
              <a:gd name="connsiteY3" fmla="*/ 1125500 h 1135698"/>
              <a:gd name="connsiteX0" fmla="*/ 0 w 3390314"/>
              <a:gd name="connsiteY0" fmla="*/ 862727 h 1140212"/>
              <a:gd name="connsiteX1" fmla="*/ 323557 w 3390314"/>
              <a:gd name="connsiteY1" fmla="*/ 567306 h 1140212"/>
              <a:gd name="connsiteX2" fmla="*/ 1378634 w 3390314"/>
              <a:gd name="connsiteY2" fmla="*/ 4598 h 1140212"/>
              <a:gd name="connsiteX3" fmla="*/ 2729132 w 3390314"/>
              <a:gd name="connsiteY3" fmla="*/ 904931 h 1140212"/>
              <a:gd name="connsiteX4" fmla="*/ 3390314 w 3390314"/>
              <a:gd name="connsiteY4" fmla="*/ 1130014 h 1140212"/>
              <a:gd name="connsiteX0" fmla="*/ 0 w 3896751"/>
              <a:gd name="connsiteY0" fmla="*/ 1242555 h 1242555"/>
              <a:gd name="connsiteX1" fmla="*/ 829994 w 3896751"/>
              <a:gd name="connsiteY1" fmla="*/ 567306 h 1242555"/>
              <a:gd name="connsiteX2" fmla="*/ 1885071 w 3896751"/>
              <a:gd name="connsiteY2" fmla="*/ 4598 h 1242555"/>
              <a:gd name="connsiteX3" fmla="*/ 3235569 w 3896751"/>
              <a:gd name="connsiteY3" fmla="*/ 904931 h 1242555"/>
              <a:gd name="connsiteX4" fmla="*/ 3896751 w 3896751"/>
              <a:gd name="connsiteY4" fmla="*/ 1130014 h 1242555"/>
              <a:gd name="connsiteX0" fmla="*/ 0 w 3896751"/>
              <a:gd name="connsiteY0" fmla="*/ 1238098 h 1238098"/>
              <a:gd name="connsiteX1" fmla="*/ 675249 w 3896751"/>
              <a:gd name="connsiteY1" fmla="*/ 970812 h 1238098"/>
              <a:gd name="connsiteX2" fmla="*/ 1885071 w 3896751"/>
              <a:gd name="connsiteY2" fmla="*/ 141 h 1238098"/>
              <a:gd name="connsiteX3" fmla="*/ 3235569 w 3896751"/>
              <a:gd name="connsiteY3" fmla="*/ 900474 h 1238098"/>
              <a:gd name="connsiteX4" fmla="*/ 3896751 w 3896751"/>
              <a:gd name="connsiteY4" fmla="*/ 1125557 h 1238098"/>
              <a:gd name="connsiteX0" fmla="*/ 0 w 3854548"/>
              <a:gd name="connsiteY0" fmla="*/ 1209962 h 1209962"/>
              <a:gd name="connsiteX1" fmla="*/ 633046 w 3854548"/>
              <a:gd name="connsiteY1" fmla="*/ 970812 h 1209962"/>
              <a:gd name="connsiteX2" fmla="*/ 1842868 w 3854548"/>
              <a:gd name="connsiteY2" fmla="*/ 141 h 1209962"/>
              <a:gd name="connsiteX3" fmla="*/ 3193366 w 3854548"/>
              <a:gd name="connsiteY3" fmla="*/ 900474 h 1209962"/>
              <a:gd name="connsiteX4" fmla="*/ 3854548 w 3854548"/>
              <a:gd name="connsiteY4" fmla="*/ 1125557 h 1209962"/>
              <a:gd name="connsiteX0" fmla="*/ 0 w 4093699"/>
              <a:gd name="connsiteY0" fmla="*/ 1238097 h 1238097"/>
              <a:gd name="connsiteX1" fmla="*/ 872197 w 4093699"/>
              <a:gd name="connsiteY1" fmla="*/ 970812 h 1238097"/>
              <a:gd name="connsiteX2" fmla="*/ 2082019 w 4093699"/>
              <a:gd name="connsiteY2" fmla="*/ 141 h 1238097"/>
              <a:gd name="connsiteX3" fmla="*/ 3432517 w 4093699"/>
              <a:gd name="connsiteY3" fmla="*/ 900474 h 1238097"/>
              <a:gd name="connsiteX4" fmla="*/ 4093699 w 4093699"/>
              <a:gd name="connsiteY4" fmla="*/ 1125557 h 1238097"/>
              <a:gd name="connsiteX0" fmla="*/ 0 w 3770142"/>
              <a:gd name="connsiteY0" fmla="*/ 1238097 h 1238097"/>
              <a:gd name="connsiteX1" fmla="*/ 548640 w 3770142"/>
              <a:gd name="connsiteY1" fmla="*/ 970812 h 1238097"/>
              <a:gd name="connsiteX2" fmla="*/ 1758462 w 3770142"/>
              <a:gd name="connsiteY2" fmla="*/ 141 h 1238097"/>
              <a:gd name="connsiteX3" fmla="*/ 3108960 w 3770142"/>
              <a:gd name="connsiteY3" fmla="*/ 900474 h 1238097"/>
              <a:gd name="connsiteX4" fmla="*/ 3770142 w 3770142"/>
              <a:gd name="connsiteY4" fmla="*/ 1125557 h 1238097"/>
              <a:gd name="connsiteX0" fmla="*/ 0 w 3770142"/>
              <a:gd name="connsiteY0" fmla="*/ 1238097 h 1238097"/>
              <a:gd name="connsiteX1" fmla="*/ 548640 w 3770142"/>
              <a:gd name="connsiteY1" fmla="*/ 970812 h 1238097"/>
              <a:gd name="connsiteX2" fmla="*/ 1758462 w 3770142"/>
              <a:gd name="connsiteY2" fmla="*/ 141 h 1238097"/>
              <a:gd name="connsiteX3" fmla="*/ 3108960 w 3770142"/>
              <a:gd name="connsiteY3" fmla="*/ 900474 h 1238097"/>
              <a:gd name="connsiteX4" fmla="*/ 3770142 w 3770142"/>
              <a:gd name="connsiteY4" fmla="*/ 1125557 h 1238097"/>
              <a:gd name="connsiteX0" fmla="*/ 0 w 3770142"/>
              <a:gd name="connsiteY0" fmla="*/ 1238097 h 1238097"/>
              <a:gd name="connsiteX1" fmla="*/ 1758462 w 3770142"/>
              <a:gd name="connsiteY1" fmla="*/ 141 h 1238097"/>
              <a:gd name="connsiteX2" fmla="*/ 3108960 w 3770142"/>
              <a:gd name="connsiteY2" fmla="*/ 900474 h 1238097"/>
              <a:gd name="connsiteX3" fmla="*/ 3770142 w 3770142"/>
              <a:gd name="connsiteY3" fmla="*/ 1125557 h 1238097"/>
              <a:gd name="connsiteX0" fmla="*/ 0 w 4000091"/>
              <a:gd name="connsiteY0" fmla="*/ 1277783 h 1277782"/>
              <a:gd name="connsiteX1" fmla="*/ 1988411 w 4000091"/>
              <a:gd name="connsiteY1" fmla="*/ 3555 h 1277782"/>
              <a:gd name="connsiteX2" fmla="*/ 3338909 w 4000091"/>
              <a:gd name="connsiteY2" fmla="*/ 903888 h 1277782"/>
              <a:gd name="connsiteX3" fmla="*/ 4000091 w 4000091"/>
              <a:gd name="connsiteY3" fmla="*/ 1128971 h 1277782"/>
              <a:gd name="connsiteX0" fmla="*/ 0 w 4000091"/>
              <a:gd name="connsiteY0" fmla="*/ 1277783 h 1277783"/>
              <a:gd name="connsiteX1" fmla="*/ 1988411 w 4000091"/>
              <a:gd name="connsiteY1" fmla="*/ 3555 h 1277783"/>
              <a:gd name="connsiteX2" fmla="*/ 3338909 w 4000091"/>
              <a:gd name="connsiteY2" fmla="*/ 903888 h 1277783"/>
              <a:gd name="connsiteX3" fmla="*/ 4000091 w 4000091"/>
              <a:gd name="connsiteY3" fmla="*/ 1128971 h 1277783"/>
              <a:gd name="connsiteX0" fmla="*/ 0 w 4000091"/>
              <a:gd name="connsiteY0" fmla="*/ 1337992 h 1337992"/>
              <a:gd name="connsiteX1" fmla="*/ 1298564 w 4000091"/>
              <a:gd name="connsiteY1" fmla="*/ 3311 h 1337992"/>
              <a:gd name="connsiteX2" fmla="*/ 3338909 w 4000091"/>
              <a:gd name="connsiteY2" fmla="*/ 964097 h 1337992"/>
              <a:gd name="connsiteX3" fmla="*/ 4000091 w 4000091"/>
              <a:gd name="connsiteY3" fmla="*/ 1189180 h 1337992"/>
              <a:gd name="connsiteX0" fmla="*/ 0 w 4000091"/>
              <a:gd name="connsiteY0" fmla="*/ 1335447 h 1335447"/>
              <a:gd name="connsiteX1" fmla="*/ 1298564 w 4000091"/>
              <a:gd name="connsiteY1" fmla="*/ 766 h 1335447"/>
              <a:gd name="connsiteX2" fmla="*/ 2484811 w 4000091"/>
              <a:gd name="connsiteY2" fmla="*/ 1142911 h 1335447"/>
              <a:gd name="connsiteX3" fmla="*/ 4000091 w 4000091"/>
              <a:gd name="connsiteY3" fmla="*/ 1186635 h 1335447"/>
              <a:gd name="connsiteX0" fmla="*/ 0 w 2948894"/>
              <a:gd name="connsiteY0" fmla="*/ 1335447 h 1335447"/>
              <a:gd name="connsiteX1" fmla="*/ 1298564 w 2948894"/>
              <a:gd name="connsiteY1" fmla="*/ 766 h 1335447"/>
              <a:gd name="connsiteX2" fmla="*/ 2484811 w 2948894"/>
              <a:gd name="connsiteY2" fmla="*/ 1142911 h 1335447"/>
              <a:gd name="connsiteX3" fmla="*/ 2948894 w 2948894"/>
              <a:gd name="connsiteY3" fmla="*/ 1259178 h 1335447"/>
              <a:gd name="connsiteX0" fmla="*/ 0 w 3025854"/>
              <a:gd name="connsiteY0" fmla="*/ 1335447 h 1335447"/>
              <a:gd name="connsiteX1" fmla="*/ 1298564 w 3025854"/>
              <a:gd name="connsiteY1" fmla="*/ 766 h 1335447"/>
              <a:gd name="connsiteX2" fmla="*/ 2484811 w 3025854"/>
              <a:gd name="connsiteY2" fmla="*/ 1142911 h 1335447"/>
              <a:gd name="connsiteX3" fmla="*/ 2948894 w 3025854"/>
              <a:gd name="connsiteY3" fmla="*/ 1259178 h 1335447"/>
              <a:gd name="connsiteX0" fmla="*/ 0 w 2948894"/>
              <a:gd name="connsiteY0" fmla="*/ 1335447 h 1335447"/>
              <a:gd name="connsiteX1" fmla="*/ 1298564 w 2948894"/>
              <a:gd name="connsiteY1" fmla="*/ 766 h 1335447"/>
              <a:gd name="connsiteX2" fmla="*/ 2484811 w 2948894"/>
              <a:gd name="connsiteY2" fmla="*/ 1142911 h 1335447"/>
              <a:gd name="connsiteX3" fmla="*/ 2948894 w 2948894"/>
              <a:gd name="connsiteY3" fmla="*/ 1259178 h 1335447"/>
              <a:gd name="connsiteX0" fmla="*/ 0 w 3233593"/>
              <a:gd name="connsiteY0" fmla="*/ 1335447 h 1335447"/>
              <a:gd name="connsiteX1" fmla="*/ 1298564 w 3233593"/>
              <a:gd name="connsiteY1" fmla="*/ 766 h 1335447"/>
              <a:gd name="connsiteX2" fmla="*/ 2484811 w 3233593"/>
              <a:gd name="connsiteY2" fmla="*/ 1142911 h 1335447"/>
              <a:gd name="connsiteX3" fmla="*/ 3233593 w 3233593"/>
              <a:gd name="connsiteY3" fmla="*/ 1307540 h 1335447"/>
              <a:gd name="connsiteX0" fmla="*/ 0 w 3233593"/>
              <a:gd name="connsiteY0" fmla="*/ 1335447 h 1335447"/>
              <a:gd name="connsiteX1" fmla="*/ 1298564 w 3233593"/>
              <a:gd name="connsiteY1" fmla="*/ 766 h 1335447"/>
              <a:gd name="connsiteX2" fmla="*/ 2484811 w 3233593"/>
              <a:gd name="connsiteY2" fmla="*/ 1142911 h 1335447"/>
              <a:gd name="connsiteX3" fmla="*/ 3233593 w 3233593"/>
              <a:gd name="connsiteY3" fmla="*/ 1307540 h 1335447"/>
              <a:gd name="connsiteX0" fmla="*/ 0 w 3354043"/>
              <a:gd name="connsiteY0" fmla="*/ 1335447 h 1362797"/>
              <a:gd name="connsiteX1" fmla="*/ 1298564 w 3354043"/>
              <a:gd name="connsiteY1" fmla="*/ 766 h 1362797"/>
              <a:gd name="connsiteX2" fmla="*/ 2484811 w 3354043"/>
              <a:gd name="connsiteY2" fmla="*/ 1142911 h 1362797"/>
              <a:gd name="connsiteX3" fmla="*/ 3354043 w 3354043"/>
              <a:gd name="connsiteY3" fmla="*/ 1355903 h 1362797"/>
              <a:gd name="connsiteX0" fmla="*/ 0 w 3354043"/>
              <a:gd name="connsiteY0" fmla="*/ 1335447 h 1355903"/>
              <a:gd name="connsiteX1" fmla="*/ 1298564 w 3354043"/>
              <a:gd name="connsiteY1" fmla="*/ 766 h 1355903"/>
              <a:gd name="connsiteX2" fmla="*/ 2484811 w 3354043"/>
              <a:gd name="connsiteY2" fmla="*/ 1142911 h 1355903"/>
              <a:gd name="connsiteX3" fmla="*/ 3354043 w 3354043"/>
              <a:gd name="connsiteY3" fmla="*/ 1355903 h 1355903"/>
              <a:gd name="connsiteX0" fmla="*/ 0 w 3354043"/>
              <a:gd name="connsiteY0" fmla="*/ 1299204 h 1319660"/>
              <a:gd name="connsiteX1" fmla="*/ 991965 w 3354043"/>
              <a:gd name="connsiteY1" fmla="*/ 794 h 1319660"/>
              <a:gd name="connsiteX2" fmla="*/ 2484811 w 3354043"/>
              <a:gd name="connsiteY2" fmla="*/ 1106668 h 1319660"/>
              <a:gd name="connsiteX3" fmla="*/ 3354043 w 3354043"/>
              <a:gd name="connsiteY3" fmla="*/ 1319660 h 1319660"/>
              <a:gd name="connsiteX0" fmla="*/ 0 w 3354043"/>
              <a:gd name="connsiteY0" fmla="*/ 1299204 h 1319660"/>
              <a:gd name="connsiteX1" fmla="*/ 1210964 w 3354043"/>
              <a:gd name="connsiteY1" fmla="*/ 794 h 1319660"/>
              <a:gd name="connsiteX2" fmla="*/ 2484811 w 3354043"/>
              <a:gd name="connsiteY2" fmla="*/ 1106668 h 1319660"/>
              <a:gd name="connsiteX3" fmla="*/ 3354043 w 3354043"/>
              <a:gd name="connsiteY3" fmla="*/ 1319660 h 1319660"/>
              <a:gd name="connsiteX0" fmla="*/ 0 w 3354043"/>
              <a:gd name="connsiteY0" fmla="*/ 1298425 h 1318881"/>
              <a:gd name="connsiteX1" fmla="*/ 1210964 w 3354043"/>
              <a:gd name="connsiteY1" fmla="*/ 15 h 1318881"/>
              <a:gd name="connsiteX2" fmla="*/ 2484811 w 3354043"/>
              <a:gd name="connsiteY2" fmla="*/ 1105889 h 1318881"/>
              <a:gd name="connsiteX3" fmla="*/ 3354043 w 3354043"/>
              <a:gd name="connsiteY3" fmla="*/ 1318881 h 1318881"/>
              <a:gd name="connsiteX0" fmla="*/ 0 w 3354043"/>
              <a:gd name="connsiteY0" fmla="*/ 1201702 h 1222158"/>
              <a:gd name="connsiteX1" fmla="*/ 1112415 w 3354043"/>
              <a:gd name="connsiteY1" fmla="*/ 17 h 1222158"/>
              <a:gd name="connsiteX2" fmla="*/ 2484811 w 3354043"/>
              <a:gd name="connsiteY2" fmla="*/ 1009166 h 1222158"/>
              <a:gd name="connsiteX3" fmla="*/ 3354043 w 3354043"/>
              <a:gd name="connsiteY3" fmla="*/ 1222158 h 1222158"/>
            </a:gdLst>
            <a:ahLst/>
            <a:cxnLst>
              <a:cxn ang="0">
                <a:pos x="connsiteX0" y="connsiteY0"/>
              </a:cxn>
              <a:cxn ang="0">
                <a:pos x="connsiteX1" y="connsiteY1"/>
              </a:cxn>
              <a:cxn ang="0">
                <a:pos x="connsiteX2" y="connsiteY2"/>
              </a:cxn>
              <a:cxn ang="0">
                <a:pos x="connsiteX3" y="connsiteY3"/>
              </a:cxn>
            </a:cxnLst>
            <a:rect l="l" t="t" r="r" b="b"/>
            <a:pathLst>
              <a:path w="3354043" h="1222158">
                <a:moveTo>
                  <a:pt x="0" y="1201702"/>
                </a:moveTo>
                <a:cubicBezTo>
                  <a:pt x="158297" y="810800"/>
                  <a:pt x="698280" y="-4165"/>
                  <a:pt x="1112415" y="17"/>
                </a:cubicBezTo>
                <a:cubicBezTo>
                  <a:pt x="1526550" y="4199"/>
                  <a:pt x="2149531" y="821597"/>
                  <a:pt x="2484811" y="1009166"/>
                </a:cubicBezTo>
                <a:cubicBezTo>
                  <a:pt x="2820091" y="1196735"/>
                  <a:pt x="3046797" y="1213656"/>
                  <a:pt x="3354043" y="1222158"/>
                </a:cubicBezTo>
              </a:path>
            </a:pathLst>
          </a:cu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フリーフォーム 54">
            <a:extLst>
              <a:ext uri="{FF2B5EF4-FFF2-40B4-BE49-F238E27FC236}">
                <a16:creationId xmlns:a16="http://schemas.microsoft.com/office/drawing/2014/main" id="{7450D232-35B0-0243-BBDD-44AD446AA93F}"/>
              </a:ext>
            </a:extLst>
          </p:cNvPr>
          <p:cNvSpPr/>
          <p:nvPr/>
        </p:nvSpPr>
        <p:spPr>
          <a:xfrm>
            <a:off x="5519936" y="2825657"/>
            <a:ext cx="4079908" cy="2691575"/>
          </a:xfrm>
          <a:custGeom>
            <a:avLst/>
            <a:gdLst>
              <a:gd name="connsiteX0" fmla="*/ 0 w 3390314"/>
              <a:gd name="connsiteY0" fmla="*/ 858213 h 1135698"/>
              <a:gd name="connsiteX1" fmla="*/ 1378634 w 3390314"/>
              <a:gd name="connsiteY1" fmla="*/ 84 h 1135698"/>
              <a:gd name="connsiteX2" fmla="*/ 2729132 w 3390314"/>
              <a:gd name="connsiteY2" fmla="*/ 900417 h 1135698"/>
              <a:gd name="connsiteX3" fmla="*/ 3390314 w 3390314"/>
              <a:gd name="connsiteY3" fmla="*/ 1125500 h 1135698"/>
              <a:gd name="connsiteX0" fmla="*/ 0 w 3390314"/>
              <a:gd name="connsiteY0" fmla="*/ 862727 h 1140212"/>
              <a:gd name="connsiteX1" fmla="*/ 323557 w 3390314"/>
              <a:gd name="connsiteY1" fmla="*/ 567306 h 1140212"/>
              <a:gd name="connsiteX2" fmla="*/ 1378634 w 3390314"/>
              <a:gd name="connsiteY2" fmla="*/ 4598 h 1140212"/>
              <a:gd name="connsiteX3" fmla="*/ 2729132 w 3390314"/>
              <a:gd name="connsiteY3" fmla="*/ 904931 h 1140212"/>
              <a:gd name="connsiteX4" fmla="*/ 3390314 w 3390314"/>
              <a:gd name="connsiteY4" fmla="*/ 1130014 h 1140212"/>
              <a:gd name="connsiteX0" fmla="*/ 0 w 3896751"/>
              <a:gd name="connsiteY0" fmla="*/ 1242555 h 1242555"/>
              <a:gd name="connsiteX1" fmla="*/ 829994 w 3896751"/>
              <a:gd name="connsiteY1" fmla="*/ 567306 h 1242555"/>
              <a:gd name="connsiteX2" fmla="*/ 1885071 w 3896751"/>
              <a:gd name="connsiteY2" fmla="*/ 4598 h 1242555"/>
              <a:gd name="connsiteX3" fmla="*/ 3235569 w 3896751"/>
              <a:gd name="connsiteY3" fmla="*/ 904931 h 1242555"/>
              <a:gd name="connsiteX4" fmla="*/ 3896751 w 3896751"/>
              <a:gd name="connsiteY4" fmla="*/ 1130014 h 1242555"/>
              <a:gd name="connsiteX0" fmla="*/ 0 w 3896751"/>
              <a:gd name="connsiteY0" fmla="*/ 1238098 h 1238098"/>
              <a:gd name="connsiteX1" fmla="*/ 675249 w 3896751"/>
              <a:gd name="connsiteY1" fmla="*/ 970812 h 1238098"/>
              <a:gd name="connsiteX2" fmla="*/ 1885071 w 3896751"/>
              <a:gd name="connsiteY2" fmla="*/ 141 h 1238098"/>
              <a:gd name="connsiteX3" fmla="*/ 3235569 w 3896751"/>
              <a:gd name="connsiteY3" fmla="*/ 900474 h 1238098"/>
              <a:gd name="connsiteX4" fmla="*/ 3896751 w 3896751"/>
              <a:gd name="connsiteY4" fmla="*/ 1125557 h 1238098"/>
              <a:gd name="connsiteX0" fmla="*/ 0 w 3854548"/>
              <a:gd name="connsiteY0" fmla="*/ 1209962 h 1209962"/>
              <a:gd name="connsiteX1" fmla="*/ 633046 w 3854548"/>
              <a:gd name="connsiteY1" fmla="*/ 970812 h 1209962"/>
              <a:gd name="connsiteX2" fmla="*/ 1842868 w 3854548"/>
              <a:gd name="connsiteY2" fmla="*/ 141 h 1209962"/>
              <a:gd name="connsiteX3" fmla="*/ 3193366 w 3854548"/>
              <a:gd name="connsiteY3" fmla="*/ 900474 h 1209962"/>
              <a:gd name="connsiteX4" fmla="*/ 3854548 w 3854548"/>
              <a:gd name="connsiteY4" fmla="*/ 1125557 h 1209962"/>
              <a:gd name="connsiteX0" fmla="*/ 0 w 4093699"/>
              <a:gd name="connsiteY0" fmla="*/ 1238097 h 1238097"/>
              <a:gd name="connsiteX1" fmla="*/ 872197 w 4093699"/>
              <a:gd name="connsiteY1" fmla="*/ 970812 h 1238097"/>
              <a:gd name="connsiteX2" fmla="*/ 2082019 w 4093699"/>
              <a:gd name="connsiteY2" fmla="*/ 141 h 1238097"/>
              <a:gd name="connsiteX3" fmla="*/ 3432517 w 4093699"/>
              <a:gd name="connsiteY3" fmla="*/ 900474 h 1238097"/>
              <a:gd name="connsiteX4" fmla="*/ 4093699 w 4093699"/>
              <a:gd name="connsiteY4" fmla="*/ 1125557 h 1238097"/>
              <a:gd name="connsiteX0" fmla="*/ 0 w 3770142"/>
              <a:gd name="connsiteY0" fmla="*/ 1238097 h 1238097"/>
              <a:gd name="connsiteX1" fmla="*/ 548640 w 3770142"/>
              <a:gd name="connsiteY1" fmla="*/ 970812 h 1238097"/>
              <a:gd name="connsiteX2" fmla="*/ 1758462 w 3770142"/>
              <a:gd name="connsiteY2" fmla="*/ 141 h 1238097"/>
              <a:gd name="connsiteX3" fmla="*/ 3108960 w 3770142"/>
              <a:gd name="connsiteY3" fmla="*/ 900474 h 1238097"/>
              <a:gd name="connsiteX4" fmla="*/ 3770142 w 3770142"/>
              <a:gd name="connsiteY4" fmla="*/ 1125557 h 1238097"/>
              <a:gd name="connsiteX0" fmla="*/ 0 w 3770142"/>
              <a:gd name="connsiteY0" fmla="*/ 1238097 h 1238097"/>
              <a:gd name="connsiteX1" fmla="*/ 548640 w 3770142"/>
              <a:gd name="connsiteY1" fmla="*/ 970812 h 1238097"/>
              <a:gd name="connsiteX2" fmla="*/ 1758462 w 3770142"/>
              <a:gd name="connsiteY2" fmla="*/ 141 h 1238097"/>
              <a:gd name="connsiteX3" fmla="*/ 3108960 w 3770142"/>
              <a:gd name="connsiteY3" fmla="*/ 900474 h 1238097"/>
              <a:gd name="connsiteX4" fmla="*/ 3770142 w 3770142"/>
              <a:gd name="connsiteY4" fmla="*/ 1125557 h 1238097"/>
              <a:gd name="connsiteX0" fmla="*/ 0 w 3770142"/>
              <a:gd name="connsiteY0" fmla="*/ 1238528 h 1238528"/>
              <a:gd name="connsiteX1" fmla="*/ 548640 w 3770142"/>
              <a:gd name="connsiteY1" fmla="*/ 971243 h 1238528"/>
              <a:gd name="connsiteX2" fmla="*/ 1758462 w 3770142"/>
              <a:gd name="connsiteY2" fmla="*/ 572 h 1238528"/>
              <a:gd name="connsiteX3" fmla="*/ 3770142 w 3770142"/>
              <a:gd name="connsiteY3" fmla="*/ 1125988 h 1238528"/>
              <a:gd name="connsiteX0" fmla="*/ 0 w 2888226"/>
              <a:gd name="connsiteY0" fmla="*/ 1258604 h 1258604"/>
              <a:gd name="connsiteX1" fmla="*/ 548640 w 2888226"/>
              <a:gd name="connsiteY1" fmla="*/ 991319 h 1258604"/>
              <a:gd name="connsiteX2" fmla="*/ 1758462 w 2888226"/>
              <a:gd name="connsiteY2" fmla="*/ 20648 h 1258604"/>
              <a:gd name="connsiteX3" fmla="*/ 2888226 w 2888226"/>
              <a:gd name="connsiteY3" fmla="*/ 415708 h 1258604"/>
              <a:gd name="connsiteX0" fmla="*/ 0 w 3004522"/>
              <a:gd name="connsiteY0" fmla="*/ 1406455 h 1406455"/>
              <a:gd name="connsiteX1" fmla="*/ 548640 w 3004522"/>
              <a:gd name="connsiteY1" fmla="*/ 1139170 h 1406455"/>
              <a:gd name="connsiteX2" fmla="*/ 1758462 w 3004522"/>
              <a:gd name="connsiteY2" fmla="*/ 168499 h 1406455"/>
              <a:gd name="connsiteX3" fmla="*/ 3004522 w 3004522"/>
              <a:gd name="connsiteY3" fmla="*/ 139481 h 1406455"/>
              <a:gd name="connsiteX0" fmla="*/ 0 w 3004522"/>
              <a:gd name="connsiteY0" fmla="*/ 1344337 h 1344337"/>
              <a:gd name="connsiteX1" fmla="*/ 548640 w 3004522"/>
              <a:gd name="connsiteY1" fmla="*/ 1077052 h 1344337"/>
              <a:gd name="connsiteX2" fmla="*/ 1758462 w 3004522"/>
              <a:gd name="connsiteY2" fmla="*/ 106381 h 1344337"/>
              <a:gd name="connsiteX3" fmla="*/ 3004522 w 3004522"/>
              <a:gd name="connsiteY3" fmla="*/ 77363 h 1344337"/>
              <a:gd name="connsiteX0" fmla="*/ 0 w 2810694"/>
              <a:gd name="connsiteY0" fmla="*/ 1524558 h 1524558"/>
              <a:gd name="connsiteX1" fmla="*/ 548640 w 2810694"/>
              <a:gd name="connsiteY1" fmla="*/ 1257273 h 1524558"/>
              <a:gd name="connsiteX2" fmla="*/ 1758462 w 2810694"/>
              <a:gd name="connsiteY2" fmla="*/ 286602 h 1524558"/>
              <a:gd name="connsiteX3" fmla="*/ 2810694 w 2810694"/>
              <a:gd name="connsiteY3" fmla="*/ 21985 h 1524558"/>
              <a:gd name="connsiteX0" fmla="*/ 0 w 2810694"/>
              <a:gd name="connsiteY0" fmla="*/ 1502573 h 1502573"/>
              <a:gd name="connsiteX1" fmla="*/ 548640 w 2810694"/>
              <a:gd name="connsiteY1" fmla="*/ 1235288 h 1502573"/>
              <a:gd name="connsiteX2" fmla="*/ 1758462 w 2810694"/>
              <a:gd name="connsiteY2" fmla="*/ 264617 h 1502573"/>
              <a:gd name="connsiteX3" fmla="*/ 2810694 w 2810694"/>
              <a:gd name="connsiteY3" fmla="*/ 0 h 1502573"/>
              <a:gd name="connsiteX0" fmla="*/ 0 w 2810694"/>
              <a:gd name="connsiteY0" fmla="*/ 1502573 h 1502573"/>
              <a:gd name="connsiteX1" fmla="*/ 558331 w 2810694"/>
              <a:gd name="connsiteY1" fmla="*/ 1353087 h 1502573"/>
              <a:gd name="connsiteX2" fmla="*/ 1758462 w 2810694"/>
              <a:gd name="connsiteY2" fmla="*/ 264617 h 1502573"/>
              <a:gd name="connsiteX3" fmla="*/ 2810694 w 2810694"/>
              <a:gd name="connsiteY3" fmla="*/ 0 h 1502573"/>
              <a:gd name="connsiteX0" fmla="*/ 0 w 2810694"/>
              <a:gd name="connsiteY0" fmla="*/ 1502573 h 1502573"/>
              <a:gd name="connsiteX1" fmla="*/ 558331 w 2810694"/>
              <a:gd name="connsiteY1" fmla="*/ 1353087 h 1502573"/>
              <a:gd name="connsiteX2" fmla="*/ 1758462 w 2810694"/>
              <a:gd name="connsiteY2" fmla="*/ 264617 h 1502573"/>
              <a:gd name="connsiteX3" fmla="*/ 2810694 w 2810694"/>
              <a:gd name="connsiteY3" fmla="*/ 0 h 1502573"/>
            </a:gdLst>
            <a:ahLst/>
            <a:cxnLst>
              <a:cxn ang="0">
                <a:pos x="connsiteX0" y="connsiteY0"/>
              </a:cxn>
              <a:cxn ang="0">
                <a:pos x="connsiteX1" y="connsiteY1"/>
              </a:cxn>
              <a:cxn ang="0">
                <a:pos x="connsiteX2" y="connsiteY2"/>
              </a:cxn>
              <a:cxn ang="0">
                <a:pos x="connsiteX3" y="connsiteY3"/>
              </a:cxn>
            </a:cxnLst>
            <a:rect l="l" t="t" r="r" b="b"/>
            <a:pathLst>
              <a:path w="2810694" h="1502573">
                <a:moveTo>
                  <a:pt x="0" y="1502573"/>
                </a:moveTo>
                <a:cubicBezTo>
                  <a:pt x="363415" y="1439268"/>
                  <a:pt x="328559" y="1448988"/>
                  <a:pt x="558331" y="1353087"/>
                </a:cubicBezTo>
                <a:cubicBezTo>
                  <a:pt x="788103" y="1210066"/>
                  <a:pt x="1383068" y="490132"/>
                  <a:pt x="1758462" y="264617"/>
                </a:cubicBezTo>
                <a:cubicBezTo>
                  <a:pt x="2133856" y="39103"/>
                  <a:pt x="2314063" y="16844"/>
                  <a:pt x="2810694" y="0"/>
                </a:cubicBezTo>
              </a:path>
            </a:pathLst>
          </a:cu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強調線吹き出し 2 55">
            <a:extLst>
              <a:ext uri="{FF2B5EF4-FFF2-40B4-BE49-F238E27FC236}">
                <a16:creationId xmlns:a16="http://schemas.microsoft.com/office/drawing/2014/main" id="{24ABC2E3-4B39-7B48-8CFE-D91F60FD9DC2}"/>
              </a:ext>
            </a:extLst>
          </p:cNvPr>
          <p:cNvSpPr/>
          <p:nvPr/>
        </p:nvSpPr>
        <p:spPr>
          <a:xfrm>
            <a:off x="441395" y="4731002"/>
            <a:ext cx="1186224" cy="216404"/>
          </a:xfrm>
          <a:prstGeom prst="accentCallout2">
            <a:avLst>
              <a:gd name="adj1" fmla="val 18750"/>
              <a:gd name="adj2" fmla="val -8333"/>
              <a:gd name="adj3" fmla="val 18750"/>
              <a:gd name="adj4" fmla="val -16667"/>
              <a:gd name="adj5" fmla="val 450534"/>
              <a:gd name="adj6" fmla="val 20930"/>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チューリングテスト</a:t>
            </a:r>
            <a:endParaRPr kumimoji="1" lang="ja-JP" altLang="en-US" sz="1400" dirty="0">
              <a:solidFill>
                <a:schemeClr val="tx1">
                  <a:lumMod val="50000"/>
                  <a:lumOff val="50000"/>
                </a:schemeClr>
              </a:solidFill>
              <a:latin typeface="Meiryo UI" panose="020B0604030504040204" pitchFamily="34" charset="-128"/>
              <a:ea typeface="Meiryo UI" panose="020B0604030504040204" pitchFamily="34" charset="-128"/>
            </a:endParaRPr>
          </a:p>
        </p:txBody>
      </p:sp>
      <p:sp>
        <p:nvSpPr>
          <p:cNvPr id="57" name="強調線吹き出し 2 56">
            <a:extLst>
              <a:ext uri="{FF2B5EF4-FFF2-40B4-BE49-F238E27FC236}">
                <a16:creationId xmlns:a16="http://schemas.microsoft.com/office/drawing/2014/main" id="{3B9D924F-97D9-CC44-ABF2-8ECC27D3982B}"/>
              </a:ext>
            </a:extLst>
          </p:cNvPr>
          <p:cNvSpPr/>
          <p:nvPr/>
        </p:nvSpPr>
        <p:spPr>
          <a:xfrm>
            <a:off x="1534060" y="4941895"/>
            <a:ext cx="1186224" cy="436927"/>
          </a:xfrm>
          <a:prstGeom prst="accentCallout2">
            <a:avLst>
              <a:gd name="adj1" fmla="val 18750"/>
              <a:gd name="adj2" fmla="val -8333"/>
              <a:gd name="adj3" fmla="val 18750"/>
              <a:gd name="adj4" fmla="val -16667"/>
              <a:gd name="adj5" fmla="val 187961"/>
              <a:gd name="adj6" fmla="val -9903"/>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人工知能（</a:t>
            </a:r>
            <a:r>
              <a:rPr lang="en" altLang="ja-JP" sz="1400" dirty="0">
                <a:solidFill>
                  <a:schemeClr val="tx1">
                    <a:lumMod val="50000"/>
                    <a:lumOff val="50000"/>
                  </a:schemeClr>
                </a:solidFill>
                <a:latin typeface="Meiryo UI" panose="020B0604030504040204" pitchFamily="34" charset="-128"/>
                <a:ea typeface="Meiryo UI" panose="020B0604030504040204" pitchFamily="34" charset="-128"/>
              </a:rPr>
              <a:t>AI</a:t>
            </a:r>
            <a:r>
              <a:rPr lang="ja-JP" altLang="en" sz="1400">
                <a:solidFill>
                  <a:schemeClr val="tx1">
                    <a:lumMod val="50000"/>
                    <a:lumOff val="50000"/>
                  </a:schemeClr>
                </a:solidFill>
                <a:latin typeface="Meiryo UI" panose="020B0604030504040204" pitchFamily="34" charset="-128"/>
                <a:ea typeface="Meiryo UI" panose="020B0604030504040204" pitchFamily="34" charset="-128"/>
              </a:rPr>
              <a:t>）</a:t>
            </a:r>
            <a:endParaRPr lang="en-US" altLang="ja-JP" sz="1400" dirty="0">
              <a:solidFill>
                <a:schemeClr val="tx1">
                  <a:lumMod val="50000"/>
                  <a:lumOff val="50000"/>
                </a:schemeClr>
              </a:solidFill>
              <a:latin typeface="Meiryo UI" panose="020B0604030504040204" pitchFamily="34" charset="-128"/>
              <a:ea typeface="Meiryo UI" panose="020B0604030504040204" pitchFamily="34" charset="-128"/>
            </a:endParaRPr>
          </a:p>
          <a:p>
            <a:pPr algn="ctr"/>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という言葉が誕生</a:t>
            </a:r>
          </a:p>
        </p:txBody>
      </p:sp>
      <p:sp>
        <p:nvSpPr>
          <p:cNvPr id="58" name="強調線吹き出し 2 57">
            <a:extLst>
              <a:ext uri="{FF2B5EF4-FFF2-40B4-BE49-F238E27FC236}">
                <a16:creationId xmlns:a16="http://schemas.microsoft.com/office/drawing/2014/main" id="{713A83FB-F724-F646-80C3-549F84D43B09}"/>
              </a:ext>
            </a:extLst>
          </p:cNvPr>
          <p:cNvSpPr/>
          <p:nvPr/>
        </p:nvSpPr>
        <p:spPr>
          <a:xfrm>
            <a:off x="6624007" y="5137422"/>
            <a:ext cx="1623101" cy="373825"/>
          </a:xfrm>
          <a:prstGeom prst="accentCallout2">
            <a:avLst>
              <a:gd name="adj1" fmla="val 18750"/>
              <a:gd name="adj2" fmla="val -8333"/>
              <a:gd name="adj3" fmla="val 18750"/>
              <a:gd name="adj4" fmla="val -16667"/>
              <a:gd name="adj5" fmla="val 163332"/>
              <a:gd name="adj6" fmla="val -30656"/>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オートエンコーダを利用した</a:t>
            </a:r>
            <a:endParaRPr lang="en-US" altLang="ja-JP" sz="1400" dirty="0">
              <a:solidFill>
                <a:schemeClr val="tx1">
                  <a:lumMod val="50000"/>
                  <a:lumOff val="50000"/>
                </a:schemeClr>
              </a:solidFill>
              <a:latin typeface="Meiryo UI" panose="020B0604030504040204" pitchFamily="34" charset="-128"/>
              <a:ea typeface="Meiryo UI" panose="020B0604030504040204" pitchFamily="34" charset="-128"/>
            </a:endParaRPr>
          </a:p>
          <a:p>
            <a:pPr algn="ctr"/>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ディープラーニングを発明</a:t>
            </a:r>
          </a:p>
        </p:txBody>
      </p:sp>
      <p:sp>
        <p:nvSpPr>
          <p:cNvPr id="59" name="強調線吹き出し 2 58">
            <a:extLst>
              <a:ext uri="{FF2B5EF4-FFF2-40B4-BE49-F238E27FC236}">
                <a16:creationId xmlns:a16="http://schemas.microsoft.com/office/drawing/2014/main" id="{BFA7C78B-0C36-EF43-9532-2A0B57D17E1D}"/>
              </a:ext>
            </a:extLst>
          </p:cNvPr>
          <p:cNvSpPr/>
          <p:nvPr/>
        </p:nvSpPr>
        <p:spPr>
          <a:xfrm>
            <a:off x="3236735" y="4972448"/>
            <a:ext cx="2246791" cy="616792"/>
          </a:xfrm>
          <a:prstGeom prst="accentCallout2">
            <a:avLst>
              <a:gd name="adj1" fmla="val 18750"/>
              <a:gd name="adj2" fmla="val -8333"/>
              <a:gd name="adj3" fmla="val 18750"/>
              <a:gd name="adj4" fmla="val -16667"/>
              <a:gd name="adj5" fmla="val 130809"/>
              <a:gd name="adj6" fmla="val 7761"/>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ジョン・サールが</a:t>
            </a:r>
            <a:endParaRPr lang="en-US" altLang="ja-JP" sz="1400" dirty="0">
              <a:solidFill>
                <a:schemeClr val="tx1">
                  <a:lumMod val="50000"/>
                  <a:lumOff val="50000"/>
                </a:schemeClr>
              </a:solidFill>
              <a:latin typeface="Meiryo UI" panose="020B0604030504040204" pitchFamily="34" charset="-128"/>
              <a:ea typeface="Meiryo UI" panose="020B0604030504040204" pitchFamily="34" charset="-128"/>
            </a:endParaRPr>
          </a:p>
          <a:p>
            <a:pPr algn="ctr"/>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「強い</a:t>
            </a:r>
            <a:r>
              <a:rPr lang="en" altLang="ja-JP" sz="1400" dirty="0">
                <a:solidFill>
                  <a:schemeClr val="tx1">
                    <a:lumMod val="50000"/>
                    <a:lumOff val="50000"/>
                  </a:schemeClr>
                </a:solidFill>
                <a:latin typeface="Meiryo UI" panose="020B0604030504040204" pitchFamily="34" charset="-128"/>
                <a:ea typeface="Meiryo UI" panose="020B0604030504040204" pitchFamily="34" charset="-128"/>
              </a:rPr>
              <a:t>AI</a:t>
            </a:r>
            <a:r>
              <a:rPr lang="ja-JP" altLang="en" sz="140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弱い</a:t>
            </a:r>
            <a:r>
              <a:rPr lang="en" altLang="ja-JP" sz="1400" dirty="0">
                <a:solidFill>
                  <a:schemeClr val="tx1">
                    <a:lumMod val="50000"/>
                    <a:lumOff val="50000"/>
                  </a:schemeClr>
                </a:solidFill>
                <a:latin typeface="Meiryo UI" panose="020B0604030504040204" pitchFamily="34" charset="-128"/>
                <a:ea typeface="Meiryo UI" panose="020B0604030504040204" pitchFamily="34" charset="-128"/>
              </a:rPr>
              <a:t>AI</a:t>
            </a:r>
            <a:r>
              <a:rPr lang="ja-JP" altLang="en" sz="140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の概念</a:t>
            </a:r>
            <a:endParaRPr lang="en-US" altLang="ja-JP" sz="1400" dirty="0">
              <a:solidFill>
                <a:schemeClr val="tx1">
                  <a:lumMod val="50000"/>
                  <a:lumOff val="50000"/>
                </a:schemeClr>
              </a:solidFill>
              <a:latin typeface="Meiryo UI" panose="020B0604030504040204" pitchFamily="34" charset="-128"/>
              <a:ea typeface="Meiryo UI" panose="020B0604030504040204" pitchFamily="34" charset="-128"/>
            </a:endParaRPr>
          </a:p>
          <a:p>
            <a:pPr algn="ctr"/>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および「中国語の部屋」を提唱</a:t>
            </a:r>
          </a:p>
        </p:txBody>
      </p:sp>
      <p:sp>
        <p:nvSpPr>
          <p:cNvPr id="60" name="強調線吹き出し 2 59">
            <a:extLst>
              <a:ext uri="{FF2B5EF4-FFF2-40B4-BE49-F238E27FC236}">
                <a16:creationId xmlns:a16="http://schemas.microsoft.com/office/drawing/2014/main" id="{62E0994A-4512-014B-A69D-CB4245EA1383}"/>
              </a:ext>
            </a:extLst>
          </p:cNvPr>
          <p:cNvSpPr/>
          <p:nvPr/>
        </p:nvSpPr>
        <p:spPr>
          <a:xfrm>
            <a:off x="7468788" y="4378248"/>
            <a:ext cx="1725898" cy="373825"/>
          </a:xfrm>
          <a:prstGeom prst="accentCallout2">
            <a:avLst>
              <a:gd name="adj1" fmla="val 22513"/>
              <a:gd name="adj2" fmla="val -2627"/>
              <a:gd name="adj3" fmla="val 18750"/>
              <a:gd name="adj4" fmla="val -16667"/>
              <a:gd name="adj5" fmla="val 351490"/>
              <a:gd name="adj6" fmla="val 33737"/>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将棋</a:t>
            </a:r>
            <a:r>
              <a:rPr lang="en" altLang="ja-JP" sz="1400" dirty="0">
                <a:solidFill>
                  <a:schemeClr val="tx1">
                    <a:lumMod val="50000"/>
                    <a:lumOff val="50000"/>
                  </a:schemeClr>
                </a:solidFill>
                <a:latin typeface="Meiryo UI" panose="020B0604030504040204" pitchFamily="34" charset="-128"/>
                <a:ea typeface="Meiryo UI" panose="020B0604030504040204" pitchFamily="34" charset="-128"/>
              </a:rPr>
              <a:t>AI</a:t>
            </a:r>
            <a:r>
              <a:rPr lang="ja-JP" altLang="en" sz="1400">
                <a:solidFill>
                  <a:schemeClr val="tx1">
                    <a:lumMod val="50000"/>
                    <a:lumOff val="50000"/>
                  </a:schemeClr>
                </a:solidFill>
                <a:latin typeface="Meiryo UI" panose="020B0604030504040204" pitchFamily="34" charset="-128"/>
                <a:ea typeface="Meiryo UI" panose="020B0604030504040204" pitchFamily="34" charset="-128"/>
              </a:rPr>
              <a:t>「</a:t>
            </a:r>
            <a:r>
              <a:rPr lang="en" altLang="ja-JP" sz="1400" dirty="0" err="1">
                <a:solidFill>
                  <a:schemeClr val="tx1">
                    <a:lumMod val="50000"/>
                    <a:lumOff val="50000"/>
                  </a:schemeClr>
                </a:solidFill>
                <a:latin typeface="Meiryo UI" panose="020B0604030504040204" pitchFamily="34" charset="-128"/>
                <a:ea typeface="Meiryo UI" panose="020B0604030504040204" pitchFamily="34" charset="-128"/>
              </a:rPr>
              <a:t>Ponanza</a:t>
            </a:r>
            <a:r>
              <a:rPr lang="ja-JP" altLang="en" sz="140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が</a:t>
            </a:r>
            <a:endParaRPr lang="en-US" altLang="ja-JP" sz="1400" dirty="0">
              <a:solidFill>
                <a:schemeClr val="tx1">
                  <a:lumMod val="50000"/>
                  <a:lumOff val="50000"/>
                </a:schemeClr>
              </a:solidFill>
              <a:latin typeface="Meiryo UI" panose="020B0604030504040204" pitchFamily="34" charset="-128"/>
              <a:ea typeface="Meiryo UI" panose="020B0604030504040204" pitchFamily="34" charset="-128"/>
            </a:endParaRPr>
          </a:p>
          <a:p>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プロ棋士に勝利</a:t>
            </a:r>
          </a:p>
        </p:txBody>
      </p:sp>
      <p:sp>
        <p:nvSpPr>
          <p:cNvPr id="61" name="テキスト ボックス 60">
            <a:extLst>
              <a:ext uri="{FF2B5EF4-FFF2-40B4-BE49-F238E27FC236}">
                <a16:creationId xmlns:a16="http://schemas.microsoft.com/office/drawing/2014/main" id="{5F7B153F-4074-1E4C-8ED1-974F579C33F5}"/>
              </a:ext>
            </a:extLst>
          </p:cNvPr>
          <p:cNvSpPr txBox="1"/>
          <p:nvPr/>
        </p:nvSpPr>
        <p:spPr>
          <a:xfrm>
            <a:off x="8824379" y="2564085"/>
            <a:ext cx="2778325" cy="276999"/>
          </a:xfrm>
          <a:prstGeom prst="rect">
            <a:avLst/>
          </a:prstGeom>
          <a:noFill/>
        </p:spPr>
        <p:txBody>
          <a:bodyPr wrap="none" rtlCol="0">
            <a:spAutoFit/>
          </a:bodyPr>
          <a:lstStyle/>
          <a:p>
            <a:r>
              <a:rPr kumimoji="1" lang="en-US" altLang="ja-JP" sz="1200" dirty="0">
                <a:latin typeface="Meiryo UI" panose="020B0604030504040204" pitchFamily="34" charset="-128"/>
                <a:ea typeface="Meiryo UI" panose="020B0604030504040204" pitchFamily="34" charset="-128"/>
              </a:rPr>
              <a:t>※</a:t>
            </a:r>
            <a:r>
              <a:rPr kumimoji="1" lang="ja-JP" altLang="en-US" sz="1200">
                <a:latin typeface="Meiryo UI" panose="020B0604030504040204" pitchFamily="34" charset="-128"/>
                <a:ea typeface="Meiryo UI" panose="020B0604030504040204" pitchFamily="34" charset="-128"/>
              </a:rPr>
              <a:t>分析で重要な役割を果たすデータ・情報</a:t>
            </a:r>
          </a:p>
        </p:txBody>
      </p:sp>
      <p:sp>
        <p:nvSpPr>
          <p:cNvPr id="62" name="強調線吹き出し 2 61">
            <a:extLst>
              <a:ext uri="{FF2B5EF4-FFF2-40B4-BE49-F238E27FC236}">
                <a16:creationId xmlns:a16="http://schemas.microsoft.com/office/drawing/2014/main" id="{E54583F7-246E-3C4F-B488-7D2C23D048A3}"/>
              </a:ext>
            </a:extLst>
          </p:cNvPr>
          <p:cNvSpPr/>
          <p:nvPr/>
        </p:nvSpPr>
        <p:spPr>
          <a:xfrm>
            <a:off x="8576158" y="4835553"/>
            <a:ext cx="1725898" cy="373825"/>
          </a:xfrm>
          <a:prstGeom prst="accentCallout2">
            <a:avLst>
              <a:gd name="adj1" fmla="val 22513"/>
              <a:gd name="adj2" fmla="val -2627"/>
              <a:gd name="adj3" fmla="val 18750"/>
              <a:gd name="adj4" fmla="val -16667"/>
              <a:gd name="adj5" fmla="val 223542"/>
              <a:gd name="adj6" fmla="val 5209"/>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自動運転レベル３の</a:t>
            </a:r>
            <a:endParaRPr lang="en-US" altLang="ja-JP" sz="1400" dirty="0">
              <a:solidFill>
                <a:schemeClr val="tx1">
                  <a:lumMod val="50000"/>
                  <a:lumOff val="50000"/>
                </a:schemeClr>
              </a:solidFill>
              <a:latin typeface="Meiryo UI" panose="020B0604030504040204" pitchFamily="34" charset="-128"/>
              <a:ea typeface="Meiryo UI" panose="020B0604030504040204" pitchFamily="34" charset="-128"/>
            </a:endParaRPr>
          </a:p>
          <a:p>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公道での走行実現</a:t>
            </a:r>
          </a:p>
        </p:txBody>
      </p:sp>
      <p:sp>
        <p:nvSpPr>
          <p:cNvPr id="63" name="コンテンツ プレースホルダー 62">
            <a:extLst>
              <a:ext uri="{FF2B5EF4-FFF2-40B4-BE49-F238E27FC236}">
                <a16:creationId xmlns:a16="http://schemas.microsoft.com/office/drawing/2014/main" id="{C877AB85-DA1D-0A41-A541-E18DB3905D3B}"/>
              </a:ext>
            </a:extLst>
          </p:cNvPr>
          <p:cNvSpPr>
            <a:spLocks noGrp="1"/>
          </p:cNvSpPr>
          <p:nvPr>
            <p:ph sz="half" idx="1"/>
          </p:nvPr>
        </p:nvSpPr>
        <p:spPr>
          <a:xfrm>
            <a:off x="609600" y="1772816"/>
            <a:ext cx="5384800" cy="868249"/>
          </a:xfrm>
        </p:spPr>
        <p:txBody>
          <a:bodyPr/>
          <a:lstStyle/>
          <a:p>
            <a:pPr>
              <a:buFont typeface="Wingdings" pitchFamily="2" charset="2"/>
              <a:buChar char="l"/>
            </a:pPr>
            <a:r>
              <a:rPr lang="ja-JP" altLang="en-US"/>
              <a:t>３回の</a:t>
            </a:r>
            <a:r>
              <a:rPr lang="en-US" altLang="ja-JP" dirty="0"/>
              <a:t>AI</a:t>
            </a:r>
            <a:r>
              <a:rPr lang="ja-JP" altLang="en-US"/>
              <a:t>ブーム</a:t>
            </a:r>
          </a:p>
        </p:txBody>
      </p:sp>
    </p:spTree>
    <p:extLst>
      <p:ext uri="{BB962C8B-B14F-4D97-AF65-F5344CB8AC3E}">
        <p14:creationId xmlns:p14="http://schemas.microsoft.com/office/powerpoint/2010/main" val="269249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p:tgtEl>
                                          <p:spTgt spid="51"/>
                                        </p:tgtEl>
                                        <p:attrNameLst>
                                          <p:attrName>ppt_y</p:attrName>
                                        </p:attrNameLst>
                                      </p:cBhvr>
                                      <p:tavLst>
                                        <p:tav tm="0">
                                          <p:val>
                                            <p:strVal val="#ppt_y+#ppt_h*1.125000"/>
                                          </p:val>
                                        </p:tav>
                                        <p:tav tm="100000">
                                          <p:val>
                                            <p:strVal val="#ppt_y"/>
                                          </p:val>
                                        </p:tav>
                                      </p:tavLst>
                                    </p:anim>
                                    <p:animEffect transition="in" filter="wipe(up)">
                                      <p:cBhvr>
                                        <p:cTn id="8" dur="500"/>
                                        <p:tgtEl>
                                          <p:spTgt spid="5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p:tgtEl>
                                          <p:spTgt spid="52"/>
                                        </p:tgtEl>
                                        <p:attrNameLst>
                                          <p:attrName>ppt_y</p:attrName>
                                        </p:attrNameLst>
                                      </p:cBhvr>
                                      <p:tavLst>
                                        <p:tav tm="0">
                                          <p:val>
                                            <p:strVal val="#ppt_y+#ppt_h*1.125000"/>
                                          </p:val>
                                        </p:tav>
                                        <p:tav tm="100000">
                                          <p:val>
                                            <p:strVal val="#ppt_y"/>
                                          </p:val>
                                        </p:tav>
                                      </p:tavLst>
                                    </p:anim>
                                    <p:animEffect transition="in" filter="wipe(up)">
                                      <p:cBhvr>
                                        <p:cTn id="12" dur="500"/>
                                        <p:tgtEl>
                                          <p:spTgt spid="52"/>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cBhvr additive="base">
                                        <p:cTn id="15" dur="500"/>
                                        <p:tgtEl>
                                          <p:spTgt spid="53"/>
                                        </p:tgtEl>
                                        <p:attrNameLst>
                                          <p:attrName>ppt_y</p:attrName>
                                        </p:attrNameLst>
                                      </p:cBhvr>
                                      <p:tavLst>
                                        <p:tav tm="0">
                                          <p:val>
                                            <p:strVal val="#ppt_y+#ppt_h*1.125000"/>
                                          </p:val>
                                        </p:tav>
                                        <p:tav tm="100000">
                                          <p:val>
                                            <p:strVal val="#ppt_y"/>
                                          </p:val>
                                        </p:tav>
                                      </p:tavLst>
                                    </p:anim>
                                    <p:animEffect transition="in" filter="wipe(up)">
                                      <p:cBhvr>
                                        <p:cTn id="1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右矢印 16">
            <a:extLst>
              <a:ext uri="{FF2B5EF4-FFF2-40B4-BE49-F238E27FC236}">
                <a16:creationId xmlns:a16="http://schemas.microsoft.com/office/drawing/2014/main" id="{67CAB937-5E51-2B49-B6F3-6A34E9910348}"/>
              </a:ext>
            </a:extLst>
          </p:cNvPr>
          <p:cNvSpPr/>
          <p:nvPr/>
        </p:nvSpPr>
        <p:spPr>
          <a:xfrm rot="2369291">
            <a:off x="8210406" y="4208167"/>
            <a:ext cx="2924120" cy="677377"/>
          </a:xfrm>
          <a:prstGeom prst="rightArrow">
            <a:avLst>
              <a:gd name="adj1" fmla="val 62826"/>
              <a:gd name="adj2" fmla="val 76449"/>
            </a:avLst>
          </a:prstGeom>
          <a:solidFill>
            <a:schemeClr val="tx2">
              <a:lumMod val="20000"/>
              <a:lumOff val="80000"/>
              <a:alpha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rgbClr val="FF0000"/>
              </a:solidFill>
            </a:endParaRPr>
          </a:p>
        </p:txBody>
      </p:sp>
      <p:graphicFrame>
        <p:nvGraphicFramePr>
          <p:cNvPr id="10" name="コンテンツ プレースホルダー 9">
            <a:extLst>
              <a:ext uri="{FF2B5EF4-FFF2-40B4-BE49-F238E27FC236}">
                <a16:creationId xmlns:a16="http://schemas.microsoft.com/office/drawing/2014/main" id="{28916882-19DE-334D-907B-C27DF8901BA9}"/>
              </a:ext>
            </a:extLst>
          </p:cNvPr>
          <p:cNvGraphicFramePr>
            <a:graphicFrameLocks noGrp="1"/>
          </p:cNvGraphicFramePr>
          <p:nvPr>
            <p:ph idx="1"/>
            <p:extLst>
              <p:ext uri="{D42A27DB-BD31-4B8C-83A1-F6EECF244321}">
                <p14:modId xmlns:p14="http://schemas.microsoft.com/office/powerpoint/2010/main" val="618571961"/>
              </p:ext>
            </p:extLst>
          </p:nvPr>
        </p:nvGraphicFramePr>
        <p:xfrm>
          <a:off x="6888088" y="1939080"/>
          <a:ext cx="5568950" cy="4365009"/>
        </p:xfrm>
        <a:graphic>
          <a:graphicData uri="http://schemas.openxmlformats.org/drawingml/2006/chart">
            <c:chart xmlns:c="http://schemas.openxmlformats.org/drawingml/2006/chart" xmlns:r="http://schemas.openxmlformats.org/officeDocument/2006/relationships" r:id="rId2"/>
          </a:graphicData>
        </a:graphic>
      </p:graphicFrame>
      <p:sp>
        <p:nvSpPr>
          <p:cNvPr id="26" name="テキスト プレースホルダー 25">
            <a:extLst>
              <a:ext uri="{FF2B5EF4-FFF2-40B4-BE49-F238E27FC236}">
                <a16:creationId xmlns:a16="http://schemas.microsoft.com/office/drawing/2014/main" id="{5FD981F9-396E-4D4A-886D-00417A8ED2D2}"/>
              </a:ext>
            </a:extLst>
          </p:cNvPr>
          <p:cNvSpPr>
            <a:spLocks noGrp="1"/>
          </p:cNvSpPr>
          <p:nvPr>
            <p:ph type="body" sz="quarter" idx="13"/>
          </p:nvPr>
        </p:nvSpPr>
        <p:spPr>
          <a:xfrm>
            <a:off x="527051" y="1196753"/>
            <a:ext cx="11137900" cy="540276"/>
          </a:xfrm>
        </p:spPr>
        <p:txBody>
          <a:bodyPr>
            <a:normAutofit fontScale="77500" lnSpcReduction="20000"/>
          </a:bodyPr>
          <a:lstStyle/>
          <a:p>
            <a:pPr lvl="0"/>
            <a:r>
              <a:rPr lang="en-US" altLang="ja-JP" sz="4300" dirty="0">
                <a:solidFill>
                  <a:prstClr val="white"/>
                </a:solidFill>
              </a:rPr>
              <a:t>AI</a:t>
            </a:r>
            <a:r>
              <a:rPr lang="ja-JP" altLang="en-US" sz="4300">
                <a:solidFill>
                  <a:prstClr val="white"/>
                </a:solidFill>
              </a:rPr>
              <a:t>技術の飛躍的な進化</a:t>
            </a:r>
          </a:p>
        </p:txBody>
      </p:sp>
      <p:sp>
        <p:nvSpPr>
          <p:cNvPr id="25" name="タイトル 24">
            <a:extLst>
              <a:ext uri="{FF2B5EF4-FFF2-40B4-BE49-F238E27FC236}">
                <a16:creationId xmlns:a16="http://schemas.microsoft.com/office/drawing/2014/main" id="{7F7963FB-A3AC-E040-8BF0-1F3C92A82464}"/>
              </a:ext>
            </a:extLst>
          </p:cNvPr>
          <p:cNvSpPr>
            <a:spLocks noGrp="1"/>
          </p:cNvSpPr>
          <p:nvPr>
            <p:ph type="title"/>
          </p:nvPr>
        </p:nvSpPr>
        <p:spPr/>
        <p:txBody>
          <a:bodyPr/>
          <a:lstStyle/>
          <a:p>
            <a:r>
              <a:rPr lang="ja-JP" altLang="en-US">
                <a:effectLst>
                  <a:glow rad="139700">
                    <a:schemeClr val="bg1"/>
                  </a:glow>
                </a:effectLst>
              </a:rPr>
              <a:t>科学技術の進展</a:t>
            </a:r>
            <a:endParaRPr lang="ja-JP" altLang="en-US"/>
          </a:p>
        </p:txBody>
      </p:sp>
      <p:sp>
        <p:nvSpPr>
          <p:cNvPr id="27" name="テキスト プレースホルダー 26">
            <a:extLst>
              <a:ext uri="{FF2B5EF4-FFF2-40B4-BE49-F238E27FC236}">
                <a16:creationId xmlns:a16="http://schemas.microsoft.com/office/drawing/2014/main" id="{9DBA600C-3567-F841-BFCD-DD13FD278E7A}"/>
              </a:ext>
            </a:extLst>
          </p:cNvPr>
          <p:cNvSpPr>
            <a:spLocks noGrp="1"/>
          </p:cNvSpPr>
          <p:nvPr>
            <p:ph type="body" sz="quarter" idx="14"/>
          </p:nvPr>
        </p:nvSpPr>
        <p:spPr/>
        <p:txBody>
          <a:bodyPr/>
          <a:lstStyle/>
          <a:p>
            <a:r>
              <a:rPr lang="ja-JP" altLang="en-US"/>
              <a:t>なぜデータサイエンスリテラシーを学ぶのか？</a:t>
            </a:r>
          </a:p>
        </p:txBody>
      </p:sp>
      <p:sp>
        <p:nvSpPr>
          <p:cNvPr id="11" name="テキスト ボックス 10">
            <a:extLst>
              <a:ext uri="{FF2B5EF4-FFF2-40B4-BE49-F238E27FC236}">
                <a16:creationId xmlns:a16="http://schemas.microsoft.com/office/drawing/2014/main" id="{0A257988-3221-F349-BDC4-031C7C61AB7A}"/>
              </a:ext>
            </a:extLst>
          </p:cNvPr>
          <p:cNvSpPr txBox="1"/>
          <p:nvPr/>
        </p:nvSpPr>
        <p:spPr>
          <a:xfrm>
            <a:off x="7562027" y="1748517"/>
            <a:ext cx="3886899" cy="338554"/>
          </a:xfrm>
          <a:prstGeom prst="rect">
            <a:avLst/>
          </a:prstGeom>
          <a:solidFill>
            <a:schemeClr val="bg1"/>
          </a:solidFill>
        </p:spPr>
        <p:txBody>
          <a:bodyPr wrap="none" rtlCol="0">
            <a:spAutoFit/>
          </a:bodyPr>
          <a:lstStyle/>
          <a:p>
            <a:r>
              <a:rPr lang="en" altLang="ja-JP" sz="1600" b="1" dirty="0">
                <a:latin typeface="Meiryo UI" panose="020B0604030504040204" pitchFamily="34" charset="-128"/>
                <a:ea typeface="Meiryo UI" panose="020B0604030504040204" pitchFamily="34" charset="-128"/>
              </a:rPr>
              <a:t>Image Classification on ImageNet</a:t>
            </a:r>
          </a:p>
        </p:txBody>
      </p:sp>
      <p:sp>
        <p:nvSpPr>
          <p:cNvPr id="12" name="テキスト ボックス 11">
            <a:extLst>
              <a:ext uri="{FF2B5EF4-FFF2-40B4-BE49-F238E27FC236}">
                <a16:creationId xmlns:a16="http://schemas.microsoft.com/office/drawing/2014/main" id="{02C5A03B-AF9D-1144-BA19-717750E4E011}"/>
              </a:ext>
            </a:extLst>
          </p:cNvPr>
          <p:cNvSpPr txBox="1"/>
          <p:nvPr/>
        </p:nvSpPr>
        <p:spPr>
          <a:xfrm>
            <a:off x="8147867" y="2857673"/>
            <a:ext cx="1032270" cy="215444"/>
          </a:xfrm>
          <a:prstGeom prst="rect">
            <a:avLst/>
          </a:prstGeom>
          <a:solidFill>
            <a:schemeClr val="bg1"/>
          </a:solidFill>
        </p:spPr>
        <p:txBody>
          <a:bodyPr wrap="none" lIns="0" tIns="0" rIns="0" bIns="0" rtlCol="0">
            <a:spAutoFit/>
          </a:bodyPr>
          <a:lstStyle/>
          <a:p>
            <a:r>
              <a:rPr kumimoji="1" lang="en-US" altLang="ja-JP" sz="1400" b="1" dirty="0">
                <a:solidFill>
                  <a:srgbClr val="00B050"/>
                </a:solidFill>
                <a:latin typeface="Meiryo UI" panose="020B0604030504040204" pitchFamily="34" charset="-128"/>
                <a:ea typeface="Meiryo UI" panose="020B0604030504040204" pitchFamily="34" charset="-128"/>
              </a:rPr>
              <a:t>Conventional</a:t>
            </a:r>
            <a:endParaRPr kumimoji="1" lang="ja-JP" altLang="en-US" sz="1400" b="1">
              <a:solidFill>
                <a:srgbClr val="00B050"/>
              </a:solidFill>
              <a:latin typeface="Meiryo UI" panose="020B0604030504040204" pitchFamily="34" charset="-128"/>
              <a:ea typeface="Meiryo UI" panose="020B0604030504040204" pitchFamily="34" charset="-128"/>
            </a:endParaRPr>
          </a:p>
        </p:txBody>
      </p:sp>
      <p:sp>
        <p:nvSpPr>
          <p:cNvPr id="13" name="テキスト ボックス 12">
            <a:extLst>
              <a:ext uri="{FF2B5EF4-FFF2-40B4-BE49-F238E27FC236}">
                <a16:creationId xmlns:a16="http://schemas.microsoft.com/office/drawing/2014/main" id="{E0353ECD-51BC-B547-9752-81AB2ECB532A}"/>
              </a:ext>
            </a:extLst>
          </p:cNvPr>
          <p:cNvSpPr txBox="1"/>
          <p:nvPr/>
        </p:nvSpPr>
        <p:spPr>
          <a:xfrm>
            <a:off x="8642697" y="3505745"/>
            <a:ext cx="1146937" cy="215444"/>
          </a:xfrm>
          <a:prstGeom prst="rect">
            <a:avLst/>
          </a:prstGeom>
          <a:solidFill>
            <a:schemeClr val="bg1"/>
          </a:solidFill>
        </p:spPr>
        <p:txBody>
          <a:bodyPr wrap="none" lIns="0" tIns="0" rIns="0" bIns="0" rtlCol="0">
            <a:spAutoFit/>
          </a:bodyPr>
          <a:lstStyle/>
          <a:p>
            <a:r>
              <a:rPr kumimoji="1" lang="en-US" altLang="ja-JP" sz="1400" b="1" dirty="0">
                <a:solidFill>
                  <a:schemeClr val="tx2"/>
                </a:solidFill>
                <a:latin typeface="Meiryo UI" panose="020B0604030504040204" pitchFamily="34" charset="-128"/>
                <a:ea typeface="Meiryo UI" panose="020B0604030504040204" pitchFamily="34" charset="-128"/>
              </a:rPr>
              <a:t>Deep Learning</a:t>
            </a:r>
            <a:endParaRPr kumimoji="1" lang="ja-JP" altLang="en-US" sz="1400" b="1">
              <a:solidFill>
                <a:schemeClr val="tx2"/>
              </a:solidFill>
              <a:latin typeface="Meiryo UI" panose="020B0604030504040204" pitchFamily="34" charset="-128"/>
              <a:ea typeface="Meiryo UI" panose="020B0604030504040204" pitchFamily="34" charset="-128"/>
            </a:endParaRPr>
          </a:p>
        </p:txBody>
      </p:sp>
      <p:sp>
        <p:nvSpPr>
          <p:cNvPr id="14" name="テキスト ボックス 13">
            <a:extLst>
              <a:ext uri="{FF2B5EF4-FFF2-40B4-BE49-F238E27FC236}">
                <a16:creationId xmlns:a16="http://schemas.microsoft.com/office/drawing/2014/main" id="{7DFF67BE-3500-CB4F-A34D-5342B2884286}"/>
              </a:ext>
            </a:extLst>
          </p:cNvPr>
          <p:cNvSpPr txBox="1"/>
          <p:nvPr/>
        </p:nvSpPr>
        <p:spPr>
          <a:xfrm>
            <a:off x="8133450" y="5089921"/>
            <a:ext cx="717964" cy="215444"/>
          </a:xfrm>
          <a:prstGeom prst="rect">
            <a:avLst/>
          </a:prstGeom>
          <a:solidFill>
            <a:schemeClr val="bg1"/>
          </a:solidFill>
        </p:spPr>
        <p:txBody>
          <a:bodyPr wrap="none" lIns="0" tIns="0" rIns="0" bIns="0" rtlCol="0">
            <a:spAutoFit/>
          </a:bodyPr>
          <a:lstStyle/>
          <a:p>
            <a:r>
              <a:rPr kumimoji="1" lang="en-US" altLang="ja-JP" sz="1400" b="1" dirty="0">
                <a:solidFill>
                  <a:schemeClr val="accent2"/>
                </a:solidFill>
                <a:latin typeface="Meiryo UI" panose="020B0604030504040204" pitchFamily="34" charset="-128"/>
                <a:ea typeface="Meiryo UI" panose="020B0604030504040204" pitchFamily="34" charset="-128"/>
              </a:rPr>
              <a:t>#Params</a:t>
            </a:r>
            <a:endParaRPr kumimoji="1" lang="ja-JP" altLang="en-US" sz="1400" b="1">
              <a:solidFill>
                <a:schemeClr val="accent2"/>
              </a:solidFill>
              <a:latin typeface="Meiryo UI" panose="020B0604030504040204" pitchFamily="34" charset="-128"/>
              <a:ea typeface="Meiryo UI" panose="020B0604030504040204" pitchFamily="34" charset="-128"/>
            </a:endParaRPr>
          </a:p>
        </p:txBody>
      </p:sp>
      <p:sp>
        <p:nvSpPr>
          <p:cNvPr id="21" name="テキスト ボックス 20">
            <a:extLst>
              <a:ext uri="{FF2B5EF4-FFF2-40B4-BE49-F238E27FC236}">
                <a16:creationId xmlns:a16="http://schemas.microsoft.com/office/drawing/2014/main" id="{4AD9D882-40D1-6E4B-85D4-171528337FA6}"/>
              </a:ext>
            </a:extLst>
          </p:cNvPr>
          <p:cNvSpPr txBox="1"/>
          <p:nvPr/>
        </p:nvSpPr>
        <p:spPr>
          <a:xfrm>
            <a:off x="8033725" y="4284862"/>
            <a:ext cx="590018" cy="272677"/>
          </a:xfrm>
          <a:prstGeom prst="rect">
            <a:avLst/>
          </a:prstGeom>
          <a:noFill/>
        </p:spPr>
        <p:txBody>
          <a:bodyPr wrap="none" lIns="95960" tIns="47980" rIns="95960" bIns="0" rtlCol="0">
            <a:spAutoFit/>
          </a:bodyPr>
          <a:lstStyle/>
          <a:p>
            <a:pPr>
              <a:lnSpc>
                <a:spcPct val="120000"/>
              </a:lnSpc>
            </a:pPr>
            <a:r>
              <a:rPr lang="en-US" altLang="ja-JP" sz="1400" b="1" dirty="0">
                <a:solidFill>
                  <a:sysClr val="windowText" lastClr="000000"/>
                </a:solidFill>
                <a:latin typeface="+mj-ea"/>
                <a:ea typeface="+mj-ea"/>
              </a:rPr>
              <a:t>Human</a:t>
            </a:r>
            <a:endParaRPr lang="ja-JP" altLang="en-US" sz="1400" b="1" dirty="0">
              <a:solidFill>
                <a:sysClr val="windowText" lastClr="000000"/>
              </a:solidFill>
              <a:latin typeface="+mj-ea"/>
              <a:ea typeface="+mj-ea"/>
            </a:endParaRPr>
          </a:p>
        </p:txBody>
      </p:sp>
      <p:cxnSp>
        <p:nvCxnSpPr>
          <p:cNvPr id="24" name="直線コネクタ 23">
            <a:extLst>
              <a:ext uri="{FF2B5EF4-FFF2-40B4-BE49-F238E27FC236}">
                <a16:creationId xmlns:a16="http://schemas.microsoft.com/office/drawing/2014/main" id="{3E627B4F-9A66-F548-93D5-71175877FA5D}"/>
              </a:ext>
            </a:extLst>
          </p:cNvPr>
          <p:cNvCxnSpPr>
            <a:cxnSpLocks/>
          </p:cNvCxnSpPr>
          <p:nvPr/>
        </p:nvCxnSpPr>
        <p:spPr>
          <a:xfrm>
            <a:off x="8061442" y="4297833"/>
            <a:ext cx="2941332"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テキスト プレースホルダー 6">
            <a:extLst>
              <a:ext uri="{FF2B5EF4-FFF2-40B4-BE49-F238E27FC236}">
                <a16:creationId xmlns:a16="http://schemas.microsoft.com/office/drawing/2014/main" id="{089D78FD-6ACE-CF4D-A840-98DC4894C008}"/>
              </a:ext>
            </a:extLst>
          </p:cNvPr>
          <p:cNvSpPr txBox="1">
            <a:spLocks/>
          </p:cNvSpPr>
          <p:nvPr/>
        </p:nvSpPr>
        <p:spPr>
          <a:xfrm>
            <a:off x="527050" y="1844676"/>
            <a:ext cx="5136902" cy="2304404"/>
          </a:xfrm>
          <a:prstGeom prst="rect">
            <a:avLst/>
          </a:prstGeom>
          <a:ln w="6350">
            <a:noFill/>
          </a:ln>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Wingdings" panose="05000000000000000000" pitchFamily="2" charset="2"/>
              <a:buChar char="p"/>
              <a:defRPr kumimoji="1" sz="3200" b="1" kern="1200">
                <a:solidFill>
                  <a:schemeClr val="tx2"/>
                </a:solidFill>
                <a:latin typeface="Meiryo UI" panose="020B0604030504040204" pitchFamily="34" charset="-128"/>
                <a:ea typeface="Meiryo UI" panose="020B0604030504040204" pitchFamily="34" charset="-128"/>
                <a:cs typeface="+mn-cs"/>
              </a:defRPr>
            </a:lvl1pPr>
            <a:lvl2pPr marL="742950" indent="-285750" algn="l" defTabSz="914400" rtl="0" eaLnBrk="1" latinLnBrk="0" hangingPunct="1">
              <a:spcBef>
                <a:spcPct val="20000"/>
              </a:spcBef>
              <a:buFont typeface="Wingdings" panose="05000000000000000000" pitchFamily="2" charset="2"/>
              <a:buChar char="l"/>
              <a:defRPr kumimoji="1" sz="28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spcBef>
                <a:spcPct val="20000"/>
              </a:spcBef>
              <a:buFont typeface="Wingdings" panose="05000000000000000000" pitchFamily="2" charset="2"/>
              <a:buChar char="Ø"/>
              <a:defRPr kumimoji="1" sz="24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en" altLang="ja-JP"/>
              <a:t>IoT</a:t>
            </a:r>
            <a:r>
              <a:rPr lang="ja-JP" altLang="en-US"/>
              <a:t>によるデータの質と量の増大と計算機の処理能力の向上で、ディープラーニングを中心とした</a:t>
            </a:r>
            <a:r>
              <a:rPr lang="en-US" altLang="ja-JP"/>
              <a:t>AI</a:t>
            </a:r>
            <a:r>
              <a:rPr lang="ja-JP" altLang="en-US"/>
              <a:t>の分析精度が飛躍的に向上</a:t>
            </a:r>
            <a:endParaRPr lang="en-US" altLang="ja-JP"/>
          </a:p>
          <a:p>
            <a:pPr lvl="2"/>
            <a:endParaRPr lang="en-US" altLang="ja-JP"/>
          </a:p>
          <a:p>
            <a:r>
              <a:rPr lang="ja-JP" altLang="en-US"/>
              <a:t>プログラムのライブラリ構築によって容易に独自の</a:t>
            </a:r>
            <a:r>
              <a:rPr lang="en-US" altLang="ja-JP"/>
              <a:t>AI</a:t>
            </a:r>
            <a:r>
              <a:rPr lang="ja-JP" altLang="en-US"/>
              <a:t>を作成可能</a:t>
            </a:r>
            <a:endParaRPr lang="en-US" altLang="ja-JP"/>
          </a:p>
          <a:p>
            <a:endParaRPr lang="ja-JP" altLang="en-US"/>
          </a:p>
        </p:txBody>
      </p:sp>
      <p:sp>
        <p:nvSpPr>
          <p:cNvPr id="19" name="角丸四角形 18">
            <a:extLst>
              <a:ext uri="{FF2B5EF4-FFF2-40B4-BE49-F238E27FC236}">
                <a16:creationId xmlns:a16="http://schemas.microsoft.com/office/drawing/2014/main" id="{69665589-D442-174D-9C92-6CB09CE6DFC1}"/>
              </a:ext>
            </a:extLst>
          </p:cNvPr>
          <p:cNvSpPr/>
          <p:nvPr/>
        </p:nvSpPr>
        <p:spPr>
          <a:xfrm>
            <a:off x="794340" y="4099837"/>
            <a:ext cx="6021740" cy="1777435"/>
          </a:xfrm>
          <a:prstGeom prst="roundRect">
            <a:avLst/>
          </a:prstGeom>
          <a:solidFill>
            <a:srgbClr val="C6D9F1">
              <a:alpha val="50196"/>
            </a:srgbClr>
          </a:solid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000" b="1" dirty="0">
                <a:solidFill>
                  <a:srgbClr val="0070C0"/>
                </a:solidFill>
                <a:latin typeface="Meiryo UI" panose="020B0604030504040204" pitchFamily="34" charset="-128"/>
                <a:ea typeface="Meiryo UI" panose="020B0604030504040204" pitchFamily="34" charset="-128"/>
              </a:rPr>
              <a:t>AI</a:t>
            </a:r>
            <a:r>
              <a:rPr lang="ja-JP" altLang="en-US" sz="2000" b="1">
                <a:solidFill>
                  <a:srgbClr val="0070C0"/>
                </a:solidFill>
                <a:latin typeface="Meiryo UI" panose="020B0604030504040204" pitchFamily="34" charset="-128"/>
                <a:ea typeface="Meiryo UI" panose="020B0604030504040204" pitchFamily="34" charset="-128"/>
              </a:rPr>
              <a:t>でよく用いられる計算プログラムをライブラリ化</a:t>
            </a:r>
            <a:endParaRPr lang="en-US" altLang="ja-JP" sz="2000" b="1" dirty="0">
              <a:solidFill>
                <a:srgbClr val="0070C0"/>
              </a:solidFill>
              <a:latin typeface="Meiryo UI" panose="020B0604030504040204" pitchFamily="34" charset="-128"/>
              <a:ea typeface="Meiryo UI" panose="020B0604030504040204" pitchFamily="34" charset="-128"/>
            </a:endParaRPr>
          </a:p>
          <a:p>
            <a:r>
              <a:rPr lang="ja-JP" altLang="en-US" sz="1600" b="1">
                <a:solidFill>
                  <a:srgbClr val="0070C0"/>
                </a:solidFill>
                <a:latin typeface="Meiryo UI" panose="020B0604030504040204" pitchFamily="34" charset="-128"/>
                <a:ea typeface="Meiryo UI" panose="020B0604030504040204" pitchFamily="34" charset="-128"/>
              </a:rPr>
              <a:t>＜機械学習＞</a:t>
            </a:r>
          </a:p>
          <a:p>
            <a:r>
              <a:rPr lang="en" altLang="ja-JP" sz="1600" dirty="0">
                <a:solidFill>
                  <a:srgbClr val="0070C0"/>
                </a:solidFill>
                <a:latin typeface="Meiryo UI" panose="020B0604030504040204" pitchFamily="34" charset="-128"/>
                <a:ea typeface="Meiryo UI" panose="020B0604030504040204" pitchFamily="34" charset="-128"/>
              </a:rPr>
              <a:t>NumPy</a:t>
            </a:r>
            <a:r>
              <a:rPr lang="ja-JP" altLang="en" sz="1600">
                <a:solidFill>
                  <a:srgbClr val="0070C0"/>
                </a:solidFill>
                <a:latin typeface="Meiryo UI" panose="020B0604030504040204" pitchFamily="34" charset="-128"/>
                <a:ea typeface="Meiryo UI" panose="020B0604030504040204" pitchFamily="34" charset="-128"/>
              </a:rPr>
              <a:t>（</a:t>
            </a:r>
            <a:r>
              <a:rPr lang="ja-JP" altLang="en-US" sz="1600">
                <a:solidFill>
                  <a:srgbClr val="0070C0"/>
                </a:solidFill>
                <a:latin typeface="Meiryo UI" panose="020B0604030504040204" pitchFamily="34" charset="-128"/>
                <a:ea typeface="Meiryo UI" panose="020B0604030504040204" pitchFamily="34" charset="-128"/>
              </a:rPr>
              <a:t>ナンパイ）</a:t>
            </a:r>
            <a:r>
              <a:rPr lang="en-US" altLang="ja-JP" sz="1600" dirty="0">
                <a:solidFill>
                  <a:srgbClr val="0070C0"/>
                </a:solidFill>
                <a:latin typeface="Meiryo UI" panose="020B0604030504040204" pitchFamily="34" charset="-128"/>
                <a:ea typeface="Meiryo UI" panose="020B0604030504040204" pitchFamily="34" charset="-128"/>
              </a:rPr>
              <a:t>,</a:t>
            </a:r>
            <a:r>
              <a:rPr lang="ja-JP" altLang="en-US" sz="1600">
                <a:solidFill>
                  <a:srgbClr val="0070C0"/>
                </a:solidFill>
                <a:latin typeface="Meiryo UI" panose="020B0604030504040204" pitchFamily="34" charset="-128"/>
                <a:ea typeface="Meiryo UI" panose="020B0604030504040204" pitchFamily="34" charset="-128"/>
              </a:rPr>
              <a:t> </a:t>
            </a:r>
            <a:r>
              <a:rPr lang="en" altLang="ja-JP" sz="1600" dirty="0">
                <a:solidFill>
                  <a:srgbClr val="0070C0"/>
                </a:solidFill>
                <a:latin typeface="Meiryo UI" panose="020B0604030504040204" pitchFamily="34" charset="-128"/>
                <a:ea typeface="Meiryo UI" panose="020B0604030504040204" pitchFamily="34" charset="-128"/>
              </a:rPr>
              <a:t>Pandas</a:t>
            </a:r>
            <a:r>
              <a:rPr lang="ja-JP" altLang="en" sz="1600">
                <a:solidFill>
                  <a:srgbClr val="0070C0"/>
                </a:solidFill>
                <a:latin typeface="Meiryo UI" panose="020B0604030504040204" pitchFamily="34" charset="-128"/>
                <a:ea typeface="Meiryo UI" panose="020B0604030504040204" pitchFamily="34" charset="-128"/>
              </a:rPr>
              <a:t>（</a:t>
            </a:r>
            <a:r>
              <a:rPr lang="ja-JP" altLang="en-US" sz="1600">
                <a:solidFill>
                  <a:srgbClr val="0070C0"/>
                </a:solidFill>
                <a:latin typeface="Meiryo UI" panose="020B0604030504040204" pitchFamily="34" charset="-128"/>
                <a:ea typeface="Meiryo UI" panose="020B0604030504040204" pitchFamily="34" charset="-128"/>
              </a:rPr>
              <a:t>パンダス）</a:t>
            </a:r>
            <a:r>
              <a:rPr lang="en-US" altLang="ja-JP" sz="1600" dirty="0">
                <a:solidFill>
                  <a:srgbClr val="0070C0"/>
                </a:solidFill>
                <a:latin typeface="Meiryo UI" panose="020B0604030504040204" pitchFamily="34" charset="-128"/>
                <a:ea typeface="Meiryo UI" panose="020B0604030504040204" pitchFamily="34" charset="-128"/>
              </a:rPr>
              <a:t>,</a:t>
            </a:r>
            <a:r>
              <a:rPr lang="en" altLang="ja-JP" sz="1600" dirty="0">
                <a:solidFill>
                  <a:srgbClr val="0070C0"/>
                </a:solidFill>
                <a:latin typeface="Meiryo UI" panose="020B0604030504040204" pitchFamily="34" charset="-128"/>
                <a:ea typeface="Meiryo UI" panose="020B0604030504040204" pitchFamily="34" charset="-128"/>
              </a:rPr>
              <a:t>SciPy</a:t>
            </a:r>
            <a:r>
              <a:rPr lang="ja-JP" altLang="en" sz="1600">
                <a:solidFill>
                  <a:srgbClr val="0070C0"/>
                </a:solidFill>
                <a:latin typeface="Meiryo UI" panose="020B0604030504040204" pitchFamily="34" charset="-128"/>
                <a:ea typeface="Meiryo UI" panose="020B0604030504040204" pitchFamily="34" charset="-128"/>
              </a:rPr>
              <a:t>（</a:t>
            </a:r>
            <a:r>
              <a:rPr lang="ja-JP" altLang="en-US" sz="1600">
                <a:solidFill>
                  <a:srgbClr val="0070C0"/>
                </a:solidFill>
                <a:latin typeface="Meiryo UI" panose="020B0604030504040204" pitchFamily="34" charset="-128"/>
                <a:ea typeface="Meiryo UI" panose="020B0604030504040204" pitchFamily="34" charset="-128"/>
              </a:rPr>
              <a:t>サイパイ）</a:t>
            </a:r>
            <a:r>
              <a:rPr lang="en-US" altLang="ja-JP" sz="1600" dirty="0">
                <a:solidFill>
                  <a:srgbClr val="0070C0"/>
                </a:solidFill>
                <a:latin typeface="Meiryo UI" panose="020B0604030504040204" pitchFamily="34" charset="-128"/>
                <a:ea typeface="Meiryo UI" panose="020B0604030504040204" pitchFamily="34" charset="-128"/>
              </a:rPr>
              <a:t>,</a:t>
            </a:r>
            <a:r>
              <a:rPr lang="ja-JP" altLang="en-US" sz="1600">
                <a:solidFill>
                  <a:srgbClr val="0070C0"/>
                </a:solidFill>
                <a:latin typeface="Meiryo UI" panose="020B0604030504040204" pitchFamily="34" charset="-128"/>
                <a:ea typeface="Meiryo UI" panose="020B0604030504040204" pitchFamily="34" charset="-128"/>
              </a:rPr>
              <a:t> </a:t>
            </a:r>
            <a:r>
              <a:rPr lang="en" altLang="ja-JP" sz="1600" dirty="0">
                <a:solidFill>
                  <a:srgbClr val="0070C0"/>
                </a:solidFill>
                <a:latin typeface="Meiryo UI" panose="020B0604030504040204" pitchFamily="34" charset="-128"/>
                <a:ea typeface="Meiryo UI" panose="020B0604030504040204" pitchFamily="34" charset="-128"/>
              </a:rPr>
              <a:t>Matplotlib</a:t>
            </a:r>
            <a:r>
              <a:rPr lang="ja-JP" altLang="en" sz="1600">
                <a:solidFill>
                  <a:srgbClr val="0070C0"/>
                </a:solidFill>
                <a:latin typeface="Meiryo UI" panose="020B0604030504040204" pitchFamily="34" charset="-128"/>
                <a:ea typeface="Meiryo UI" panose="020B0604030504040204" pitchFamily="34" charset="-128"/>
              </a:rPr>
              <a:t>（</a:t>
            </a:r>
            <a:r>
              <a:rPr lang="ja-JP" altLang="en-US" sz="1600">
                <a:solidFill>
                  <a:srgbClr val="0070C0"/>
                </a:solidFill>
                <a:latin typeface="Meiryo UI" panose="020B0604030504040204" pitchFamily="34" charset="-128"/>
                <a:ea typeface="Meiryo UI" panose="020B0604030504040204" pitchFamily="34" charset="-128"/>
              </a:rPr>
              <a:t>マットプロットリブ）</a:t>
            </a:r>
            <a:r>
              <a:rPr lang="en-US" altLang="ja-JP" sz="1600" dirty="0">
                <a:solidFill>
                  <a:srgbClr val="0070C0"/>
                </a:solidFill>
                <a:latin typeface="Meiryo UI" panose="020B0604030504040204" pitchFamily="34" charset="-128"/>
                <a:ea typeface="Meiryo UI" panose="020B0604030504040204" pitchFamily="34" charset="-128"/>
              </a:rPr>
              <a:t>,</a:t>
            </a:r>
            <a:r>
              <a:rPr lang="ja-JP" altLang="en-US" sz="1600">
                <a:solidFill>
                  <a:srgbClr val="0070C0"/>
                </a:solidFill>
                <a:latin typeface="Meiryo UI" panose="020B0604030504040204" pitchFamily="34" charset="-128"/>
                <a:ea typeface="Meiryo UI" panose="020B0604030504040204" pitchFamily="34" charset="-128"/>
              </a:rPr>
              <a:t> </a:t>
            </a:r>
            <a:r>
              <a:rPr lang="en" altLang="ja-JP" sz="1600" dirty="0" err="1">
                <a:solidFill>
                  <a:srgbClr val="0070C0"/>
                </a:solidFill>
                <a:latin typeface="Meiryo UI" panose="020B0604030504040204" pitchFamily="34" charset="-128"/>
                <a:ea typeface="Meiryo UI" panose="020B0604030504040204" pitchFamily="34" charset="-128"/>
              </a:rPr>
              <a:t>scikit</a:t>
            </a:r>
            <a:r>
              <a:rPr lang="en" altLang="ja-JP" sz="1600" dirty="0">
                <a:solidFill>
                  <a:srgbClr val="0070C0"/>
                </a:solidFill>
                <a:latin typeface="Meiryo UI" panose="020B0604030504040204" pitchFamily="34" charset="-128"/>
                <a:ea typeface="Meiryo UI" panose="020B0604030504040204" pitchFamily="34" charset="-128"/>
              </a:rPr>
              <a:t>-learn</a:t>
            </a:r>
            <a:r>
              <a:rPr lang="ja-JP" altLang="en" sz="1600">
                <a:solidFill>
                  <a:srgbClr val="0070C0"/>
                </a:solidFill>
                <a:latin typeface="Meiryo UI" panose="020B0604030504040204" pitchFamily="34" charset="-128"/>
                <a:ea typeface="Meiryo UI" panose="020B0604030504040204" pitchFamily="34" charset="-128"/>
              </a:rPr>
              <a:t>（</a:t>
            </a:r>
            <a:r>
              <a:rPr lang="ja-JP" altLang="en-US" sz="1600">
                <a:solidFill>
                  <a:srgbClr val="0070C0"/>
                </a:solidFill>
                <a:latin typeface="Meiryo UI" panose="020B0604030504040204" pitchFamily="34" charset="-128"/>
                <a:ea typeface="Meiryo UI" panose="020B0604030504040204" pitchFamily="34" charset="-128"/>
              </a:rPr>
              <a:t>サイキット・ラーン） </a:t>
            </a:r>
          </a:p>
          <a:p>
            <a:r>
              <a:rPr lang="ja-JP" altLang="en-US" sz="1600" b="1">
                <a:solidFill>
                  <a:srgbClr val="0070C0"/>
                </a:solidFill>
                <a:latin typeface="Meiryo UI" panose="020B0604030504040204" pitchFamily="34" charset="-128"/>
                <a:ea typeface="Meiryo UI" panose="020B0604030504040204" pitchFamily="34" charset="-128"/>
              </a:rPr>
              <a:t>＜ディープラーニング＞</a:t>
            </a:r>
          </a:p>
          <a:p>
            <a:r>
              <a:rPr lang="en" altLang="ja-JP" sz="1600" dirty="0" err="1">
                <a:solidFill>
                  <a:srgbClr val="0070C0"/>
                </a:solidFill>
                <a:latin typeface="Meiryo UI" panose="020B0604030504040204" pitchFamily="34" charset="-128"/>
                <a:ea typeface="Meiryo UI" panose="020B0604030504040204" pitchFamily="34" charset="-128"/>
              </a:rPr>
              <a:t>Pytorch</a:t>
            </a:r>
            <a:r>
              <a:rPr lang="ja-JP" altLang="en" sz="1600">
                <a:solidFill>
                  <a:srgbClr val="0070C0"/>
                </a:solidFill>
                <a:latin typeface="Meiryo UI" panose="020B0604030504040204" pitchFamily="34" charset="-128"/>
                <a:ea typeface="Meiryo UI" panose="020B0604030504040204" pitchFamily="34" charset="-128"/>
              </a:rPr>
              <a:t>（</a:t>
            </a:r>
            <a:r>
              <a:rPr lang="ja-JP" altLang="en-US" sz="1600">
                <a:solidFill>
                  <a:srgbClr val="0070C0"/>
                </a:solidFill>
                <a:latin typeface="Meiryo UI" panose="020B0604030504040204" pitchFamily="34" charset="-128"/>
                <a:ea typeface="Meiryo UI" panose="020B0604030504040204" pitchFamily="34" charset="-128"/>
              </a:rPr>
              <a:t>パイトーチ）</a:t>
            </a:r>
            <a:r>
              <a:rPr lang="en-US" altLang="ja-JP" sz="1600" dirty="0">
                <a:solidFill>
                  <a:srgbClr val="0070C0"/>
                </a:solidFill>
                <a:latin typeface="Meiryo UI" panose="020B0604030504040204" pitchFamily="34" charset="-128"/>
                <a:ea typeface="Meiryo UI" panose="020B0604030504040204" pitchFamily="34" charset="-128"/>
              </a:rPr>
              <a:t>, </a:t>
            </a:r>
            <a:r>
              <a:rPr lang="en" altLang="ja-JP" sz="1600" dirty="0">
                <a:solidFill>
                  <a:srgbClr val="0070C0"/>
                </a:solidFill>
                <a:latin typeface="Meiryo UI" panose="020B0604030504040204" pitchFamily="34" charset="-128"/>
                <a:ea typeface="Meiryo UI" panose="020B0604030504040204" pitchFamily="34" charset="-128"/>
              </a:rPr>
              <a:t>TensorFlow</a:t>
            </a:r>
            <a:r>
              <a:rPr lang="ja-JP" altLang="en" sz="1600">
                <a:solidFill>
                  <a:srgbClr val="0070C0"/>
                </a:solidFill>
                <a:latin typeface="Meiryo UI" panose="020B0604030504040204" pitchFamily="34" charset="-128"/>
                <a:ea typeface="Meiryo UI" panose="020B0604030504040204" pitchFamily="34" charset="-128"/>
              </a:rPr>
              <a:t>（</a:t>
            </a:r>
            <a:r>
              <a:rPr lang="ja-JP" altLang="en-US" sz="1600">
                <a:solidFill>
                  <a:srgbClr val="0070C0"/>
                </a:solidFill>
                <a:latin typeface="Meiryo UI" panose="020B0604030504040204" pitchFamily="34" charset="-128"/>
                <a:ea typeface="Meiryo UI" panose="020B0604030504040204" pitchFamily="34" charset="-128"/>
              </a:rPr>
              <a:t>テンソルフロー）</a:t>
            </a:r>
            <a:r>
              <a:rPr lang="en-US" altLang="ja-JP" sz="1600" dirty="0">
                <a:solidFill>
                  <a:srgbClr val="0070C0"/>
                </a:solidFill>
                <a:latin typeface="Meiryo UI" panose="020B0604030504040204" pitchFamily="34" charset="-128"/>
                <a:ea typeface="Meiryo UI" panose="020B0604030504040204" pitchFamily="34" charset="-128"/>
              </a:rPr>
              <a:t>, </a:t>
            </a:r>
            <a:r>
              <a:rPr lang="en" altLang="ja-JP" sz="1600" dirty="0" err="1">
                <a:solidFill>
                  <a:srgbClr val="0070C0"/>
                </a:solidFill>
                <a:latin typeface="Meiryo UI" panose="020B0604030504040204" pitchFamily="34" charset="-128"/>
                <a:ea typeface="Meiryo UI" panose="020B0604030504040204" pitchFamily="34" charset="-128"/>
              </a:rPr>
              <a:t>Keras</a:t>
            </a:r>
            <a:r>
              <a:rPr lang="ja-JP" altLang="en" sz="1600">
                <a:solidFill>
                  <a:srgbClr val="0070C0"/>
                </a:solidFill>
                <a:latin typeface="Meiryo UI" panose="020B0604030504040204" pitchFamily="34" charset="-128"/>
                <a:ea typeface="Meiryo UI" panose="020B0604030504040204" pitchFamily="34" charset="-128"/>
              </a:rPr>
              <a:t>（</a:t>
            </a:r>
            <a:r>
              <a:rPr lang="ja-JP" altLang="en-US" sz="1600">
                <a:solidFill>
                  <a:srgbClr val="0070C0"/>
                </a:solidFill>
                <a:latin typeface="Meiryo UI" panose="020B0604030504040204" pitchFamily="34" charset="-128"/>
                <a:ea typeface="Meiryo UI" panose="020B0604030504040204" pitchFamily="34" charset="-128"/>
              </a:rPr>
              <a:t>ケラス）</a:t>
            </a:r>
            <a:r>
              <a:rPr lang="en-US" altLang="ja-JP" sz="1600" dirty="0">
                <a:solidFill>
                  <a:srgbClr val="0070C0"/>
                </a:solidFill>
                <a:latin typeface="Meiryo UI" panose="020B0604030504040204" pitchFamily="34" charset="-128"/>
                <a:ea typeface="Meiryo UI" panose="020B0604030504040204" pitchFamily="34" charset="-128"/>
              </a:rPr>
              <a:t>, </a:t>
            </a:r>
            <a:r>
              <a:rPr lang="en" altLang="ja-JP" sz="1600" dirty="0">
                <a:solidFill>
                  <a:srgbClr val="0070C0"/>
                </a:solidFill>
                <a:latin typeface="Meiryo UI" panose="020B0604030504040204" pitchFamily="34" charset="-128"/>
                <a:ea typeface="Meiryo UI" panose="020B0604030504040204" pitchFamily="34" charset="-128"/>
              </a:rPr>
              <a:t>Chainer</a:t>
            </a:r>
            <a:r>
              <a:rPr lang="ja-JP" altLang="en" sz="1600">
                <a:solidFill>
                  <a:srgbClr val="0070C0"/>
                </a:solidFill>
                <a:latin typeface="Meiryo UI" panose="020B0604030504040204" pitchFamily="34" charset="-128"/>
                <a:ea typeface="Meiryo UI" panose="020B0604030504040204" pitchFamily="34" charset="-128"/>
              </a:rPr>
              <a:t>（</a:t>
            </a:r>
            <a:r>
              <a:rPr lang="ja-JP" altLang="en-US" sz="1600">
                <a:solidFill>
                  <a:srgbClr val="0070C0"/>
                </a:solidFill>
                <a:latin typeface="Meiryo UI" panose="020B0604030504040204" pitchFamily="34" charset="-128"/>
                <a:ea typeface="Meiryo UI" panose="020B0604030504040204" pitchFamily="34" charset="-128"/>
              </a:rPr>
              <a:t>チェイナー）</a:t>
            </a:r>
            <a:endParaRPr lang="ja-JP" altLang="en-US" sz="1600" dirty="0">
              <a:solidFill>
                <a:srgbClr val="0070C0"/>
              </a:solidFill>
              <a:latin typeface="Meiryo UI" panose="020B0604030504040204" pitchFamily="34" charset="-128"/>
              <a:ea typeface="Meiryo UI" panose="020B0604030504040204" pitchFamily="34" charset="-128"/>
            </a:endParaRPr>
          </a:p>
        </p:txBody>
      </p:sp>
      <p:sp>
        <p:nvSpPr>
          <p:cNvPr id="20" name="テキスト ボックス 19">
            <a:extLst>
              <a:ext uri="{FF2B5EF4-FFF2-40B4-BE49-F238E27FC236}">
                <a16:creationId xmlns:a16="http://schemas.microsoft.com/office/drawing/2014/main" id="{B85B6A4B-75F6-0B49-B4C9-C0991AEBAB3C}"/>
              </a:ext>
            </a:extLst>
          </p:cNvPr>
          <p:cNvSpPr txBox="1"/>
          <p:nvPr/>
        </p:nvSpPr>
        <p:spPr>
          <a:xfrm>
            <a:off x="938056" y="5877272"/>
            <a:ext cx="5589992" cy="584775"/>
          </a:xfrm>
          <a:prstGeom prst="rect">
            <a:avLst/>
          </a:prstGeom>
          <a:noFill/>
        </p:spPr>
        <p:txBody>
          <a:bodyPr wrap="none" rtlCol="0">
            <a:spAutoFit/>
          </a:bodyPr>
          <a:lstStyle/>
          <a:p>
            <a:r>
              <a:rPr kumimoji="1" lang="en-US" altLang="ja-JP" sz="1600" dirty="0">
                <a:latin typeface="Meiryo UI" panose="020B0604030504040204" pitchFamily="34" charset="-128"/>
                <a:ea typeface="Meiryo UI" panose="020B0604030504040204" pitchFamily="34" charset="-128"/>
              </a:rPr>
              <a:t>※</a:t>
            </a:r>
            <a:r>
              <a:rPr kumimoji="1" lang="ja-JP" altLang="en-US" sz="1600">
                <a:latin typeface="Meiryo UI" panose="020B0604030504040204" pitchFamily="34" charset="-128"/>
                <a:ea typeface="Meiryo UI" panose="020B0604030504040204" pitchFamily="34" charset="-128"/>
              </a:rPr>
              <a:t>ライブラリ</a:t>
            </a:r>
            <a:r>
              <a:rPr kumimoji="1" lang="en-US" altLang="ja-JP" sz="1600" dirty="0">
                <a:latin typeface="Meiryo UI" panose="020B0604030504040204" pitchFamily="34" charset="-128"/>
                <a:ea typeface="Meiryo UI" panose="020B0604030504040204" pitchFamily="34" charset="-128"/>
              </a:rPr>
              <a:t>…</a:t>
            </a:r>
            <a:r>
              <a:rPr kumimoji="1" lang="ja-JP" altLang="en-US" sz="1600">
                <a:latin typeface="Meiryo UI" panose="020B0604030504040204" pitchFamily="34" charset="-128"/>
                <a:ea typeface="Meiryo UI" panose="020B0604030504040204" pitchFamily="34" charset="-128"/>
              </a:rPr>
              <a:t>よく使ういくつかのプログラムをまとめたプログラム集</a:t>
            </a:r>
            <a:endParaRPr kumimoji="1" lang="en-US" altLang="ja-JP" sz="1600" dirty="0">
              <a:latin typeface="Meiryo UI" panose="020B0604030504040204" pitchFamily="34" charset="-128"/>
              <a:ea typeface="Meiryo UI" panose="020B0604030504040204" pitchFamily="34" charset="-128"/>
            </a:endParaRPr>
          </a:p>
          <a:p>
            <a:r>
              <a:rPr lang="ja-JP" altLang="en-US" sz="1600">
                <a:latin typeface="Meiryo UI" panose="020B0604030504040204" pitchFamily="34" charset="-128"/>
                <a:ea typeface="Meiryo UI" panose="020B0604030504040204" pitchFamily="34" charset="-128"/>
              </a:rPr>
              <a:t>　　　　　　　　他のプログラムによく使う機能を提供するコードの集まり</a:t>
            </a:r>
            <a:endParaRPr kumimoji="1" lang="ja-JP" altLang="en-US" sz="1600">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04336AA9-66D4-4646-837D-B0F939A8FA1A}"/>
              </a:ext>
            </a:extLst>
          </p:cNvPr>
          <p:cNvSpPr txBox="1"/>
          <p:nvPr/>
        </p:nvSpPr>
        <p:spPr>
          <a:xfrm>
            <a:off x="7901651" y="6146140"/>
            <a:ext cx="4243021" cy="461665"/>
          </a:xfrm>
          <a:prstGeom prst="rect">
            <a:avLst/>
          </a:prstGeom>
          <a:noFill/>
        </p:spPr>
        <p:txBody>
          <a:bodyPr wrap="none" rtlCol="0">
            <a:spAutoFit/>
          </a:bodyPr>
          <a:lstStyle/>
          <a:p>
            <a:r>
              <a:rPr lang="en" altLang="ja-JP" sz="1200" dirty="0">
                <a:latin typeface="Meiryo UI" panose="020B0604030504040204" pitchFamily="34" charset="-128"/>
                <a:ea typeface="Meiryo UI" panose="020B0604030504040204" pitchFamily="34" charset="-128"/>
              </a:rPr>
              <a:t>“</a:t>
            </a:r>
            <a:r>
              <a:rPr lang="en" altLang="ja-JP" sz="1200" dirty="0">
                <a:latin typeface="Meiryo UI" panose="020B0604030504040204" pitchFamily="34" charset="-128"/>
                <a:ea typeface="Meiryo UI" panose="020B0604030504040204" pitchFamily="34" charset="-128"/>
                <a:hlinkClick r:id="rId3"/>
              </a:rPr>
              <a:t>Image Classification on ImageNet</a:t>
            </a:r>
            <a:r>
              <a:rPr lang="en" altLang="ja-JP" sz="1200" dirty="0">
                <a:latin typeface="Meiryo UI" panose="020B0604030504040204" pitchFamily="34" charset="-128"/>
                <a:ea typeface="Meiryo UI" panose="020B0604030504040204" pitchFamily="34" charset="-128"/>
              </a:rPr>
              <a:t>”</a:t>
            </a:r>
          </a:p>
          <a:p>
            <a:r>
              <a:rPr lang="en" altLang="ja-JP" sz="1200" dirty="0">
                <a:latin typeface="Meiryo UI" panose="020B0604030504040204" pitchFamily="34" charset="-128"/>
                <a:ea typeface="Meiryo UI" panose="020B0604030504040204" pitchFamily="34" charset="-128"/>
              </a:rPr>
              <a:t>©</a:t>
            </a:r>
            <a:r>
              <a:rPr lang="en" altLang="ja-JP" sz="1200" dirty="0" err="1">
                <a:latin typeface="Meiryo UI" panose="020B0604030504040204" pitchFamily="34" charset="-128"/>
                <a:ea typeface="Meiryo UI" panose="020B0604030504040204" pitchFamily="34" charset="-128"/>
              </a:rPr>
              <a:t>paperswithcode.com</a:t>
            </a:r>
            <a:r>
              <a:rPr lang="en" altLang="ja-JP" sz="1200" dirty="0">
                <a:latin typeface="Meiryo UI" panose="020B0604030504040204" pitchFamily="34" charset="-128"/>
                <a:ea typeface="Meiryo UI" panose="020B0604030504040204" pitchFamily="34" charset="-128"/>
              </a:rPr>
              <a:t> (</a:t>
            </a:r>
            <a:r>
              <a:rPr lang="en" altLang="ja-JP" sz="1200" dirty="0" err="1">
                <a:latin typeface="Meiryo UI" panose="020B0604030504040204" pitchFamily="34" charset="-128"/>
                <a:ea typeface="Meiryo UI" panose="020B0604030504040204" pitchFamily="34" charset="-128"/>
              </a:rPr>
              <a:t>licenced</a:t>
            </a:r>
            <a:r>
              <a:rPr lang="en" altLang="ja-JP" sz="1200" dirty="0">
                <a:latin typeface="Meiryo UI" panose="020B0604030504040204" pitchFamily="34" charset="-128"/>
                <a:ea typeface="Meiryo UI" panose="020B0604030504040204" pitchFamily="34" charset="-128"/>
              </a:rPr>
              <a:t> under CC-BY-SA 4.0)</a:t>
            </a:r>
            <a:endParaRPr kumimoji="1" lang="ja-JP" altLang="en-US" sz="12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944165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a:extLst>
              <a:ext uri="{FF2B5EF4-FFF2-40B4-BE49-F238E27FC236}">
                <a16:creationId xmlns:a16="http://schemas.microsoft.com/office/drawing/2014/main" id="{11DE8EBB-04F7-CC43-A1BA-3BD99ABA6FBD}"/>
              </a:ext>
            </a:extLst>
          </p:cNvPr>
          <p:cNvSpPr/>
          <p:nvPr/>
        </p:nvSpPr>
        <p:spPr>
          <a:xfrm>
            <a:off x="2967310" y="5480306"/>
            <a:ext cx="8568951" cy="577907"/>
          </a:xfrm>
          <a:prstGeom prst="roundRect">
            <a:avLst/>
          </a:prstGeom>
          <a:solidFill>
            <a:schemeClr val="accent2">
              <a:lumMod val="20000"/>
              <a:lumOff val="80000"/>
            </a:schemeClr>
          </a:solidFill>
          <a:ln>
            <a:solidFill>
              <a:srgbClr val="FF0000"/>
            </a:solidFill>
          </a:ln>
          <a:effectLst>
            <a:innerShdw blurRad="63500" dist="50800" dir="13500000">
              <a:prstClr val="black">
                <a:alpha val="50000"/>
              </a:prstClr>
            </a:innerShdw>
          </a:effectLst>
          <a:scene3d>
            <a:camera prst="orthographicFront"/>
            <a:lightRig rig="threePt" dir="t"/>
          </a:scene3d>
          <a:sp3d>
            <a:bevelT w="152400" h="50800" prst="softRound"/>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
        <p:nvSpPr>
          <p:cNvPr id="2" name="タイトル 1">
            <a:extLst>
              <a:ext uri="{FF2B5EF4-FFF2-40B4-BE49-F238E27FC236}">
                <a16:creationId xmlns:a16="http://schemas.microsoft.com/office/drawing/2014/main" id="{8AF1EEA6-CBA6-624D-981A-500792F95BE9}"/>
              </a:ext>
            </a:extLst>
          </p:cNvPr>
          <p:cNvSpPr>
            <a:spLocks noGrp="1"/>
          </p:cNvSpPr>
          <p:nvPr>
            <p:ph type="ctrTitle"/>
          </p:nvPr>
        </p:nvSpPr>
        <p:spPr/>
        <p:txBody>
          <a:bodyPr>
            <a:normAutofit/>
          </a:bodyPr>
          <a:lstStyle/>
          <a:p>
            <a:r>
              <a:rPr lang="en-US" altLang="ja-JP" dirty="0"/>
              <a:t>Table of Contents</a:t>
            </a:r>
            <a:endParaRPr lang="ja-JP" altLang="en-US"/>
          </a:p>
        </p:txBody>
      </p:sp>
      <p:sp>
        <p:nvSpPr>
          <p:cNvPr id="7" name="コンテンツ プレースホルダー 6">
            <a:extLst>
              <a:ext uri="{FF2B5EF4-FFF2-40B4-BE49-F238E27FC236}">
                <a16:creationId xmlns:a16="http://schemas.microsoft.com/office/drawing/2014/main" id="{EFE4EA33-AE70-3A46-94E2-68424D85E40D}"/>
              </a:ext>
            </a:extLst>
          </p:cNvPr>
          <p:cNvSpPr>
            <a:spLocks noGrp="1"/>
          </p:cNvSpPr>
          <p:nvPr>
            <p:ph sz="quarter" idx="10"/>
          </p:nvPr>
        </p:nvSpPr>
        <p:spPr/>
        <p:txBody>
          <a:bodyPr>
            <a:normAutofit lnSpcReduction="10000"/>
          </a:bodyPr>
          <a:lstStyle/>
          <a:p>
            <a:r>
              <a:rPr lang="ja-JP" altLang="en-US"/>
              <a:t>なぜデータサイエンスリテラシーを学ぶのか？</a:t>
            </a:r>
            <a:endParaRPr lang="en-US" altLang="ja-JP" dirty="0">
              <a:effectLst>
                <a:glow rad="139700">
                  <a:schemeClr val="bg1"/>
                </a:glow>
              </a:effectLst>
            </a:endParaRPr>
          </a:p>
          <a:p>
            <a:pPr lvl="1"/>
            <a:r>
              <a:rPr lang="ja-JP" altLang="en-US" b="1">
                <a:effectLst>
                  <a:glow rad="139700">
                    <a:schemeClr val="bg1"/>
                  </a:glow>
                </a:effectLst>
              </a:rPr>
              <a:t>社会で起きている変化</a:t>
            </a:r>
            <a:endParaRPr lang="en-US" altLang="ja-JP" b="1" dirty="0">
              <a:effectLst>
                <a:glow rad="139700">
                  <a:schemeClr val="bg1"/>
                </a:glow>
              </a:effectLst>
            </a:endParaRPr>
          </a:p>
          <a:p>
            <a:pPr lvl="2"/>
            <a:r>
              <a:rPr lang="ja-JP" altLang="en-US">
                <a:effectLst>
                  <a:glow rad="139700">
                    <a:schemeClr val="bg1"/>
                  </a:glow>
                </a:effectLst>
              </a:rPr>
              <a:t>人手不足と長時間労働</a:t>
            </a:r>
          </a:p>
          <a:p>
            <a:pPr lvl="2"/>
            <a:r>
              <a:rPr lang="ja-JP" altLang="en-US">
                <a:effectLst>
                  <a:glow rad="139700">
                    <a:schemeClr val="bg1"/>
                  </a:glow>
                </a:effectLst>
              </a:rPr>
              <a:t>社会課題の複雑化・高度化</a:t>
            </a:r>
            <a:endParaRPr lang="en-US" altLang="ja-JP" dirty="0">
              <a:effectLst>
                <a:glow rad="139700">
                  <a:schemeClr val="bg1"/>
                </a:glow>
              </a:effectLst>
            </a:endParaRPr>
          </a:p>
          <a:p>
            <a:pPr lvl="2"/>
            <a:endParaRPr lang="ja-JP" altLang="en-US">
              <a:effectLst>
                <a:glow rad="139700">
                  <a:schemeClr val="bg1"/>
                </a:glow>
              </a:effectLst>
            </a:endParaRPr>
          </a:p>
          <a:p>
            <a:pPr lvl="1"/>
            <a:r>
              <a:rPr lang="ja-JP" altLang="en-US" b="1">
                <a:effectLst>
                  <a:glow rad="139700">
                    <a:schemeClr val="bg1"/>
                  </a:glow>
                </a:effectLst>
              </a:rPr>
              <a:t>科学技術の進展</a:t>
            </a:r>
            <a:endParaRPr lang="en-US" altLang="ja-JP" b="1" dirty="0">
              <a:effectLst>
                <a:glow rad="139700">
                  <a:schemeClr val="bg1"/>
                </a:glow>
              </a:effectLst>
            </a:endParaRPr>
          </a:p>
          <a:p>
            <a:pPr lvl="2"/>
            <a:r>
              <a:rPr kumimoji="1" lang="en-US" altLang="ja-JP" dirty="0">
                <a:effectLst>
                  <a:glow rad="139700">
                    <a:schemeClr val="bg1"/>
                  </a:glow>
                </a:effectLst>
              </a:rPr>
              <a:t>IoT</a:t>
            </a:r>
            <a:r>
              <a:rPr kumimoji="1" lang="ja-JP" altLang="en-US">
                <a:effectLst>
                  <a:glow rad="139700">
                    <a:schemeClr val="bg1"/>
                  </a:glow>
                </a:effectLst>
              </a:rPr>
              <a:t>デバイス等によるデータ増大</a:t>
            </a:r>
            <a:endParaRPr kumimoji="1" lang="en-US" altLang="ja-JP" dirty="0">
              <a:effectLst>
                <a:glow rad="139700">
                  <a:schemeClr val="bg1"/>
                </a:glow>
              </a:effectLst>
            </a:endParaRPr>
          </a:p>
          <a:p>
            <a:pPr lvl="2"/>
            <a:r>
              <a:rPr lang="ja-JP" altLang="en-US">
                <a:effectLst>
                  <a:glow rad="139700">
                    <a:schemeClr val="bg1"/>
                  </a:glow>
                </a:effectLst>
              </a:rPr>
              <a:t>計算機の処理性能の向上</a:t>
            </a:r>
            <a:endParaRPr lang="en-US" altLang="ja-JP" dirty="0">
              <a:effectLst>
                <a:glow rad="139700">
                  <a:schemeClr val="bg1"/>
                </a:glow>
              </a:effectLst>
            </a:endParaRPr>
          </a:p>
          <a:p>
            <a:pPr lvl="2"/>
            <a:r>
              <a:rPr lang="en-US" altLang="ja-JP" dirty="0">
                <a:effectLst>
                  <a:glow rad="139700">
                    <a:schemeClr val="bg1"/>
                  </a:glow>
                </a:effectLst>
              </a:rPr>
              <a:t>AI</a:t>
            </a:r>
            <a:r>
              <a:rPr lang="ja-JP" altLang="en-US">
                <a:effectLst>
                  <a:glow rad="139700">
                    <a:schemeClr val="bg1"/>
                  </a:glow>
                </a:effectLst>
              </a:rPr>
              <a:t>の非連続的進化</a:t>
            </a:r>
            <a:endParaRPr kumimoji="1" lang="en-US" altLang="ja-JP" dirty="0">
              <a:effectLst>
                <a:glow rad="139700">
                  <a:schemeClr val="bg1"/>
                </a:glow>
              </a:effectLst>
            </a:endParaRPr>
          </a:p>
          <a:p>
            <a:pPr lvl="2"/>
            <a:endParaRPr lang="en-US" altLang="ja-JP" dirty="0">
              <a:effectLst>
                <a:glow rad="139700">
                  <a:schemeClr val="bg1"/>
                </a:glow>
              </a:effectLst>
            </a:endParaRPr>
          </a:p>
          <a:p>
            <a:pPr lvl="1"/>
            <a:r>
              <a:rPr lang="ja-JP" altLang="en-US" b="1">
                <a:effectLst>
                  <a:glow rad="139700">
                    <a:schemeClr val="bg1"/>
                  </a:glow>
                </a:effectLst>
              </a:rPr>
              <a:t>データサイエンス・</a:t>
            </a:r>
            <a:r>
              <a:rPr lang="en-US" altLang="ja-JP" b="1" dirty="0">
                <a:effectLst>
                  <a:glow rad="139700">
                    <a:schemeClr val="bg1"/>
                  </a:glow>
                </a:effectLst>
              </a:rPr>
              <a:t>AI</a:t>
            </a:r>
            <a:r>
              <a:rPr lang="ja-JP" altLang="en-US" b="1">
                <a:effectLst>
                  <a:glow rad="139700">
                    <a:schemeClr val="bg1"/>
                  </a:glow>
                </a:effectLst>
              </a:rPr>
              <a:t>による社会課題の解決</a:t>
            </a:r>
            <a:endParaRPr lang="en-US" altLang="ja-JP" b="1" dirty="0">
              <a:effectLst>
                <a:glow rad="139700">
                  <a:schemeClr val="bg1"/>
                </a:glow>
              </a:effectLst>
            </a:endParaRPr>
          </a:p>
          <a:p>
            <a:pPr lvl="2"/>
            <a:endParaRPr lang="en-US" altLang="ja-JP" dirty="0">
              <a:effectLst>
                <a:glow rad="139700">
                  <a:schemeClr val="bg1"/>
                </a:glow>
              </a:effectLst>
            </a:endParaRPr>
          </a:p>
        </p:txBody>
      </p:sp>
      <p:sp>
        <p:nvSpPr>
          <p:cNvPr id="4" name="テキスト プレースホルダー 3">
            <a:extLst>
              <a:ext uri="{FF2B5EF4-FFF2-40B4-BE49-F238E27FC236}">
                <a16:creationId xmlns:a16="http://schemas.microsoft.com/office/drawing/2014/main" id="{71729DBA-7622-1D4F-8977-A173A3BECA41}"/>
              </a:ext>
            </a:extLst>
          </p:cNvPr>
          <p:cNvSpPr>
            <a:spLocks noGrp="1"/>
          </p:cNvSpPr>
          <p:nvPr>
            <p:ph type="body" sz="quarter" idx="11"/>
          </p:nvPr>
        </p:nvSpPr>
        <p:spPr>
          <a:xfrm rot="5400000">
            <a:off x="-2300060" y="3015272"/>
            <a:ext cx="5832600" cy="878400"/>
          </a:xfrm>
        </p:spPr>
        <p:txBody>
          <a:bodyPr>
            <a:normAutofit/>
          </a:bodyPr>
          <a:lstStyle/>
          <a:p>
            <a:r>
              <a:rPr lang="ja-JP" altLang="en-US"/>
              <a:t>データサイエンスとは？</a:t>
            </a:r>
          </a:p>
        </p:txBody>
      </p:sp>
      <p:sp>
        <p:nvSpPr>
          <p:cNvPr id="5" name="角丸四角形 4">
            <a:extLst>
              <a:ext uri="{FF2B5EF4-FFF2-40B4-BE49-F238E27FC236}">
                <a16:creationId xmlns:a16="http://schemas.microsoft.com/office/drawing/2014/main" id="{4166E79C-023F-4B46-A9F8-FC616760045A}"/>
              </a:ext>
            </a:extLst>
          </p:cNvPr>
          <p:cNvSpPr/>
          <p:nvPr/>
        </p:nvSpPr>
        <p:spPr>
          <a:xfrm>
            <a:off x="2967310" y="1772816"/>
            <a:ext cx="8568951" cy="1309235"/>
          </a:xfrm>
          <a:prstGeom prst="roundRect">
            <a:avLst/>
          </a:prstGeom>
          <a:solidFill>
            <a:srgbClr val="FFFFFF">
              <a:alpha val="50196"/>
            </a:srgbClr>
          </a:solidFill>
          <a:ln>
            <a:solidFill>
              <a:srgbClr val="48B2EE"/>
            </a:solidFill>
          </a:ln>
          <a:effectLst>
            <a:innerShdw blurRad="63500" dist="50800" dir="13500000">
              <a:prstClr val="black">
                <a:alpha val="50000"/>
              </a:prstClr>
            </a:innerShdw>
          </a:effectLst>
          <a:scene3d>
            <a:camera prst="orthographicFront"/>
            <a:lightRig rig="threePt" dir="t"/>
          </a:scene3d>
          <a:sp3d>
            <a:bevelT w="152400" h="1524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
        <p:nvSpPr>
          <p:cNvPr id="6" name="角丸四角形 5">
            <a:extLst>
              <a:ext uri="{FF2B5EF4-FFF2-40B4-BE49-F238E27FC236}">
                <a16:creationId xmlns:a16="http://schemas.microsoft.com/office/drawing/2014/main" id="{4B105580-37AA-C44B-9E75-721DB5D5AA3E}"/>
              </a:ext>
            </a:extLst>
          </p:cNvPr>
          <p:cNvSpPr/>
          <p:nvPr/>
        </p:nvSpPr>
        <p:spPr>
          <a:xfrm>
            <a:off x="2967311" y="3385363"/>
            <a:ext cx="8568951" cy="1856202"/>
          </a:xfrm>
          <a:prstGeom prst="roundRect">
            <a:avLst/>
          </a:prstGeom>
          <a:solidFill>
            <a:srgbClr val="FFFFFF">
              <a:alpha val="50196"/>
            </a:srgbClr>
          </a:solidFill>
          <a:ln>
            <a:solidFill>
              <a:srgbClr val="48B2EE"/>
            </a:solidFill>
          </a:ln>
          <a:effectLst>
            <a:innerShdw blurRad="63500" dist="50800" dir="13500000">
              <a:prstClr val="black">
                <a:alpha val="50000"/>
              </a:prstClr>
            </a:innerShdw>
          </a:effectLst>
          <a:scene3d>
            <a:camera prst="orthographicFront"/>
            <a:lightRig rig="threePt" dir="t"/>
          </a:scene3d>
          <a:sp3d>
            <a:bevelT w="152400" h="1524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Tree>
    <p:extLst>
      <p:ext uri="{BB962C8B-B14F-4D97-AF65-F5344CB8AC3E}">
        <p14:creationId xmlns:p14="http://schemas.microsoft.com/office/powerpoint/2010/main" val="2342382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図表 14">
            <a:extLst>
              <a:ext uri="{FF2B5EF4-FFF2-40B4-BE49-F238E27FC236}">
                <a16:creationId xmlns:a16="http://schemas.microsoft.com/office/drawing/2014/main" id="{58AAF0D0-1A32-564C-B8A6-02E3B165F79B}"/>
              </a:ext>
            </a:extLst>
          </p:cNvPr>
          <p:cNvGraphicFramePr/>
          <p:nvPr>
            <p:extLst>
              <p:ext uri="{D42A27DB-BD31-4B8C-83A1-F6EECF244321}">
                <p14:modId xmlns:p14="http://schemas.microsoft.com/office/powerpoint/2010/main" val="3152792590"/>
              </p:ext>
            </p:extLst>
          </p:nvPr>
        </p:nvGraphicFramePr>
        <p:xfrm>
          <a:off x="5951985" y="764705"/>
          <a:ext cx="6120679" cy="57606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コンテンツ プレースホルダー 1">
            <a:extLst>
              <a:ext uri="{FF2B5EF4-FFF2-40B4-BE49-F238E27FC236}">
                <a16:creationId xmlns:a16="http://schemas.microsoft.com/office/drawing/2014/main" id="{E01D4404-B3A5-4248-BA60-2AB2B3A5464D}"/>
              </a:ext>
            </a:extLst>
          </p:cNvPr>
          <p:cNvSpPr>
            <a:spLocks noGrp="1"/>
          </p:cNvSpPr>
          <p:nvPr>
            <p:ph idx="1"/>
          </p:nvPr>
        </p:nvSpPr>
        <p:spPr>
          <a:xfrm>
            <a:off x="527383" y="1844824"/>
            <a:ext cx="6120679" cy="3457982"/>
          </a:xfrm>
          <a:ln>
            <a:noFill/>
          </a:ln>
        </p:spPr>
        <p:txBody>
          <a:bodyPr>
            <a:normAutofit fontScale="92500" lnSpcReduction="20000"/>
          </a:bodyPr>
          <a:lstStyle/>
          <a:p>
            <a:pPr>
              <a:spcBef>
                <a:spcPts val="0"/>
              </a:spcBef>
            </a:pPr>
            <a:r>
              <a:rPr lang="en-US" altLang="ja-JP" dirty="0"/>
              <a:t>IoT</a:t>
            </a:r>
            <a:r>
              <a:rPr lang="ja-JP" altLang="en-US"/>
              <a:t>によるデータの質と量の増大</a:t>
            </a:r>
            <a:endParaRPr lang="en-US" altLang="ja-JP" dirty="0"/>
          </a:p>
          <a:p>
            <a:pPr marL="0" indent="0">
              <a:spcBef>
                <a:spcPts val="0"/>
              </a:spcBef>
              <a:buNone/>
            </a:pPr>
            <a:r>
              <a:rPr lang="en-US" altLang="ja-JP" dirty="0"/>
              <a:t>		X</a:t>
            </a:r>
          </a:p>
          <a:p>
            <a:pPr>
              <a:spcBef>
                <a:spcPts val="0"/>
              </a:spcBef>
            </a:pPr>
            <a:r>
              <a:rPr lang="en-US" altLang="ja-JP" dirty="0"/>
              <a:t>AI</a:t>
            </a:r>
            <a:r>
              <a:rPr lang="ja-JP" altLang="en-US"/>
              <a:t>技術の飛躍的な進化</a:t>
            </a:r>
            <a:endParaRPr lang="en-US" altLang="ja-JP" dirty="0"/>
          </a:p>
          <a:p>
            <a:pPr marL="0" indent="0">
              <a:spcBef>
                <a:spcPts val="0"/>
              </a:spcBef>
              <a:buNone/>
            </a:pPr>
            <a:r>
              <a:rPr lang="en-US" altLang="ja-JP" dirty="0"/>
              <a:t>		X</a:t>
            </a:r>
          </a:p>
          <a:p>
            <a:pPr>
              <a:spcBef>
                <a:spcPts val="0"/>
              </a:spcBef>
            </a:pPr>
            <a:r>
              <a:rPr lang="ja-JP" altLang="en-US"/>
              <a:t>計算機の処理性能の向上</a:t>
            </a:r>
            <a:endParaRPr lang="en-US" altLang="ja-JP" dirty="0"/>
          </a:p>
          <a:p>
            <a:pPr lvl="1"/>
            <a:endParaRPr lang="ja-JP" altLang="en-US"/>
          </a:p>
          <a:p>
            <a:pPr marL="0" indent="0">
              <a:buNone/>
            </a:pPr>
            <a:r>
              <a:rPr lang="ja-JP" altLang="en-US"/>
              <a:t>社会が直面している様々な</a:t>
            </a:r>
            <a:endParaRPr lang="en-US" altLang="ja-JP" dirty="0"/>
          </a:p>
          <a:p>
            <a:pPr marL="0" indent="0">
              <a:buNone/>
            </a:pPr>
            <a:r>
              <a:rPr lang="ja-JP" altLang="en-US"/>
              <a:t>重要課題を解決できる可能性！</a:t>
            </a:r>
            <a:endParaRPr lang="en-US" altLang="ja-JP" dirty="0"/>
          </a:p>
        </p:txBody>
      </p:sp>
      <p:sp>
        <p:nvSpPr>
          <p:cNvPr id="6" name="タイトル 5">
            <a:extLst>
              <a:ext uri="{FF2B5EF4-FFF2-40B4-BE49-F238E27FC236}">
                <a16:creationId xmlns:a16="http://schemas.microsoft.com/office/drawing/2014/main" id="{8FE05373-22EE-8144-97D2-91AD5D63DEEC}"/>
              </a:ext>
            </a:extLst>
          </p:cNvPr>
          <p:cNvSpPr>
            <a:spLocks noGrp="1"/>
          </p:cNvSpPr>
          <p:nvPr>
            <p:ph type="title"/>
          </p:nvPr>
        </p:nvSpPr>
        <p:spPr/>
        <p:txBody>
          <a:bodyPr/>
          <a:lstStyle/>
          <a:p>
            <a:r>
              <a:rPr lang="ja-JP" altLang="en-US"/>
              <a:t>データサイエンス・</a:t>
            </a:r>
            <a:r>
              <a:rPr lang="en-US" altLang="ja-JP" dirty="0"/>
              <a:t>AI</a:t>
            </a:r>
            <a:r>
              <a:rPr lang="ja-JP" altLang="en-US"/>
              <a:t>の活用</a:t>
            </a:r>
            <a:endParaRPr lang="en-US" altLang="ja-JP" dirty="0"/>
          </a:p>
        </p:txBody>
      </p:sp>
      <p:sp>
        <p:nvSpPr>
          <p:cNvPr id="7" name="テキスト プレースホルダー 6">
            <a:extLst>
              <a:ext uri="{FF2B5EF4-FFF2-40B4-BE49-F238E27FC236}">
                <a16:creationId xmlns:a16="http://schemas.microsoft.com/office/drawing/2014/main" id="{92C166AD-31EB-7145-B144-8FF0A6953F14}"/>
              </a:ext>
            </a:extLst>
          </p:cNvPr>
          <p:cNvSpPr>
            <a:spLocks noGrp="1"/>
          </p:cNvSpPr>
          <p:nvPr>
            <p:ph type="body" sz="quarter" idx="14"/>
          </p:nvPr>
        </p:nvSpPr>
        <p:spPr/>
        <p:txBody>
          <a:bodyPr/>
          <a:lstStyle/>
          <a:p>
            <a:r>
              <a:rPr lang="en-US" altLang="ja-JP" dirty="0"/>
              <a:t>1-2. </a:t>
            </a:r>
            <a:r>
              <a:rPr lang="ja-JP" altLang="en-US"/>
              <a:t>なぜデータサイエンスリテラシーを学ぶのか？</a:t>
            </a:r>
          </a:p>
          <a:p>
            <a:endParaRPr lang="ja-JP" altLang="en-US"/>
          </a:p>
        </p:txBody>
      </p:sp>
      <p:sp>
        <p:nvSpPr>
          <p:cNvPr id="14" name="テキスト プレースホルダー 13">
            <a:extLst>
              <a:ext uri="{FF2B5EF4-FFF2-40B4-BE49-F238E27FC236}">
                <a16:creationId xmlns:a16="http://schemas.microsoft.com/office/drawing/2014/main" id="{2B2210A1-F2C9-5849-AA0E-7AEDFE87136E}"/>
              </a:ext>
            </a:extLst>
          </p:cNvPr>
          <p:cNvSpPr>
            <a:spLocks noGrp="1"/>
          </p:cNvSpPr>
          <p:nvPr>
            <p:ph type="body" sz="quarter" idx="13"/>
          </p:nvPr>
        </p:nvSpPr>
        <p:spPr>
          <a:effectLst>
            <a:outerShdw blurRad="50800" dist="38100" dir="2700000" algn="tl" rotWithShape="0">
              <a:schemeClr val="bg1">
                <a:alpha val="76000"/>
              </a:schemeClr>
            </a:outerShdw>
          </a:effectLst>
        </p:spPr>
        <p:txBody>
          <a:bodyPr>
            <a:normAutofit fontScale="92500" lnSpcReduction="20000"/>
          </a:bodyPr>
          <a:lstStyle/>
          <a:p>
            <a:r>
              <a:rPr kumimoji="1" lang="en-US" altLang="ja-JP" dirty="0"/>
              <a:t>Big Data x AI x Computer </a:t>
            </a:r>
            <a:r>
              <a:rPr kumimoji="1" lang="en-US" altLang="ja-JP" dirty="0">
                <a:sym typeface="Wingdings" pitchFamily="2" charset="2"/>
              </a:rPr>
              <a:t> Solution</a:t>
            </a:r>
            <a:endParaRPr kumimoji="1" lang="ja-JP" altLang="en-US"/>
          </a:p>
        </p:txBody>
      </p:sp>
      <p:sp>
        <p:nvSpPr>
          <p:cNvPr id="22" name="下矢印 21">
            <a:extLst>
              <a:ext uri="{FF2B5EF4-FFF2-40B4-BE49-F238E27FC236}">
                <a16:creationId xmlns:a16="http://schemas.microsoft.com/office/drawing/2014/main" id="{1F3E9D6F-AABD-7A42-9D02-FCBADB953AC4}"/>
              </a:ext>
            </a:extLst>
          </p:cNvPr>
          <p:cNvSpPr/>
          <p:nvPr/>
        </p:nvSpPr>
        <p:spPr>
          <a:xfrm>
            <a:off x="1804473" y="3734331"/>
            <a:ext cx="1574308" cy="378335"/>
          </a:xfrm>
          <a:prstGeom prst="downArrow">
            <a:avLst/>
          </a:prstGeom>
          <a:solidFill>
            <a:srgbClr val="47B1ED"/>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highlight>
                <a:srgbClr val="3FA6EB"/>
              </a:highlight>
            </a:endParaRPr>
          </a:p>
        </p:txBody>
      </p:sp>
      <p:sp>
        <p:nvSpPr>
          <p:cNvPr id="23" name="左中かっこ 22">
            <a:extLst>
              <a:ext uri="{FF2B5EF4-FFF2-40B4-BE49-F238E27FC236}">
                <a16:creationId xmlns:a16="http://schemas.microsoft.com/office/drawing/2014/main" id="{575A6E3D-B9FA-6540-808D-297612A5D1F8}"/>
              </a:ext>
            </a:extLst>
          </p:cNvPr>
          <p:cNvSpPr/>
          <p:nvPr/>
        </p:nvSpPr>
        <p:spPr>
          <a:xfrm>
            <a:off x="287686" y="1844824"/>
            <a:ext cx="239366" cy="1944216"/>
          </a:xfrm>
          <a:prstGeom prst="leftBrace">
            <a:avLst/>
          </a:prstGeom>
          <a:ln w="38100">
            <a:solidFill>
              <a:srgbClr val="1F49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6" name="角丸四角形 25">
            <a:extLst>
              <a:ext uri="{FF2B5EF4-FFF2-40B4-BE49-F238E27FC236}">
                <a16:creationId xmlns:a16="http://schemas.microsoft.com/office/drawing/2014/main" id="{1895621D-620C-4B4C-8550-ACEC8399B92C}"/>
              </a:ext>
            </a:extLst>
          </p:cNvPr>
          <p:cNvSpPr/>
          <p:nvPr/>
        </p:nvSpPr>
        <p:spPr>
          <a:xfrm>
            <a:off x="335360" y="5590349"/>
            <a:ext cx="6865093" cy="665258"/>
          </a:xfrm>
          <a:prstGeom prst="roundRect">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ja-JP" altLang="en-US" sz="2400" b="1">
                <a:solidFill>
                  <a:srgbClr val="FF0000"/>
                </a:solidFill>
              </a:rPr>
              <a:t>社会の至る所でデータサイエンス・</a:t>
            </a:r>
            <a:r>
              <a:rPr lang="en" altLang="ja-JP" sz="2400" b="1" dirty="0">
                <a:solidFill>
                  <a:srgbClr val="FF0000"/>
                </a:solidFill>
              </a:rPr>
              <a:t>AI</a:t>
            </a:r>
            <a:r>
              <a:rPr lang="ja-JP" altLang="en-US" sz="2400" b="1">
                <a:solidFill>
                  <a:srgbClr val="FF0000"/>
                </a:solidFill>
              </a:rPr>
              <a:t>の活用が拡大</a:t>
            </a:r>
            <a:endParaRPr kumimoji="1" lang="ja-JP" altLang="en-US" sz="2400" b="1" dirty="0">
              <a:solidFill>
                <a:srgbClr val="FF0000"/>
              </a:solidFill>
            </a:endParaRPr>
          </a:p>
        </p:txBody>
      </p:sp>
      <p:sp>
        <p:nvSpPr>
          <p:cNvPr id="27" name="下矢印 26">
            <a:extLst>
              <a:ext uri="{FF2B5EF4-FFF2-40B4-BE49-F238E27FC236}">
                <a16:creationId xmlns:a16="http://schemas.microsoft.com/office/drawing/2014/main" id="{383E4FA3-343D-CA4D-859E-3838238F6AB9}"/>
              </a:ext>
            </a:extLst>
          </p:cNvPr>
          <p:cNvSpPr/>
          <p:nvPr/>
        </p:nvSpPr>
        <p:spPr>
          <a:xfrm>
            <a:off x="1804473" y="5173071"/>
            <a:ext cx="1574308" cy="416169"/>
          </a:xfrm>
          <a:prstGeom prst="down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8" name="テキスト ボックス 27">
            <a:extLst>
              <a:ext uri="{FF2B5EF4-FFF2-40B4-BE49-F238E27FC236}">
                <a16:creationId xmlns:a16="http://schemas.microsoft.com/office/drawing/2014/main" id="{1DB13EA4-6E08-664D-BCD2-773F0C3AE577}"/>
              </a:ext>
            </a:extLst>
          </p:cNvPr>
          <p:cNvSpPr txBox="1"/>
          <p:nvPr/>
        </p:nvSpPr>
        <p:spPr>
          <a:xfrm>
            <a:off x="2999656" y="5020382"/>
            <a:ext cx="3663182" cy="400110"/>
          </a:xfrm>
          <a:prstGeom prst="rect">
            <a:avLst/>
          </a:prstGeom>
          <a:noFill/>
        </p:spPr>
        <p:txBody>
          <a:bodyPr wrap="none" rtlCol="0">
            <a:spAutoFit/>
          </a:bodyPr>
          <a:lstStyle/>
          <a:p>
            <a:r>
              <a:rPr kumimoji="1" lang="en-US" altLang="ja-JP" sz="2000" dirty="0">
                <a:latin typeface="Meiryo UI" panose="020B0604030504040204" pitchFamily="34" charset="-128"/>
                <a:ea typeface="Meiryo UI" panose="020B0604030504040204" pitchFamily="34" charset="-128"/>
                <a:sym typeface="Wingdings" pitchFamily="2" charset="2"/>
              </a:rPr>
              <a:t></a:t>
            </a:r>
            <a:r>
              <a:rPr kumimoji="1" lang="ja-JP" altLang="en-US" sz="2000">
                <a:latin typeface="Meiryo UI" panose="020B0604030504040204" pitchFamily="34" charset="-128"/>
                <a:ea typeface="Meiryo UI" panose="020B0604030504040204" pitchFamily="34" charset="-128"/>
              </a:rPr>
              <a:t>具体的事例は今後の講義で！</a:t>
            </a:r>
          </a:p>
        </p:txBody>
      </p:sp>
    </p:spTree>
    <p:extLst>
      <p:ext uri="{BB962C8B-B14F-4D97-AF65-F5344CB8AC3E}">
        <p14:creationId xmlns:p14="http://schemas.microsoft.com/office/powerpoint/2010/main" val="698693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94B34FF5-DA56-0744-9610-0E60B318635E}"/>
              </a:ext>
            </a:extLst>
          </p:cNvPr>
          <p:cNvSpPr>
            <a:spLocks noGrp="1"/>
          </p:cNvSpPr>
          <p:nvPr>
            <p:ph type="body" sz="quarter" idx="13"/>
          </p:nvPr>
        </p:nvSpPr>
        <p:spPr/>
        <p:txBody>
          <a:bodyPr>
            <a:normAutofit fontScale="92500" lnSpcReduction="20000"/>
          </a:bodyPr>
          <a:lstStyle/>
          <a:p>
            <a:r>
              <a:rPr kumimoji="1" lang="en-US" altLang="ja-JP" dirty="0"/>
              <a:t>Society</a:t>
            </a:r>
            <a:r>
              <a:rPr kumimoji="1" lang="ja-JP" altLang="en-US"/>
              <a:t>５</a:t>
            </a:r>
            <a:r>
              <a:rPr kumimoji="1" lang="en-US" altLang="ja-JP" dirty="0"/>
              <a:t>.0</a:t>
            </a:r>
            <a:endParaRPr kumimoji="1" lang="ja-JP" altLang="en-US"/>
          </a:p>
        </p:txBody>
      </p:sp>
      <p:sp>
        <p:nvSpPr>
          <p:cNvPr id="6" name="タイトル 5">
            <a:extLst>
              <a:ext uri="{FF2B5EF4-FFF2-40B4-BE49-F238E27FC236}">
                <a16:creationId xmlns:a16="http://schemas.microsoft.com/office/drawing/2014/main" id="{DE956294-643E-E549-8B3F-EFC6E8BAD8A6}"/>
              </a:ext>
            </a:extLst>
          </p:cNvPr>
          <p:cNvSpPr>
            <a:spLocks noGrp="1"/>
          </p:cNvSpPr>
          <p:nvPr>
            <p:ph type="title"/>
          </p:nvPr>
        </p:nvSpPr>
        <p:spPr/>
        <p:txBody>
          <a:bodyPr/>
          <a:lstStyle/>
          <a:p>
            <a:r>
              <a:rPr lang="ja-JP" altLang="en-US"/>
              <a:t>データサイエンス・</a:t>
            </a:r>
            <a:r>
              <a:rPr lang="en-US" altLang="ja-JP" dirty="0"/>
              <a:t>AI</a:t>
            </a:r>
            <a:r>
              <a:rPr lang="ja-JP" altLang="en-US"/>
              <a:t>の活用</a:t>
            </a:r>
            <a:endParaRPr kumimoji="1" lang="ja-JP" altLang="en-US"/>
          </a:p>
        </p:txBody>
      </p:sp>
      <p:sp>
        <p:nvSpPr>
          <p:cNvPr id="7" name="テキスト プレースホルダー 6">
            <a:extLst>
              <a:ext uri="{FF2B5EF4-FFF2-40B4-BE49-F238E27FC236}">
                <a16:creationId xmlns:a16="http://schemas.microsoft.com/office/drawing/2014/main" id="{336999CC-DB30-914E-9772-4517FE1FAB4E}"/>
              </a:ext>
            </a:extLst>
          </p:cNvPr>
          <p:cNvSpPr>
            <a:spLocks noGrp="1"/>
          </p:cNvSpPr>
          <p:nvPr>
            <p:ph type="body" sz="quarter" idx="14"/>
          </p:nvPr>
        </p:nvSpPr>
        <p:spPr/>
        <p:txBody>
          <a:bodyPr/>
          <a:lstStyle/>
          <a:p>
            <a:r>
              <a:rPr lang="ja-JP" altLang="en-US"/>
              <a:t>なぜデータサイエンスリテラシーを学ぶのか？</a:t>
            </a:r>
          </a:p>
        </p:txBody>
      </p:sp>
      <p:sp>
        <p:nvSpPr>
          <p:cNvPr id="16" name="コンテンツ プレースホルダー 15">
            <a:extLst>
              <a:ext uri="{FF2B5EF4-FFF2-40B4-BE49-F238E27FC236}">
                <a16:creationId xmlns:a16="http://schemas.microsoft.com/office/drawing/2014/main" id="{AFA215FA-0AD1-7D45-B59A-FDBE34D59B55}"/>
              </a:ext>
            </a:extLst>
          </p:cNvPr>
          <p:cNvSpPr>
            <a:spLocks noGrp="1"/>
          </p:cNvSpPr>
          <p:nvPr>
            <p:ph idx="1"/>
          </p:nvPr>
        </p:nvSpPr>
        <p:spPr>
          <a:xfrm>
            <a:off x="527383" y="1844824"/>
            <a:ext cx="4848537" cy="4876652"/>
          </a:xfrm>
          <a:ln>
            <a:noFill/>
          </a:ln>
        </p:spPr>
        <p:txBody>
          <a:bodyPr>
            <a:normAutofit fontScale="85000" lnSpcReduction="20000"/>
          </a:bodyPr>
          <a:lstStyle/>
          <a:p>
            <a:r>
              <a:rPr lang="ja-JP" altLang="en-US"/>
              <a:t>サイバー空間とフィジカル空間を高度に融合</a:t>
            </a:r>
            <a:endParaRPr lang="en-US" altLang="ja-JP" dirty="0"/>
          </a:p>
          <a:p>
            <a:pPr marL="358775" indent="-358775">
              <a:buNone/>
            </a:pPr>
            <a:r>
              <a:rPr lang="en-US" altLang="ja-JP" dirty="0">
                <a:sym typeface="Wingdings" pitchFamily="2" charset="2"/>
              </a:rPr>
              <a:t></a:t>
            </a:r>
            <a:r>
              <a:rPr lang="ja-JP" altLang="en-US"/>
              <a:t>経済発展と社会的課題の解決を両立する人間中心の社会</a:t>
            </a:r>
            <a:endParaRPr lang="en-US" altLang="ja-JP" dirty="0"/>
          </a:p>
          <a:p>
            <a:pPr lvl="1"/>
            <a:r>
              <a:rPr lang="en-US" altLang="ja-JP" dirty="0"/>
              <a:t>Society 4.0 (</a:t>
            </a:r>
            <a:r>
              <a:rPr lang="ja-JP" altLang="en-US"/>
              <a:t>情報社会</a:t>
            </a:r>
            <a:r>
              <a:rPr lang="en-US" altLang="ja-JP" dirty="0"/>
              <a:t>): </a:t>
            </a:r>
          </a:p>
          <a:p>
            <a:pPr marL="457200" lvl="1" indent="0">
              <a:buNone/>
            </a:pPr>
            <a:r>
              <a:rPr lang="ja-JP" altLang="en-US"/>
              <a:t>知識や情報が共有されず、分野横断的な連携が不十分</a:t>
            </a:r>
            <a:endParaRPr lang="en-US" altLang="ja-JP" dirty="0"/>
          </a:p>
          <a:p>
            <a:pPr lvl="2"/>
            <a:endParaRPr lang="en-US" altLang="ja-JP" dirty="0"/>
          </a:p>
          <a:p>
            <a:pPr lvl="1"/>
            <a:r>
              <a:rPr lang="en" altLang="ja-JP" dirty="0"/>
              <a:t>Society 5.0: </a:t>
            </a:r>
          </a:p>
          <a:p>
            <a:pPr marL="457200" lvl="1" indent="0">
              <a:buNone/>
            </a:pPr>
            <a:r>
              <a:rPr lang="en" altLang="ja-JP" dirty="0"/>
              <a:t>IoT</a:t>
            </a:r>
            <a:r>
              <a:rPr lang="ja-JP" altLang="en-US"/>
              <a:t>で全ての人とモノがつながることで、様々な知識や情報が共有され、今までにない新たな価値を生み出す</a:t>
            </a:r>
            <a:endParaRPr lang="en-US" altLang="ja-JP" dirty="0"/>
          </a:p>
        </p:txBody>
      </p:sp>
      <p:pic>
        <p:nvPicPr>
          <p:cNvPr id="19" name="コンテンツ プレースホルダー 11">
            <a:extLst>
              <a:ext uri="{FF2B5EF4-FFF2-40B4-BE49-F238E27FC236}">
                <a16:creationId xmlns:a16="http://schemas.microsoft.com/office/drawing/2014/main" id="{C9920C4E-06AE-9A45-BE35-BA071332CB8F}"/>
              </a:ext>
            </a:extLst>
          </p:cNvPr>
          <p:cNvPicPr>
            <a:picLocks noChangeAspect="1"/>
          </p:cNvPicPr>
          <p:nvPr/>
        </p:nvPicPr>
        <p:blipFill>
          <a:blip r:embed="rId3"/>
          <a:stretch>
            <a:fillRect/>
          </a:stretch>
        </p:blipFill>
        <p:spPr>
          <a:xfrm>
            <a:off x="5375920" y="1772816"/>
            <a:ext cx="6687913" cy="4633456"/>
          </a:xfrm>
          <a:prstGeom prst="rect">
            <a:avLst/>
          </a:prstGeom>
          <a:noFill/>
          <a:ln w="6350">
            <a:noFill/>
          </a:ln>
        </p:spPr>
      </p:pic>
      <p:sp>
        <p:nvSpPr>
          <p:cNvPr id="10" name="テキスト ボックス 9">
            <a:extLst>
              <a:ext uri="{FF2B5EF4-FFF2-40B4-BE49-F238E27FC236}">
                <a16:creationId xmlns:a16="http://schemas.microsoft.com/office/drawing/2014/main" id="{8F256212-15C4-C741-BAD6-6296F02D1D45}"/>
              </a:ext>
            </a:extLst>
          </p:cNvPr>
          <p:cNvSpPr txBox="1"/>
          <p:nvPr/>
        </p:nvSpPr>
        <p:spPr>
          <a:xfrm>
            <a:off x="89078" y="3140968"/>
            <a:ext cx="1038370" cy="720080"/>
          </a:xfrm>
          <a:prstGeom prst="rightArrowCallout">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457200" indent="-457200">
              <a:buFont typeface="Wingdings" pitchFamily="2" charset="2"/>
              <a:buChar char="l"/>
              <a:defRPr sz="3200">
                <a:solidFill>
                  <a:srgbClr val="FF0000"/>
                </a:solidFill>
                <a:latin typeface="Meiryo UI" panose="020B0604030504040204" pitchFamily="34" charset="-128"/>
                <a:ea typeface="Meiryo UI" panose="020B0604030504040204" pitchFamily="34"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indent="0">
              <a:buNone/>
            </a:pPr>
            <a:r>
              <a:rPr lang="ja-JP" altLang="en-US" sz="2400"/>
              <a:t>イマ</a:t>
            </a:r>
            <a:endParaRPr lang="en-US" altLang="ja-JP" sz="2400" dirty="0"/>
          </a:p>
          <a:p>
            <a:pPr marL="0" indent="0">
              <a:buNone/>
            </a:pPr>
            <a:r>
              <a:rPr lang="ja-JP" altLang="en-US" sz="2400"/>
              <a:t>ココ</a:t>
            </a:r>
          </a:p>
        </p:txBody>
      </p:sp>
      <p:sp>
        <p:nvSpPr>
          <p:cNvPr id="15" name="下矢印 14">
            <a:extLst>
              <a:ext uri="{FF2B5EF4-FFF2-40B4-BE49-F238E27FC236}">
                <a16:creationId xmlns:a16="http://schemas.microsoft.com/office/drawing/2014/main" id="{3249F2BE-9EA9-BE41-8A53-AF9F9C1F0A9D}"/>
              </a:ext>
            </a:extLst>
          </p:cNvPr>
          <p:cNvSpPr/>
          <p:nvPr/>
        </p:nvSpPr>
        <p:spPr>
          <a:xfrm>
            <a:off x="2063552" y="4293247"/>
            <a:ext cx="1574308" cy="312674"/>
          </a:xfrm>
          <a:prstGeom prst="downArrow">
            <a:avLst/>
          </a:prstGeom>
          <a:solidFill>
            <a:srgbClr val="47B1ED"/>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highlight>
                <a:srgbClr val="3FA6EB"/>
              </a:highlight>
            </a:endParaRPr>
          </a:p>
        </p:txBody>
      </p:sp>
      <p:sp>
        <p:nvSpPr>
          <p:cNvPr id="2" name="テキスト ボックス 1">
            <a:extLst>
              <a:ext uri="{FF2B5EF4-FFF2-40B4-BE49-F238E27FC236}">
                <a16:creationId xmlns:a16="http://schemas.microsoft.com/office/drawing/2014/main" id="{D62AA110-0926-F94D-B1B0-02D00451D8E4}"/>
              </a:ext>
            </a:extLst>
          </p:cNvPr>
          <p:cNvSpPr txBox="1"/>
          <p:nvPr/>
        </p:nvSpPr>
        <p:spPr>
          <a:xfrm>
            <a:off x="9045747" y="6135687"/>
            <a:ext cx="3098925" cy="461665"/>
          </a:xfrm>
          <a:prstGeom prst="rect">
            <a:avLst/>
          </a:prstGeom>
          <a:noFill/>
        </p:spPr>
        <p:txBody>
          <a:bodyPr wrap="none" rtlCol="0">
            <a:spAutoFit/>
          </a:bodyPr>
          <a:lstStyle/>
          <a:p>
            <a:r>
              <a:rPr lang="ja-JP" altLang="en-US" sz="1200">
                <a:latin typeface="Meiryo UI" panose="020B0604030504040204" pitchFamily="34" charset="-128"/>
                <a:ea typeface="Meiryo UI" panose="020B0604030504040204" pitchFamily="34" charset="-128"/>
              </a:rPr>
              <a:t>内閣府ホームページ「</a:t>
            </a:r>
            <a:r>
              <a:rPr lang="en" altLang="ja-JP" sz="1200" dirty="0">
                <a:latin typeface="Meiryo UI" panose="020B0604030504040204" pitchFamily="34" charset="-128"/>
                <a:ea typeface="Meiryo UI" panose="020B0604030504040204" pitchFamily="34" charset="-128"/>
                <a:hlinkClick r:id="rId4"/>
              </a:rPr>
              <a:t>Society5.0</a:t>
            </a:r>
            <a:r>
              <a:rPr lang="ja-JP" altLang="en-US" sz="1200">
                <a:latin typeface="Meiryo UI" panose="020B0604030504040204" pitchFamily="34" charset="-128"/>
                <a:ea typeface="Meiryo UI" panose="020B0604030504040204" pitchFamily="34" charset="-128"/>
              </a:rPr>
              <a:t>」</a:t>
            </a:r>
            <a:endParaRPr lang="en" altLang="ja-JP" sz="1200" dirty="0">
              <a:latin typeface="Meiryo UI" panose="020B0604030504040204" pitchFamily="34" charset="-128"/>
              <a:ea typeface="Meiryo UI" panose="020B0604030504040204" pitchFamily="34" charset="-128"/>
            </a:endParaRPr>
          </a:p>
          <a:p>
            <a:r>
              <a:rPr lang="en" altLang="ja-JP" sz="1200" dirty="0">
                <a:latin typeface="Meiryo UI" panose="020B0604030504040204" pitchFamily="34" charset="-128"/>
                <a:ea typeface="Meiryo UI" panose="020B0604030504040204" pitchFamily="34" charset="-128"/>
              </a:rPr>
              <a:t>©Cabinet Office, Government of Japan</a:t>
            </a:r>
            <a:endParaRPr kumimoji="1" lang="ja-JP" altLang="en-US" sz="12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4197472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9FD9D9B0-5901-5C42-B682-A8A4696C6B8B}"/>
              </a:ext>
            </a:extLst>
          </p:cNvPr>
          <p:cNvSpPr/>
          <p:nvPr/>
        </p:nvSpPr>
        <p:spPr>
          <a:xfrm>
            <a:off x="2967310" y="1196752"/>
            <a:ext cx="8568951" cy="601663"/>
          </a:xfrm>
          <a:prstGeom prst="roundRect">
            <a:avLst/>
          </a:prstGeom>
          <a:solidFill>
            <a:schemeClr val="accent2">
              <a:lumMod val="20000"/>
              <a:lumOff val="80000"/>
            </a:schemeClr>
          </a:solidFill>
          <a:ln>
            <a:solidFill>
              <a:srgbClr val="FF0000"/>
            </a:solidFill>
          </a:ln>
          <a:effectLst>
            <a:innerShdw blurRad="63500" dist="50800" dir="13500000">
              <a:prstClr val="black">
                <a:alpha val="50000"/>
              </a:prstClr>
            </a:innerShdw>
          </a:effectLst>
          <a:scene3d>
            <a:camera prst="orthographicFront"/>
            <a:lightRig rig="threePt" dir="t"/>
          </a:scene3d>
          <a:sp3d>
            <a:bevelT w="152400" h="50800" prst="softRound"/>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
        <p:nvSpPr>
          <p:cNvPr id="3" name="タイトル 2">
            <a:extLst>
              <a:ext uri="{FF2B5EF4-FFF2-40B4-BE49-F238E27FC236}">
                <a16:creationId xmlns:a16="http://schemas.microsoft.com/office/drawing/2014/main" id="{CB198334-8FBB-8E4D-BB1C-481B3B63A3E7}"/>
              </a:ext>
            </a:extLst>
          </p:cNvPr>
          <p:cNvSpPr>
            <a:spLocks noGrp="1"/>
          </p:cNvSpPr>
          <p:nvPr>
            <p:ph type="ctrTitle"/>
          </p:nvPr>
        </p:nvSpPr>
        <p:spPr/>
        <p:txBody>
          <a:bodyPr/>
          <a:lstStyle/>
          <a:p>
            <a:r>
              <a:rPr lang="en-US" altLang="ja-JP" dirty="0"/>
              <a:t>Table of Contents</a:t>
            </a:r>
            <a:endParaRPr lang="ja-JP" altLang="en-US"/>
          </a:p>
        </p:txBody>
      </p:sp>
      <p:sp>
        <p:nvSpPr>
          <p:cNvPr id="15" name="テキスト プレースホルダー 14">
            <a:extLst>
              <a:ext uri="{FF2B5EF4-FFF2-40B4-BE49-F238E27FC236}">
                <a16:creationId xmlns:a16="http://schemas.microsoft.com/office/drawing/2014/main" id="{D02C29E8-5848-354A-BC3C-CB1D9FE5EA1E}"/>
              </a:ext>
            </a:extLst>
          </p:cNvPr>
          <p:cNvSpPr>
            <a:spLocks noGrp="1"/>
          </p:cNvSpPr>
          <p:nvPr>
            <p:ph type="body" sz="quarter" idx="11"/>
          </p:nvPr>
        </p:nvSpPr>
        <p:spPr>
          <a:xfrm rot="5400000">
            <a:off x="-2314036" y="3015346"/>
            <a:ext cx="5832600" cy="878252"/>
          </a:xfrm>
        </p:spPr>
        <p:txBody>
          <a:bodyPr>
            <a:normAutofit/>
          </a:bodyPr>
          <a:lstStyle/>
          <a:p>
            <a:r>
              <a:rPr lang="ja-JP" altLang="en-US"/>
              <a:t>データサイエンスとは？</a:t>
            </a:r>
          </a:p>
        </p:txBody>
      </p:sp>
      <p:sp>
        <p:nvSpPr>
          <p:cNvPr id="2" name="コンテンツ プレースホルダー 1">
            <a:extLst>
              <a:ext uri="{FF2B5EF4-FFF2-40B4-BE49-F238E27FC236}">
                <a16:creationId xmlns:a16="http://schemas.microsoft.com/office/drawing/2014/main" id="{93740BC0-78D9-C840-9ECA-0C1C868F5238}"/>
              </a:ext>
            </a:extLst>
          </p:cNvPr>
          <p:cNvSpPr>
            <a:spLocks noGrp="1"/>
          </p:cNvSpPr>
          <p:nvPr>
            <p:ph type="subTitle" idx="10"/>
          </p:nvPr>
        </p:nvSpPr>
        <p:spPr>
          <a:xfrm>
            <a:off x="3166575" y="1268761"/>
            <a:ext cx="8474041" cy="4824065"/>
          </a:xfrm>
        </p:spPr>
        <p:txBody>
          <a:bodyPr>
            <a:normAutofit fontScale="92500" lnSpcReduction="10000"/>
          </a:bodyPr>
          <a:lstStyle/>
          <a:p>
            <a:pPr marL="0" indent="0">
              <a:buNone/>
            </a:pPr>
            <a:r>
              <a:rPr lang="ja-JP" altLang="en-US"/>
              <a:t>データサイエンスリテラシーとは？</a:t>
            </a:r>
            <a:endParaRPr lang="en-US" altLang="ja-JP" dirty="0"/>
          </a:p>
          <a:p>
            <a:pPr lvl="1"/>
            <a:endParaRPr lang="en-US" altLang="ja-JP" dirty="0"/>
          </a:p>
          <a:p>
            <a:pPr marL="0" indent="0">
              <a:buNone/>
            </a:pPr>
            <a:r>
              <a:rPr lang="ja-JP" altLang="en-US"/>
              <a:t>なぜデータサイエンスリテラシーを学ぶのか？</a:t>
            </a:r>
            <a:endParaRPr lang="en-US" altLang="ja-JP" dirty="0"/>
          </a:p>
          <a:p>
            <a:pPr lvl="1"/>
            <a:endParaRPr lang="en-US" altLang="ja-JP" dirty="0"/>
          </a:p>
          <a:p>
            <a:pPr marL="0" indent="0">
              <a:buNone/>
            </a:pPr>
            <a:r>
              <a:rPr lang="ja-JP" altLang="en-US"/>
              <a:t>データサイエンスリテラシーでは何を学ぶのか？ </a:t>
            </a:r>
            <a:endParaRPr lang="en-US" altLang="ja-JP" sz="2800" dirty="0"/>
          </a:p>
          <a:p>
            <a:pPr marL="0" indent="0">
              <a:buNone/>
            </a:pPr>
            <a:endParaRPr lang="en-US" altLang="ja-JP" sz="2800" dirty="0"/>
          </a:p>
          <a:p>
            <a:pPr marL="0" indent="0">
              <a:buNone/>
            </a:pPr>
            <a:endParaRPr lang="en-US" altLang="ja-JP" sz="2800" dirty="0"/>
          </a:p>
          <a:p>
            <a:pPr marL="0" indent="0">
              <a:buNone/>
            </a:pPr>
            <a:endParaRPr lang="en-US" altLang="ja-JP" sz="2600" dirty="0"/>
          </a:p>
          <a:p>
            <a:pPr marL="0" indent="0">
              <a:buNone/>
            </a:pPr>
            <a:endParaRPr lang="en-US" altLang="ja-JP" dirty="0"/>
          </a:p>
          <a:p>
            <a:pPr marL="0" indent="0">
              <a:buNone/>
            </a:pPr>
            <a:r>
              <a:rPr lang="ja-JP" altLang="en-US" dirty="0"/>
              <a:t>　</a:t>
            </a:r>
            <a:endParaRPr lang="en-US" altLang="ja-JP" dirty="0"/>
          </a:p>
        </p:txBody>
      </p:sp>
      <p:sp>
        <p:nvSpPr>
          <p:cNvPr id="9" name="テキスト ボックス 8">
            <a:extLst>
              <a:ext uri="{FF2B5EF4-FFF2-40B4-BE49-F238E27FC236}">
                <a16:creationId xmlns:a16="http://schemas.microsoft.com/office/drawing/2014/main" id="{BF6F23C1-393E-5842-94FE-ECF8F3F11600}"/>
              </a:ext>
            </a:extLst>
          </p:cNvPr>
          <p:cNvSpPr txBox="1"/>
          <p:nvPr/>
        </p:nvSpPr>
        <p:spPr>
          <a:xfrm>
            <a:off x="10252742" y="1268760"/>
            <a:ext cx="1316386" cy="461665"/>
          </a:xfrm>
          <a:prstGeom prst="rect">
            <a:avLst/>
          </a:prstGeom>
          <a:noFill/>
        </p:spPr>
        <p:txBody>
          <a:bodyPr wrap="none" rtlCol="0">
            <a:spAutoFit/>
          </a:bodyPr>
          <a:lstStyle/>
          <a:p>
            <a:r>
              <a:rPr lang="ja-JP" altLang="en-US" sz="2400" b="1">
                <a:solidFill>
                  <a:schemeClr val="tx2"/>
                </a:solidFill>
                <a:latin typeface="Meiryo UI" panose="020B0604030504040204" pitchFamily="34" charset="-128"/>
                <a:ea typeface="Meiryo UI" panose="020B0604030504040204" pitchFamily="34" charset="-128"/>
              </a:rPr>
              <a:t>（</a:t>
            </a:r>
            <a:r>
              <a:rPr lang="en-US" altLang="ja-JP" sz="2400" b="1" dirty="0">
                <a:solidFill>
                  <a:schemeClr val="tx2"/>
                </a:solidFill>
                <a:latin typeface="Meiryo UI" panose="020B0604030504040204" pitchFamily="34" charset="-128"/>
                <a:ea typeface="Meiryo UI" panose="020B0604030504040204" pitchFamily="34" charset="-128"/>
              </a:rPr>
              <a:t>5</a:t>
            </a:r>
            <a:r>
              <a:rPr lang="ja-JP" altLang="en-US" sz="2400" b="1">
                <a:solidFill>
                  <a:schemeClr val="tx2"/>
                </a:solidFill>
                <a:latin typeface="Meiryo UI" panose="020B0604030504040204" pitchFamily="34" charset="-128"/>
                <a:ea typeface="Meiryo UI" panose="020B0604030504040204" pitchFamily="34" charset="-128"/>
              </a:rPr>
              <a:t>分）</a:t>
            </a:r>
          </a:p>
        </p:txBody>
      </p:sp>
      <p:sp>
        <p:nvSpPr>
          <p:cNvPr id="11" name="テキスト ボックス 10">
            <a:extLst>
              <a:ext uri="{FF2B5EF4-FFF2-40B4-BE49-F238E27FC236}">
                <a16:creationId xmlns:a16="http://schemas.microsoft.com/office/drawing/2014/main" id="{41C0B3BD-3C08-F049-A619-2BB37210B36B}"/>
              </a:ext>
            </a:extLst>
          </p:cNvPr>
          <p:cNvSpPr txBox="1"/>
          <p:nvPr/>
        </p:nvSpPr>
        <p:spPr>
          <a:xfrm>
            <a:off x="10200338" y="2276872"/>
            <a:ext cx="1524776" cy="461665"/>
          </a:xfrm>
          <a:prstGeom prst="rect">
            <a:avLst/>
          </a:prstGeom>
          <a:noFill/>
        </p:spPr>
        <p:txBody>
          <a:bodyPr wrap="none" rtlCol="0">
            <a:spAutoFit/>
          </a:bodyPr>
          <a:lstStyle/>
          <a:p>
            <a:r>
              <a:rPr lang="ja-JP" altLang="en-US" sz="2400" b="1">
                <a:solidFill>
                  <a:schemeClr val="tx2"/>
                </a:solidFill>
                <a:latin typeface="Meiryo UI" panose="020B0604030504040204" pitchFamily="34" charset="-128"/>
                <a:ea typeface="Meiryo UI" panose="020B0604030504040204" pitchFamily="34" charset="-128"/>
              </a:rPr>
              <a:t>（</a:t>
            </a:r>
            <a:r>
              <a:rPr lang="en-US" altLang="ja-JP" sz="2400" b="1" dirty="0">
                <a:solidFill>
                  <a:schemeClr val="tx2"/>
                </a:solidFill>
                <a:latin typeface="Meiryo UI" panose="020B0604030504040204" pitchFamily="34" charset="-128"/>
                <a:ea typeface="Meiryo UI" panose="020B0604030504040204" pitchFamily="34" charset="-128"/>
              </a:rPr>
              <a:t>20</a:t>
            </a:r>
            <a:r>
              <a:rPr lang="ja-JP" altLang="en-US" sz="2400" b="1">
                <a:solidFill>
                  <a:schemeClr val="tx2"/>
                </a:solidFill>
                <a:latin typeface="Meiryo UI" panose="020B0604030504040204" pitchFamily="34" charset="-128"/>
                <a:ea typeface="Meiryo UI" panose="020B0604030504040204" pitchFamily="34" charset="-128"/>
              </a:rPr>
              <a:t>分）</a:t>
            </a:r>
          </a:p>
        </p:txBody>
      </p:sp>
      <p:sp>
        <p:nvSpPr>
          <p:cNvPr id="12" name="テキスト ボックス 11">
            <a:extLst>
              <a:ext uri="{FF2B5EF4-FFF2-40B4-BE49-F238E27FC236}">
                <a16:creationId xmlns:a16="http://schemas.microsoft.com/office/drawing/2014/main" id="{673C10DE-57E7-7A4B-ABA1-1F338375EA18}"/>
              </a:ext>
            </a:extLst>
          </p:cNvPr>
          <p:cNvSpPr txBox="1"/>
          <p:nvPr/>
        </p:nvSpPr>
        <p:spPr>
          <a:xfrm>
            <a:off x="10183047" y="3183359"/>
            <a:ext cx="1524776" cy="461665"/>
          </a:xfrm>
          <a:prstGeom prst="rect">
            <a:avLst/>
          </a:prstGeom>
          <a:noFill/>
        </p:spPr>
        <p:txBody>
          <a:bodyPr wrap="none" rtlCol="0">
            <a:spAutoFit/>
          </a:bodyPr>
          <a:lstStyle/>
          <a:p>
            <a:r>
              <a:rPr lang="ja-JP" altLang="en-US" sz="2400" b="1">
                <a:solidFill>
                  <a:schemeClr val="tx2"/>
                </a:solidFill>
                <a:latin typeface="Meiryo UI" panose="020B0604030504040204" pitchFamily="34" charset="-128"/>
                <a:ea typeface="Meiryo UI" panose="020B0604030504040204" pitchFamily="34" charset="-128"/>
              </a:rPr>
              <a:t>（</a:t>
            </a:r>
            <a:r>
              <a:rPr lang="en-US" altLang="ja-JP" sz="2400" b="1" dirty="0">
                <a:solidFill>
                  <a:schemeClr val="tx2"/>
                </a:solidFill>
                <a:latin typeface="Meiryo UI" panose="020B0604030504040204" pitchFamily="34" charset="-128"/>
                <a:ea typeface="Meiryo UI" panose="020B0604030504040204" pitchFamily="34" charset="-128"/>
              </a:rPr>
              <a:t>30</a:t>
            </a:r>
            <a:r>
              <a:rPr lang="ja-JP" altLang="en-US" sz="2400" b="1">
                <a:solidFill>
                  <a:schemeClr val="tx2"/>
                </a:solidFill>
                <a:latin typeface="Meiryo UI" panose="020B0604030504040204" pitchFamily="34" charset="-128"/>
                <a:ea typeface="Meiryo UI" panose="020B0604030504040204" pitchFamily="34" charset="-128"/>
              </a:rPr>
              <a:t>分）</a:t>
            </a:r>
          </a:p>
        </p:txBody>
      </p:sp>
      <p:sp>
        <p:nvSpPr>
          <p:cNvPr id="10" name="角丸四角形 9">
            <a:extLst>
              <a:ext uri="{FF2B5EF4-FFF2-40B4-BE49-F238E27FC236}">
                <a16:creationId xmlns:a16="http://schemas.microsoft.com/office/drawing/2014/main" id="{A4DBDF60-1E6E-794B-A0AF-EE89920C4774}"/>
              </a:ext>
            </a:extLst>
          </p:cNvPr>
          <p:cNvSpPr/>
          <p:nvPr/>
        </p:nvSpPr>
        <p:spPr>
          <a:xfrm>
            <a:off x="2967311" y="3024189"/>
            <a:ext cx="8568951" cy="692843"/>
          </a:xfrm>
          <a:prstGeom prst="roundRect">
            <a:avLst/>
          </a:prstGeom>
          <a:solidFill>
            <a:srgbClr val="FFFFFF">
              <a:alpha val="50196"/>
            </a:srgbClr>
          </a:solidFill>
          <a:ln>
            <a:solidFill>
              <a:srgbClr val="48B2EE"/>
            </a:solidFill>
          </a:ln>
          <a:effectLst>
            <a:innerShdw blurRad="63500" dist="50800" dir="13500000">
              <a:prstClr val="black">
                <a:alpha val="50000"/>
              </a:prstClr>
            </a:innerShdw>
          </a:effectLst>
          <a:scene3d>
            <a:camera prst="orthographicFront"/>
            <a:lightRig rig="threePt" dir="t"/>
          </a:scene3d>
          <a:sp3d>
            <a:bevelT w="152400" h="1524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
        <p:nvSpPr>
          <p:cNvPr id="6" name="角丸四角形 5">
            <a:extLst>
              <a:ext uri="{FF2B5EF4-FFF2-40B4-BE49-F238E27FC236}">
                <a16:creationId xmlns:a16="http://schemas.microsoft.com/office/drawing/2014/main" id="{E4AC2B7F-8E0F-2643-8FFF-49C7943D92D6}"/>
              </a:ext>
            </a:extLst>
          </p:cNvPr>
          <p:cNvSpPr/>
          <p:nvPr/>
        </p:nvSpPr>
        <p:spPr>
          <a:xfrm>
            <a:off x="2967310" y="2132856"/>
            <a:ext cx="8568951" cy="692843"/>
          </a:xfrm>
          <a:prstGeom prst="roundRect">
            <a:avLst/>
          </a:prstGeom>
          <a:solidFill>
            <a:srgbClr val="FFFFFF">
              <a:alpha val="50196"/>
            </a:srgbClr>
          </a:solidFill>
          <a:ln>
            <a:solidFill>
              <a:srgbClr val="48B2EE"/>
            </a:solidFill>
          </a:ln>
          <a:effectLst>
            <a:innerShdw blurRad="63500" dist="50800" dir="13500000">
              <a:prstClr val="black">
                <a:alpha val="50000"/>
              </a:prstClr>
            </a:innerShdw>
          </a:effectLst>
          <a:scene3d>
            <a:camera prst="orthographicFront"/>
            <a:lightRig rig="threePt" dir="t"/>
          </a:scene3d>
          <a:sp3d>
            <a:bevelT w="152400" h="1524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Tree>
    <p:extLst>
      <p:ext uri="{BB962C8B-B14F-4D97-AF65-F5344CB8AC3E}">
        <p14:creationId xmlns:p14="http://schemas.microsoft.com/office/powerpoint/2010/main" val="438367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a:extLst>
              <a:ext uri="{FF2B5EF4-FFF2-40B4-BE49-F238E27FC236}">
                <a16:creationId xmlns:a16="http://schemas.microsoft.com/office/drawing/2014/main" id="{C456D569-D68D-534E-878A-FC55FCEF888F}"/>
              </a:ext>
            </a:extLst>
          </p:cNvPr>
          <p:cNvSpPr>
            <a:spLocks noGrp="1"/>
          </p:cNvSpPr>
          <p:nvPr>
            <p:ph type="title"/>
          </p:nvPr>
        </p:nvSpPr>
        <p:spPr/>
        <p:txBody>
          <a:bodyPr/>
          <a:lstStyle/>
          <a:p>
            <a:r>
              <a:rPr lang="ja-JP" altLang="en-US"/>
              <a:t>サイバー空間とフィジカル空間の高度な融合 </a:t>
            </a:r>
            <a:endParaRPr lang="ja-JP" altLang="en-US">
              <a:effectLst/>
            </a:endParaRPr>
          </a:p>
        </p:txBody>
      </p:sp>
      <p:sp>
        <p:nvSpPr>
          <p:cNvPr id="10" name="テキスト プレースホルダー 9">
            <a:extLst>
              <a:ext uri="{FF2B5EF4-FFF2-40B4-BE49-F238E27FC236}">
                <a16:creationId xmlns:a16="http://schemas.microsoft.com/office/drawing/2014/main" id="{6D170240-F5C5-E046-8BD5-8021410BE58D}"/>
              </a:ext>
            </a:extLst>
          </p:cNvPr>
          <p:cNvSpPr>
            <a:spLocks noGrp="1"/>
          </p:cNvSpPr>
          <p:nvPr>
            <p:ph type="body" sz="quarter" idx="14"/>
          </p:nvPr>
        </p:nvSpPr>
        <p:spPr/>
        <p:txBody>
          <a:bodyPr/>
          <a:lstStyle/>
          <a:p>
            <a:r>
              <a:rPr lang="ja-JP" altLang="en-US"/>
              <a:t>なぜデータサイエンスリテラシーを学ぶのか？</a:t>
            </a:r>
          </a:p>
        </p:txBody>
      </p:sp>
      <p:grpSp>
        <p:nvGrpSpPr>
          <p:cNvPr id="7" name="グループ化 6">
            <a:extLst>
              <a:ext uri="{FF2B5EF4-FFF2-40B4-BE49-F238E27FC236}">
                <a16:creationId xmlns:a16="http://schemas.microsoft.com/office/drawing/2014/main" id="{B52BEC42-C4AE-0845-ACE6-9B2D9294BCA2}"/>
              </a:ext>
            </a:extLst>
          </p:cNvPr>
          <p:cNvGrpSpPr/>
          <p:nvPr/>
        </p:nvGrpSpPr>
        <p:grpSpPr>
          <a:xfrm>
            <a:off x="1847528" y="1196753"/>
            <a:ext cx="8064896" cy="5191125"/>
            <a:chOff x="1847528" y="1196752"/>
            <a:chExt cx="8712968" cy="5608269"/>
          </a:xfrm>
        </p:grpSpPr>
        <p:pic>
          <p:nvPicPr>
            <p:cNvPr id="5" name="図 4">
              <a:extLst>
                <a:ext uri="{FF2B5EF4-FFF2-40B4-BE49-F238E27FC236}">
                  <a16:creationId xmlns:a16="http://schemas.microsoft.com/office/drawing/2014/main" id="{272C8C3F-B70B-2342-A9AD-34F68A55D734}"/>
                </a:ext>
              </a:extLst>
            </p:cNvPr>
            <p:cNvPicPr>
              <a:picLocks noChangeAspect="1"/>
            </p:cNvPicPr>
            <p:nvPr/>
          </p:nvPicPr>
          <p:blipFill rotWithShape="1">
            <a:blip r:embed="rId3">
              <a:extLst>
                <a:ext uri="{28A0092B-C50C-407E-A947-70E740481C1C}">
                  <a14:useLocalDpi xmlns:a14="http://schemas.microsoft.com/office/drawing/2010/main" val="0"/>
                </a:ext>
              </a:extLst>
            </a:blip>
            <a:srcRect t="7991" r="1297"/>
            <a:stretch/>
          </p:blipFill>
          <p:spPr>
            <a:xfrm>
              <a:off x="1847528" y="1196752"/>
              <a:ext cx="8690163" cy="5608269"/>
            </a:xfrm>
            <a:prstGeom prst="rect">
              <a:avLst/>
            </a:prstGeom>
          </p:spPr>
        </p:pic>
        <p:sp>
          <p:nvSpPr>
            <p:cNvPr id="6" name="正方形/長方形 5">
              <a:extLst>
                <a:ext uri="{FF2B5EF4-FFF2-40B4-BE49-F238E27FC236}">
                  <a16:creationId xmlns:a16="http://schemas.microsoft.com/office/drawing/2014/main" id="{A052CAA4-67D4-AD47-82D4-52A01AF6670E}"/>
                </a:ext>
              </a:extLst>
            </p:cNvPr>
            <p:cNvSpPr/>
            <p:nvPr/>
          </p:nvSpPr>
          <p:spPr>
            <a:xfrm>
              <a:off x="10452294" y="6585728"/>
              <a:ext cx="108202" cy="13396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sp>
        <p:nvSpPr>
          <p:cNvPr id="11" name="テキスト ボックス 10">
            <a:extLst>
              <a:ext uri="{FF2B5EF4-FFF2-40B4-BE49-F238E27FC236}">
                <a16:creationId xmlns:a16="http://schemas.microsoft.com/office/drawing/2014/main" id="{9D034E35-AD81-284A-B9C1-542D6BBACB63}"/>
              </a:ext>
            </a:extLst>
          </p:cNvPr>
          <p:cNvSpPr txBox="1"/>
          <p:nvPr/>
        </p:nvSpPr>
        <p:spPr>
          <a:xfrm>
            <a:off x="9045747" y="6165304"/>
            <a:ext cx="3098925" cy="461665"/>
          </a:xfrm>
          <a:prstGeom prst="rect">
            <a:avLst/>
          </a:prstGeom>
          <a:noFill/>
        </p:spPr>
        <p:txBody>
          <a:bodyPr wrap="none" rtlCol="0">
            <a:spAutoFit/>
          </a:bodyPr>
          <a:lstStyle/>
          <a:p>
            <a:r>
              <a:rPr lang="ja-JP" altLang="en-US" sz="1200">
                <a:latin typeface="Meiryo UI" panose="020B0604030504040204" pitchFamily="34" charset="-128"/>
                <a:ea typeface="Meiryo UI" panose="020B0604030504040204" pitchFamily="34" charset="-128"/>
              </a:rPr>
              <a:t>内閣府ホームページ「</a:t>
            </a:r>
            <a:r>
              <a:rPr lang="en" altLang="ja-JP" sz="1200" dirty="0">
                <a:latin typeface="Meiryo UI" panose="020B0604030504040204" pitchFamily="34" charset="-128"/>
                <a:ea typeface="Meiryo UI" panose="020B0604030504040204" pitchFamily="34" charset="-128"/>
                <a:hlinkClick r:id="rId4"/>
              </a:rPr>
              <a:t>Society5.0</a:t>
            </a:r>
            <a:r>
              <a:rPr lang="ja-JP" altLang="en-US" sz="1200">
                <a:latin typeface="Meiryo UI" panose="020B0604030504040204" pitchFamily="34" charset="-128"/>
                <a:ea typeface="Meiryo UI" panose="020B0604030504040204" pitchFamily="34" charset="-128"/>
              </a:rPr>
              <a:t>」</a:t>
            </a:r>
            <a:endParaRPr lang="en" altLang="ja-JP" sz="1200" dirty="0">
              <a:latin typeface="Meiryo UI" panose="020B0604030504040204" pitchFamily="34" charset="-128"/>
              <a:ea typeface="Meiryo UI" panose="020B0604030504040204" pitchFamily="34" charset="-128"/>
            </a:endParaRPr>
          </a:p>
          <a:p>
            <a:r>
              <a:rPr lang="en" altLang="ja-JP" sz="1200" dirty="0">
                <a:latin typeface="Meiryo UI" panose="020B0604030504040204" pitchFamily="34" charset="-128"/>
                <a:ea typeface="Meiryo UI" panose="020B0604030504040204" pitchFamily="34" charset="-128"/>
              </a:rPr>
              <a:t>©Cabinet Office, Government of Japan</a:t>
            </a:r>
            <a:endParaRPr kumimoji="1" lang="ja-JP" altLang="en-US" sz="12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42783383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a:extLst>
              <a:ext uri="{FF2B5EF4-FFF2-40B4-BE49-F238E27FC236}">
                <a16:creationId xmlns:a16="http://schemas.microsoft.com/office/drawing/2014/main" id="{C456D569-D68D-534E-878A-FC55FCEF888F}"/>
              </a:ext>
            </a:extLst>
          </p:cNvPr>
          <p:cNvSpPr>
            <a:spLocks noGrp="1"/>
          </p:cNvSpPr>
          <p:nvPr>
            <p:ph type="title"/>
          </p:nvPr>
        </p:nvSpPr>
        <p:spPr/>
        <p:txBody>
          <a:bodyPr/>
          <a:lstStyle/>
          <a:p>
            <a:r>
              <a:rPr lang="ja-JP" altLang="en-US"/>
              <a:t>経済発展と社会的課題の解決の両立</a:t>
            </a:r>
            <a:endParaRPr lang="ja-JP" altLang="en-US">
              <a:effectLst/>
            </a:endParaRPr>
          </a:p>
        </p:txBody>
      </p:sp>
      <p:sp>
        <p:nvSpPr>
          <p:cNvPr id="10" name="テキスト プレースホルダー 9">
            <a:extLst>
              <a:ext uri="{FF2B5EF4-FFF2-40B4-BE49-F238E27FC236}">
                <a16:creationId xmlns:a16="http://schemas.microsoft.com/office/drawing/2014/main" id="{6D170240-F5C5-E046-8BD5-8021410BE58D}"/>
              </a:ext>
            </a:extLst>
          </p:cNvPr>
          <p:cNvSpPr>
            <a:spLocks noGrp="1"/>
          </p:cNvSpPr>
          <p:nvPr>
            <p:ph type="body" sz="quarter" idx="14"/>
          </p:nvPr>
        </p:nvSpPr>
        <p:spPr/>
        <p:txBody>
          <a:bodyPr/>
          <a:lstStyle/>
          <a:p>
            <a:r>
              <a:rPr lang="ja-JP" altLang="en-US"/>
              <a:t>なぜデータサイエンスリテラシーを学ぶのか？</a:t>
            </a:r>
          </a:p>
        </p:txBody>
      </p:sp>
      <p:grpSp>
        <p:nvGrpSpPr>
          <p:cNvPr id="14" name="グループ化 13">
            <a:extLst>
              <a:ext uri="{FF2B5EF4-FFF2-40B4-BE49-F238E27FC236}">
                <a16:creationId xmlns:a16="http://schemas.microsoft.com/office/drawing/2014/main" id="{4D6D9BE0-858B-9A4C-B82C-A0506D5410DF}"/>
              </a:ext>
            </a:extLst>
          </p:cNvPr>
          <p:cNvGrpSpPr/>
          <p:nvPr/>
        </p:nvGrpSpPr>
        <p:grpSpPr>
          <a:xfrm>
            <a:off x="1568138" y="1180012"/>
            <a:ext cx="8344286" cy="5230912"/>
            <a:chOff x="1568138" y="1180012"/>
            <a:chExt cx="9057456" cy="5677988"/>
          </a:xfrm>
        </p:grpSpPr>
        <p:pic>
          <p:nvPicPr>
            <p:cNvPr id="12" name="図 11">
              <a:extLst>
                <a:ext uri="{FF2B5EF4-FFF2-40B4-BE49-F238E27FC236}">
                  <a16:creationId xmlns:a16="http://schemas.microsoft.com/office/drawing/2014/main" id="{59BAC13E-F4F2-FA47-B497-6AFA9DF5F9D8}"/>
                </a:ext>
              </a:extLst>
            </p:cNvPr>
            <p:cNvPicPr>
              <a:picLocks noChangeAspect="1"/>
            </p:cNvPicPr>
            <p:nvPr/>
          </p:nvPicPr>
          <p:blipFill rotWithShape="1">
            <a:blip r:embed="rId3">
              <a:extLst>
                <a:ext uri="{28A0092B-C50C-407E-A947-70E740481C1C}">
                  <a14:useLocalDpi xmlns:a14="http://schemas.microsoft.com/office/drawing/2010/main" val="0"/>
                </a:ext>
              </a:extLst>
            </a:blip>
            <a:srcRect t="9450"/>
            <a:stretch/>
          </p:blipFill>
          <p:spPr>
            <a:xfrm>
              <a:off x="1568138" y="1180012"/>
              <a:ext cx="9057456" cy="5677988"/>
            </a:xfrm>
            <a:prstGeom prst="rect">
              <a:avLst/>
            </a:prstGeom>
          </p:spPr>
        </p:pic>
        <p:sp>
          <p:nvSpPr>
            <p:cNvPr id="13" name="角丸四角形 12">
              <a:extLst>
                <a:ext uri="{FF2B5EF4-FFF2-40B4-BE49-F238E27FC236}">
                  <a16:creationId xmlns:a16="http://schemas.microsoft.com/office/drawing/2014/main" id="{83630E0A-F8FB-474D-9CBB-961ACD5C434D}"/>
                </a:ext>
              </a:extLst>
            </p:cNvPr>
            <p:cNvSpPr/>
            <p:nvPr/>
          </p:nvSpPr>
          <p:spPr>
            <a:xfrm>
              <a:off x="10344472" y="6566595"/>
              <a:ext cx="246781" cy="246781"/>
            </a:xfrm>
            <a:prstGeom prst="round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sp>
        <p:nvSpPr>
          <p:cNvPr id="11" name="テキスト ボックス 10">
            <a:extLst>
              <a:ext uri="{FF2B5EF4-FFF2-40B4-BE49-F238E27FC236}">
                <a16:creationId xmlns:a16="http://schemas.microsoft.com/office/drawing/2014/main" id="{FB889D69-C30F-CB49-ADAE-2D61F86C8F2A}"/>
              </a:ext>
            </a:extLst>
          </p:cNvPr>
          <p:cNvSpPr txBox="1"/>
          <p:nvPr/>
        </p:nvSpPr>
        <p:spPr>
          <a:xfrm>
            <a:off x="9045747" y="6207695"/>
            <a:ext cx="3098925" cy="461665"/>
          </a:xfrm>
          <a:prstGeom prst="rect">
            <a:avLst/>
          </a:prstGeom>
          <a:noFill/>
        </p:spPr>
        <p:txBody>
          <a:bodyPr wrap="none" rtlCol="0">
            <a:spAutoFit/>
          </a:bodyPr>
          <a:lstStyle/>
          <a:p>
            <a:r>
              <a:rPr lang="ja-JP" altLang="en-US" sz="1200">
                <a:latin typeface="Meiryo UI" panose="020B0604030504040204" pitchFamily="34" charset="-128"/>
                <a:ea typeface="Meiryo UI" panose="020B0604030504040204" pitchFamily="34" charset="-128"/>
              </a:rPr>
              <a:t>内閣府ホームページ「</a:t>
            </a:r>
            <a:r>
              <a:rPr lang="en" altLang="ja-JP" sz="1200" dirty="0">
                <a:latin typeface="Meiryo UI" panose="020B0604030504040204" pitchFamily="34" charset="-128"/>
                <a:ea typeface="Meiryo UI" panose="020B0604030504040204" pitchFamily="34" charset="-128"/>
                <a:hlinkClick r:id="rId4"/>
              </a:rPr>
              <a:t>Society5.0</a:t>
            </a:r>
            <a:r>
              <a:rPr lang="ja-JP" altLang="en-US" sz="1200">
                <a:latin typeface="Meiryo UI" panose="020B0604030504040204" pitchFamily="34" charset="-128"/>
                <a:ea typeface="Meiryo UI" panose="020B0604030504040204" pitchFamily="34" charset="-128"/>
              </a:rPr>
              <a:t>」</a:t>
            </a:r>
            <a:endParaRPr lang="en" altLang="ja-JP" sz="1200" dirty="0">
              <a:latin typeface="Meiryo UI" panose="020B0604030504040204" pitchFamily="34" charset="-128"/>
              <a:ea typeface="Meiryo UI" panose="020B0604030504040204" pitchFamily="34" charset="-128"/>
            </a:endParaRPr>
          </a:p>
          <a:p>
            <a:r>
              <a:rPr lang="en" altLang="ja-JP" sz="1200" dirty="0">
                <a:latin typeface="Meiryo UI" panose="020B0604030504040204" pitchFamily="34" charset="-128"/>
                <a:ea typeface="Meiryo UI" panose="020B0604030504040204" pitchFamily="34" charset="-128"/>
              </a:rPr>
              <a:t>©Cabinet Office, Government of Japan</a:t>
            </a:r>
            <a:endParaRPr kumimoji="1" lang="ja-JP" altLang="en-US" sz="12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3219338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プレースホルダー 22">
            <a:extLst>
              <a:ext uri="{FF2B5EF4-FFF2-40B4-BE49-F238E27FC236}">
                <a16:creationId xmlns:a16="http://schemas.microsoft.com/office/drawing/2014/main" id="{8F879939-F4F0-F642-92FA-9288B34980DA}"/>
              </a:ext>
            </a:extLst>
          </p:cNvPr>
          <p:cNvSpPr>
            <a:spLocks noGrp="1"/>
          </p:cNvSpPr>
          <p:nvPr>
            <p:ph type="body" idx="1"/>
          </p:nvPr>
        </p:nvSpPr>
        <p:spPr/>
        <p:txBody>
          <a:bodyPr/>
          <a:lstStyle/>
          <a:p>
            <a:pPr marL="0" indent="0">
              <a:buNone/>
            </a:pPr>
            <a:r>
              <a:rPr lang="en-US" altLang="ja-JP" dirty="0"/>
              <a:t>AI</a:t>
            </a:r>
            <a:r>
              <a:rPr lang="ja-JP" altLang="en-US"/>
              <a:t>のメリット</a:t>
            </a:r>
            <a:endParaRPr lang="en-US" altLang="ja-JP" dirty="0"/>
          </a:p>
        </p:txBody>
      </p:sp>
      <p:sp>
        <p:nvSpPr>
          <p:cNvPr id="24" name="コンテンツ プレースホルダー 23">
            <a:extLst>
              <a:ext uri="{FF2B5EF4-FFF2-40B4-BE49-F238E27FC236}">
                <a16:creationId xmlns:a16="http://schemas.microsoft.com/office/drawing/2014/main" id="{C3E1E7A4-BE18-4D43-B780-164061B18C30}"/>
              </a:ext>
            </a:extLst>
          </p:cNvPr>
          <p:cNvSpPr>
            <a:spLocks noGrp="1"/>
          </p:cNvSpPr>
          <p:nvPr>
            <p:ph sz="half" idx="2"/>
          </p:nvPr>
        </p:nvSpPr>
        <p:spPr>
          <a:xfrm>
            <a:off x="609600" y="1954736"/>
            <a:ext cx="5386917" cy="3255343"/>
          </a:xfrm>
          <a:prstGeom prst="roundRect">
            <a:avLst>
              <a:gd name="adj" fmla="val 4686"/>
            </a:avLst>
          </a:prstGeom>
          <a:solidFill>
            <a:schemeClr val="bg1">
              <a:lumMod val="95000"/>
            </a:schemeClr>
          </a:solidFill>
          <a:ln>
            <a:solidFill>
              <a:schemeClr val="tx1"/>
            </a:solidFill>
          </a:ln>
          <a:scene3d>
            <a:camera prst="orthographicFront"/>
            <a:lightRig rig="threePt" dir="t"/>
          </a:scene3d>
          <a:sp3d extrusionH="76200">
            <a:bevelT w="127000" h="127000"/>
            <a:bevelB w="127000" h="127000"/>
            <a:extrusionClr>
              <a:srgbClr val="FFFF00"/>
            </a:extrusionClr>
          </a:sp3d>
        </p:spPr>
        <p:txBody>
          <a:bodyPr>
            <a:normAutofit fontScale="70000" lnSpcReduction="20000"/>
          </a:bodyPr>
          <a:lstStyle/>
          <a:p>
            <a:pPr>
              <a:buFont typeface="Wingdings" pitchFamily="2" charset="2"/>
              <a:buChar char="l"/>
            </a:pPr>
            <a:r>
              <a:rPr lang="ja-JP" altLang="en-US"/>
              <a:t>業務の自動化・効率化</a:t>
            </a:r>
            <a:endParaRPr lang="en-US" altLang="ja-JP" dirty="0"/>
          </a:p>
          <a:p>
            <a:pPr lvl="1">
              <a:buFont typeface="Wingdings" pitchFamily="2" charset="2"/>
              <a:buChar char="Ø"/>
            </a:pPr>
            <a:r>
              <a:rPr lang="ja-JP" altLang="en-US"/>
              <a:t>クリエイティブな仕事に専念</a:t>
            </a:r>
            <a:endParaRPr lang="en-US" altLang="ja-JP" dirty="0"/>
          </a:p>
          <a:p>
            <a:pPr marL="457200" lvl="1" indent="0">
              <a:buNone/>
            </a:pPr>
            <a:r>
              <a:rPr lang="en-US" altLang="ja-JP" dirty="0">
                <a:sym typeface="Wingdings" pitchFamily="2" charset="2"/>
              </a:rPr>
              <a:t></a:t>
            </a:r>
            <a:r>
              <a:rPr lang="ja-JP" altLang="en-US"/>
              <a:t>モチベーションの向上</a:t>
            </a:r>
            <a:endParaRPr lang="en-US" altLang="ja-JP" dirty="0"/>
          </a:p>
          <a:p>
            <a:pPr marL="457200" lvl="1" indent="0">
              <a:buNone/>
            </a:pPr>
            <a:r>
              <a:rPr lang="en-US" altLang="ja-JP" dirty="0">
                <a:sym typeface="Wingdings" pitchFamily="2" charset="2"/>
              </a:rPr>
              <a:t></a:t>
            </a:r>
            <a:r>
              <a:rPr lang="ja-JP" altLang="en-US"/>
              <a:t>労働力不足の解消</a:t>
            </a:r>
            <a:endParaRPr lang="en-US" altLang="ja-JP" dirty="0"/>
          </a:p>
          <a:p>
            <a:pPr>
              <a:buFont typeface="Wingdings" pitchFamily="2" charset="2"/>
              <a:buChar char="l"/>
            </a:pPr>
            <a:r>
              <a:rPr lang="ja-JP" altLang="en-US"/>
              <a:t>データの分析・予測</a:t>
            </a:r>
            <a:endParaRPr lang="en-US" altLang="ja-JP" dirty="0"/>
          </a:p>
          <a:p>
            <a:pPr lvl="1">
              <a:buFont typeface="Wingdings" pitchFamily="2" charset="2"/>
              <a:buChar char="Ø"/>
            </a:pPr>
            <a:r>
              <a:rPr lang="ja-JP" altLang="en-US"/>
              <a:t>経験や勘ではなく、データに基づく判断</a:t>
            </a:r>
            <a:endParaRPr lang="en-US" altLang="ja-JP" dirty="0"/>
          </a:p>
          <a:p>
            <a:pPr lvl="1">
              <a:buFont typeface="Wingdings" pitchFamily="2" charset="2"/>
              <a:buChar char="Ø"/>
            </a:pPr>
            <a:endParaRPr lang="en-US" altLang="ja-JP" dirty="0"/>
          </a:p>
          <a:p>
            <a:pPr marL="0" indent="0">
              <a:buNone/>
            </a:pPr>
            <a:r>
              <a:rPr lang="en-US" altLang="ja-JP" dirty="0">
                <a:solidFill>
                  <a:srgbClr val="FF2F92"/>
                </a:solidFill>
                <a:effectLst>
                  <a:glow rad="63500">
                    <a:schemeClr val="accent2">
                      <a:satMod val="175000"/>
                      <a:alpha val="22000"/>
                    </a:schemeClr>
                  </a:glow>
                </a:effectLst>
                <a:sym typeface="Wingdings" pitchFamily="2" charset="2"/>
              </a:rPr>
              <a:t> </a:t>
            </a:r>
            <a:r>
              <a:rPr lang="en-US" altLang="ja-JP" dirty="0">
                <a:solidFill>
                  <a:srgbClr val="FF2F92"/>
                </a:solidFill>
                <a:effectLst>
                  <a:glow rad="63500">
                    <a:schemeClr val="accent2">
                      <a:satMod val="175000"/>
                      <a:alpha val="22000"/>
                    </a:schemeClr>
                  </a:glow>
                </a:effectLst>
              </a:rPr>
              <a:t> </a:t>
            </a:r>
            <a:r>
              <a:rPr lang="ja-JP" altLang="en-US">
                <a:solidFill>
                  <a:srgbClr val="FF2F92"/>
                </a:solidFill>
                <a:effectLst>
                  <a:glow rad="63500">
                    <a:schemeClr val="accent2">
                      <a:satMod val="175000"/>
                      <a:alpha val="22000"/>
                    </a:schemeClr>
                  </a:glow>
                </a:effectLst>
              </a:rPr>
              <a:t>便利な生活が手に入る！</a:t>
            </a:r>
            <a:endParaRPr lang="en-US" altLang="ja-JP" dirty="0">
              <a:solidFill>
                <a:srgbClr val="FF2F92"/>
              </a:solidFill>
              <a:effectLst>
                <a:glow rad="63500">
                  <a:schemeClr val="accent2">
                    <a:satMod val="175000"/>
                    <a:alpha val="22000"/>
                  </a:schemeClr>
                </a:glow>
              </a:effectLst>
            </a:endParaRPr>
          </a:p>
          <a:p>
            <a:pPr lvl="1">
              <a:buFont typeface="Wingdings" pitchFamily="2" charset="2"/>
              <a:buChar char="Ø"/>
            </a:pPr>
            <a:r>
              <a:rPr lang="ja-JP" altLang="en-US"/>
              <a:t>様々な立場・分野のヒトが開発に参画し、新たな課題解決のアイデア提供</a:t>
            </a:r>
            <a:endParaRPr lang="en-US" altLang="ja-JP" dirty="0"/>
          </a:p>
          <a:p>
            <a:pPr lvl="1">
              <a:buFont typeface="Wingdings" pitchFamily="2" charset="2"/>
              <a:buChar char="Ø"/>
            </a:pPr>
            <a:endParaRPr lang="en-US" altLang="ja-JP" dirty="0"/>
          </a:p>
        </p:txBody>
      </p:sp>
      <p:sp>
        <p:nvSpPr>
          <p:cNvPr id="4" name="フッター プレースホルダー 3">
            <a:extLst>
              <a:ext uri="{FF2B5EF4-FFF2-40B4-BE49-F238E27FC236}">
                <a16:creationId xmlns:a16="http://schemas.microsoft.com/office/drawing/2014/main" id="{AFF451A8-B0C5-1045-9FAD-8DD2301C225F}"/>
              </a:ext>
            </a:extLst>
          </p:cNvPr>
          <p:cNvSpPr>
            <a:spLocks noGrp="1"/>
          </p:cNvSpPr>
          <p:nvPr>
            <p:ph type="ftr" sz="quarter" idx="4294967295"/>
          </p:nvPr>
        </p:nvSpPr>
        <p:spPr>
          <a:xfrm>
            <a:off x="9968383" y="6131029"/>
            <a:ext cx="2137503" cy="365125"/>
          </a:xfrm>
          <a:prstGeom prst="rect">
            <a:avLst/>
          </a:prstGeom>
        </p:spPr>
        <p:txBody>
          <a:bodyPr/>
          <a:lstStyle/>
          <a:p>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6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
        <p:nvSpPr>
          <p:cNvPr id="22" name="タイトル 21">
            <a:extLst>
              <a:ext uri="{FF2B5EF4-FFF2-40B4-BE49-F238E27FC236}">
                <a16:creationId xmlns:a16="http://schemas.microsoft.com/office/drawing/2014/main" id="{EAA80520-14F3-8041-BD00-A25E58F367E5}"/>
              </a:ext>
            </a:extLst>
          </p:cNvPr>
          <p:cNvSpPr>
            <a:spLocks noGrp="1"/>
          </p:cNvSpPr>
          <p:nvPr>
            <p:ph type="title"/>
          </p:nvPr>
        </p:nvSpPr>
        <p:spPr/>
        <p:txBody>
          <a:bodyPr/>
          <a:lstStyle/>
          <a:p>
            <a:r>
              <a:rPr lang="ja-JP" altLang="en-US"/>
              <a:t>データサイエンス・</a:t>
            </a:r>
            <a:r>
              <a:rPr lang="en-US" altLang="ja-JP" dirty="0"/>
              <a:t>AI</a:t>
            </a:r>
            <a:r>
              <a:rPr lang="ja-JP" altLang="en-US"/>
              <a:t>の活用</a:t>
            </a:r>
          </a:p>
        </p:txBody>
      </p:sp>
      <p:sp>
        <p:nvSpPr>
          <p:cNvPr id="27" name="テキスト プレースホルダー 26">
            <a:extLst>
              <a:ext uri="{FF2B5EF4-FFF2-40B4-BE49-F238E27FC236}">
                <a16:creationId xmlns:a16="http://schemas.microsoft.com/office/drawing/2014/main" id="{D23433C5-EEE0-0740-88F9-96E37D84B842}"/>
              </a:ext>
            </a:extLst>
          </p:cNvPr>
          <p:cNvSpPr>
            <a:spLocks noGrp="1"/>
          </p:cNvSpPr>
          <p:nvPr>
            <p:ph type="body" sz="quarter" idx="14"/>
          </p:nvPr>
        </p:nvSpPr>
        <p:spPr/>
        <p:txBody>
          <a:bodyPr/>
          <a:lstStyle/>
          <a:p>
            <a:r>
              <a:rPr lang="ja-JP" altLang="en-US"/>
              <a:t>なぜデータサイエンスリテラシーを学ぶのか？</a:t>
            </a:r>
          </a:p>
        </p:txBody>
      </p:sp>
      <p:pic>
        <p:nvPicPr>
          <p:cNvPr id="43" name="図 42">
            <a:extLst>
              <a:ext uri="{FF2B5EF4-FFF2-40B4-BE49-F238E27FC236}">
                <a16:creationId xmlns:a16="http://schemas.microsoft.com/office/drawing/2014/main" id="{0EDF0EAC-94AA-D743-9AFF-C872386F15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9589" y="3456384"/>
            <a:ext cx="2492896" cy="2492896"/>
          </a:xfrm>
          <a:prstGeom prst="rect">
            <a:avLst/>
          </a:prstGeom>
        </p:spPr>
      </p:pic>
      <p:grpSp>
        <p:nvGrpSpPr>
          <p:cNvPr id="53" name="グループ化 52">
            <a:extLst>
              <a:ext uri="{FF2B5EF4-FFF2-40B4-BE49-F238E27FC236}">
                <a16:creationId xmlns:a16="http://schemas.microsoft.com/office/drawing/2014/main" id="{36ADDCE0-3E34-4A43-A12A-DB0B0DA0EB25}"/>
              </a:ext>
            </a:extLst>
          </p:cNvPr>
          <p:cNvGrpSpPr/>
          <p:nvPr/>
        </p:nvGrpSpPr>
        <p:grpSpPr>
          <a:xfrm>
            <a:off x="6874258" y="87870"/>
            <a:ext cx="3140656" cy="2706920"/>
            <a:chOff x="7426961" y="-581500"/>
            <a:chExt cx="3140656" cy="2706920"/>
          </a:xfrm>
        </p:grpSpPr>
        <p:pic>
          <p:nvPicPr>
            <p:cNvPr id="51" name="図 50">
              <a:extLst>
                <a:ext uri="{FF2B5EF4-FFF2-40B4-BE49-F238E27FC236}">
                  <a16:creationId xmlns:a16="http://schemas.microsoft.com/office/drawing/2014/main" id="{AEB1E9D2-2FA3-4741-B5E0-7A22DECCB5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6961" y="-367476"/>
              <a:ext cx="3140656" cy="2492896"/>
            </a:xfrm>
            <a:prstGeom prst="rect">
              <a:avLst/>
            </a:prstGeom>
          </p:spPr>
        </p:pic>
        <p:pic>
          <p:nvPicPr>
            <p:cNvPr id="52" name="図 51">
              <a:extLst>
                <a:ext uri="{FF2B5EF4-FFF2-40B4-BE49-F238E27FC236}">
                  <a16:creationId xmlns:a16="http://schemas.microsoft.com/office/drawing/2014/main" id="{A21D383A-3C1C-124C-9377-141ECCB6BB1E}"/>
                </a:ext>
              </a:extLst>
            </p:cNvPr>
            <p:cNvPicPr>
              <a:picLocks noChangeAspect="1"/>
            </p:cNvPicPr>
            <p:nvPr/>
          </p:nvPicPr>
          <p:blipFill rotWithShape="1">
            <a:blip r:embed="rId4">
              <a:extLst>
                <a:ext uri="{28A0092B-C50C-407E-A947-70E740481C1C}">
                  <a14:useLocalDpi xmlns:a14="http://schemas.microsoft.com/office/drawing/2010/main" val="0"/>
                </a:ext>
              </a:extLst>
            </a:blip>
            <a:srcRect l="1" t="1" r="43484" b="43452"/>
            <a:stretch/>
          </p:blipFill>
          <p:spPr>
            <a:xfrm flipH="1">
              <a:off x="8098606" y="-581500"/>
              <a:ext cx="1496950" cy="1417299"/>
            </a:xfrm>
            <a:prstGeom prst="rect">
              <a:avLst/>
            </a:prstGeom>
          </p:spPr>
        </p:pic>
      </p:grpSp>
      <p:sp>
        <p:nvSpPr>
          <p:cNvPr id="55" name="正方形/長方形 54">
            <a:extLst>
              <a:ext uri="{FF2B5EF4-FFF2-40B4-BE49-F238E27FC236}">
                <a16:creationId xmlns:a16="http://schemas.microsoft.com/office/drawing/2014/main" id="{E2FA442C-29C8-4148-BCEB-C2135DE8F8E4}"/>
              </a:ext>
            </a:extLst>
          </p:cNvPr>
          <p:cNvSpPr/>
          <p:nvPr/>
        </p:nvSpPr>
        <p:spPr>
          <a:xfrm>
            <a:off x="6600056" y="2391271"/>
            <a:ext cx="1928733" cy="461665"/>
          </a:xfrm>
          <a:prstGeom prst="rect">
            <a:avLst/>
          </a:prstGeom>
        </p:spPr>
        <p:txBody>
          <a:bodyPr wrap="none">
            <a:spAutoFit/>
          </a:bodyPr>
          <a:lstStyle/>
          <a:p>
            <a:pPr lvl="0">
              <a:spcBef>
                <a:spcPct val="20000"/>
              </a:spcBef>
            </a:pPr>
            <a:r>
              <a:rPr lang="ja-JP" altLang="en-US" sz="2400" b="1">
                <a:solidFill>
                  <a:srgbClr val="1F497D"/>
                </a:solidFill>
                <a:latin typeface="Meiryo UI" panose="020B0604030504040204" pitchFamily="34" charset="-128"/>
                <a:ea typeface="Meiryo UI" panose="020B0604030504040204" pitchFamily="34" charset="-128"/>
              </a:rPr>
              <a:t>自由な働き方</a:t>
            </a:r>
            <a:endParaRPr lang="en-US" altLang="ja-JP" sz="2400" b="1" dirty="0">
              <a:solidFill>
                <a:srgbClr val="1F497D"/>
              </a:solidFill>
              <a:latin typeface="Meiryo UI" panose="020B0604030504040204" pitchFamily="34" charset="-128"/>
              <a:ea typeface="Meiryo UI" panose="020B0604030504040204" pitchFamily="34" charset="-128"/>
            </a:endParaRPr>
          </a:p>
        </p:txBody>
      </p:sp>
      <p:grpSp>
        <p:nvGrpSpPr>
          <p:cNvPr id="61" name="グループ化 60">
            <a:extLst>
              <a:ext uri="{FF2B5EF4-FFF2-40B4-BE49-F238E27FC236}">
                <a16:creationId xmlns:a16="http://schemas.microsoft.com/office/drawing/2014/main" id="{5AB591D6-861D-6145-87DD-62E138C8F95E}"/>
              </a:ext>
            </a:extLst>
          </p:cNvPr>
          <p:cNvGrpSpPr/>
          <p:nvPr/>
        </p:nvGrpSpPr>
        <p:grpSpPr>
          <a:xfrm>
            <a:off x="9066051" y="2276872"/>
            <a:ext cx="3089307" cy="2143758"/>
            <a:chOff x="9066051" y="2170876"/>
            <a:chExt cx="3089307" cy="2143758"/>
          </a:xfrm>
        </p:grpSpPr>
        <p:grpSp>
          <p:nvGrpSpPr>
            <p:cNvPr id="49" name="グループ化 48">
              <a:extLst>
                <a:ext uri="{FF2B5EF4-FFF2-40B4-BE49-F238E27FC236}">
                  <a16:creationId xmlns:a16="http://schemas.microsoft.com/office/drawing/2014/main" id="{94A7EDE0-A861-7B40-9297-C26FD08C5FE3}"/>
                </a:ext>
              </a:extLst>
            </p:cNvPr>
            <p:cNvGrpSpPr/>
            <p:nvPr/>
          </p:nvGrpSpPr>
          <p:grpSpPr>
            <a:xfrm>
              <a:off x="9480376" y="2170876"/>
              <a:ext cx="2549115" cy="1728192"/>
              <a:chOff x="9520885" y="1700808"/>
              <a:chExt cx="2549115" cy="1728192"/>
            </a:xfrm>
          </p:grpSpPr>
          <p:pic>
            <p:nvPicPr>
              <p:cNvPr id="45" name="図 44">
                <a:extLst>
                  <a:ext uri="{FF2B5EF4-FFF2-40B4-BE49-F238E27FC236}">
                    <a16:creationId xmlns:a16="http://schemas.microsoft.com/office/drawing/2014/main" id="{C3C49D2E-ACC1-3240-8E91-AA20083FBB5C}"/>
                  </a:ext>
                </a:extLst>
              </p:cNvPr>
              <p:cNvPicPr>
                <a:picLocks noChangeAspect="1"/>
              </p:cNvPicPr>
              <p:nvPr/>
            </p:nvPicPr>
            <p:blipFill rotWithShape="1">
              <a:blip r:embed="rId5">
                <a:extLst>
                  <a:ext uri="{28A0092B-C50C-407E-A947-70E740481C1C}">
                    <a14:useLocalDpi xmlns:a14="http://schemas.microsoft.com/office/drawing/2010/main" val="0"/>
                  </a:ext>
                </a:extLst>
              </a:blip>
              <a:srcRect l="-1" r="7911" b="47564"/>
              <a:stretch/>
            </p:blipFill>
            <p:spPr>
              <a:xfrm>
                <a:off x="9520885" y="1761775"/>
                <a:ext cx="2258367" cy="1307185"/>
              </a:xfrm>
              <a:prstGeom prst="rect">
                <a:avLst/>
              </a:prstGeom>
            </p:spPr>
          </p:pic>
          <p:pic>
            <p:nvPicPr>
              <p:cNvPr id="47" name="図 46">
                <a:extLst>
                  <a:ext uri="{FF2B5EF4-FFF2-40B4-BE49-F238E27FC236}">
                    <a16:creationId xmlns:a16="http://schemas.microsoft.com/office/drawing/2014/main" id="{2A514FBE-EBA3-5742-A4AE-AD3A208F117F}"/>
                  </a:ext>
                </a:extLst>
              </p:cNvPr>
              <p:cNvPicPr>
                <a:picLocks noChangeAspect="1"/>
              </p:cNvPicPr>
              <p:nvPr/>
            </p:nvPicPr>
            <p:blipFill rotWithShape="1">
              <a:blip r:embed="rId4">
                <a:extLst>
                  <a:ext uri="{28A0092B-C50C-407E-A947-70E740481C1C}">
                    <a14:useLocalDpi xmlns:a14="http://schemas.microsoft.com/office/drawing/2010/main" val="0"/>
                  </a:ext>
                </a:extLst>
              </a:blip>
              <a:srcRect r="45576" b="22996"/>
              <a:stretch/>
            </p:blipFill>
            <p:spPr>
              <a:xfrm flipH="1">
                <a:off x="10779184" y="1700808"/>
                <a:ext cx="1290816" cy="1728192"/>
              </a:xfrm>
              <a:prstGeom prst="rect">
                <a:avLst/>
              </a:prstGeom>
            </p:spPr>
          </p:pic>
          <p:sp>
            <p:nvSpPr>
              <p:cNvPr id="48" name="正方形/長方形 47">
                <a:extLst>
                  <a:ext uri="{FF2B5EF4-FFF2-40B4-BE49-F238E27FC236}">
                    <a16:creationId xmlns:a16="http://schemas.microsoft.com/office/drawing/2014/main" id="{55392672-30AB-244E-989D-9DB86AB96AE2}"/>
                  </a:ext>
                </a:extLst>
              </p:cNvPr>
              <p:cNvSpPr/>
              <p:nvPr/>
            </p:nvSpPr>
            <p:spPr>
              <a:xfrm>
                <a:off x="10632504" y="3068960"/>
                <a:ext cx="288032" cy="36004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sp>
          <p:nvSpPr>
            <p:cNvPr id="56" name="正方形/長方形 55">
              <a:extLst>
                <a:ext uri="{FF2B5EF4-FFF2-40B4-BE49-F238E27FC236}">
                  <a16:creationId xmlns:a16="http://schemas.microsoft.com/office/drawing/2014/main" id="{3AD4AB6A-8348-264F-85AF-62CF521F326A}"/>
                </a:ext>
              </a:extLst>
            </p:cNvPr>
            <p:cNvSpPr/>
            <p:nvPr/>
          </p:nvSpPr>
          <p:spPr>
            <a:xfrm>
              <a:off x="9066051" y="3852969"/>
              <a:ext cx="3089307" cy="461665"/>
            </a:xfrm>
            <a:prstGeom prst="rect">
              <a:avLst/>
            </a:prstGeom>
          </p:spPr>
          <p:txBody>
            <a:bodyPr wrap="none">
              <a:spAutoFit/>
            </a:bodyPr>
            <a:lstStyle/>
            <a:p>
              <a:pPr lvl="0">
                <a:spcBef>
                  <a:spcPct val="20000"/>
                </a:spcBef>
              </a:pPr>
              <a:r>
                <a:rPr lang="ja-JP" altLang="en-US" sz="2400" b="1">
                  <a:solidFill>
                    <a:srgbClr val="1F497D"/>
                  </a:solidFill>
                  <a:latin typeface="Meiryo UI" panose="020B0604030504040204" pitchFamily="34" charset="-128"/>
                  <a:ea typeface="Meiryo UI" panose="020B0604030504040204" pitchFamily="34" charset="-128"/>
                </a:rPr>
                <a:t>病気の早期検知・診断</a:t>
              </a:r>
              <a:endParaRPr lang="en-US" altLang="ja-JP" sz="2400" b="1" dirty="0">
                <a:solidFill>
                  <a:srgbClr val="1F497D"/>
                </a:solidFill>
                <a:latin typeface="Meiryo UI" panose="020B0604030504040204" pitchFamily="34" charset="-128"/>
                <a:ea typeface="Meiryo UI" panose="020B0604030504040204" pitchFamily="34" charset="-128"/>
              </a:endParaRPr>
            </a:p>
          </p:txBody>
        </p:sp>
      </p:grpSp>
      <p:sp>
        <p:nvSpPr>
          <p:cNvPr id="60" name="正方形/長方形 59">
            <a:extLst>
              <a:ext uri="{FF2B5EF4-FFF2-40B4-BE49-F238E27FC236}">
                <a16:creationId xmlns:a16="http://schemas.microsoft.com/office/drawing/2014/main" id="{B41B1F6B-5FFA-944E-80AC-A8E2EC522303}"/>
              </a:ext>
            </a:extLst>
          </p:cNvPr>
          <p:cNvSpPr/>
          <p:nvPr/>
        </p:nvSpPr>
        <p:spPr>
          <a:xfrm>
            <a:off x="6526023" y="5775647"/>
            <a:ext cx="2807179" cy="461665"/>
          </a:xfrm>
          <a:prstGeom prst="rect">
            <a:avLst/>
          </a:prstGeom>
        </p:spPr>
        <p:txBody>
          <a:bodyPr wrap="none">
            <a:spAutoFit/>
          </a:bodyPr>
          <a:lstStyle/>
          <a:p>
            <a:pPr lvl="0">
              <a:spcBef>
                <a:spcPct val="20000"/>
              </a:spcBef>
            </a:pPr>
            <a:r>
              <a:rPr lang="ja-JP" altLang="en-US" sz="2400" b="1">
                <a:solidFill>
                  <a:srgbClr val="1F497D"/>
                </a:solidFill>
                <a:latin typeface="Meiryo UI" panose="020B0604030504040204" pitchFamily="34" charset="-128"/>
                <a:ea typeface="Meiryo UI" panose="020B0604030504040204" pitchFamily="34" charset="-128"/>
              </a:rPr>
              <a:t>自動運転・渋滞緩和</a:t>
            </a:r>
          </a:p>
        </p:txBody>
      </p:sp>
      <p:grpSp>
        <p:nvGrpSpPr>
          <p:cNvPr id="3" name="グループ化 2">
            <a:extLst>
              <a:ext uri="{FF2B5EF4-FFF2-40B4-BE49-F238E27FC236}">
                <a16:creationId xmlns:a16="http://schemas.microsoft.com/office/drawing/2014/main" id="{175A3C95-E508-0E49-9BE3-F238C8807144}"/>
              </a:ext>
            </a:extLst>
          </p:cNvPr>
          <p:cNvGrpSpPr/>
          <p:nvPr/>
        </p:nvGrpSpPr>
        <p:grpSpPr>
          <a:xfrm>
            <a:off x="575551" y="5199670"/>
            <a:ext cx="5389034" cy="1253666"/>
            <a:chOff x="575551" y="5412363"/>
            <a:chExt cx="5389034" cy="1253666"/>
          </a:xfrm>
        </p:grpSpPr>
        <p:sp>
          <p:nvSpPr>
            <p:cNvPr id="35" name="角丸四角形 34">
              <a:extLst>
                <a:ext uri="{FF2B5EF4-FFF2-40B4-BE49-F238E27FC236}">
                  <a16:creationId xmlns:a16="http://schemas.microsoft.com/office/drawing/2014/main" id="{D5C23AEF-6F08-A44E-89B4-987BAF2FFC5A}"/>
                </a:ext>
              </a:extLst>
            </p:cNvPr>
            <p:cNvSpPr/>
            <p:nvPr/>
          </p:nvSpPr>
          <p:spPr>
            <a:xfrm>
              <a:off x="575551" y="5721341"/>
              <a:ext cx="5389034" cy="944688"/>
            </a:xfrm>
            <a:prstGeom prst="roundRect">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3363" indent="-233363">
                <a:buFont typeface="Wingdings" pitchFamily="2" charset="2"/>
                <a:buChar char="l"/>
              </a:pPr>
              <a:r>
                <a:rPr lang="ja-JP" altLang="en-US" sz="2200" b="1">
                  <a:solidFill>
                    <a:srgbClr val="FF0000"/>
                  </a:solidFill>
                  <a:latin typeface="Meiryo UI" panose="020B0604030504040204" pitchFamily="34" charset="-128"/>
                  <a:ea typeface="Meiryo UI" panose="020B0604030504040204" pitchFamily="34" charset="-128"/>
                </a:rPr>
                <a:t>現場のエキスパートとして課題を明確化</a:t>
              </a:r>
              <a:endParaRPr lang="en-US" altLang="ja-JP" sz="2200" b="1" dirty="0">
                <a:solidFill>
                  <a:srgbClr val="FF0000"/>
                </a:solidFill>
                <a:latin typeface="Meiryo UI" panose="020B0604030504040204" pitchFamily="34" charset="-128"/>
                <a:ea typeface="Meiryo UI" panose="020B0604030504040204" pitchFamily="34" charset="-128"/>
              </a:endParaRPr>
            </a:p>
            <a:p>
              <a:pPr marL="233363" indent="-233363">
                <a:buFont typeface="Wingdings" pitchFamily="2" charset="2"/>
                <a:buChar char="l"/>
              </a:pPr>
              <a:r>
                <a:rPr lang="ja-JP" altLang="en-US" sz="2200" b="1">
                  <a:solidFill>
                    <a:srgbClr val="FF0000"/>
                  </a:solidFill>
                  <a:latin typeface="Meiryo UI" panose="020B0604030504040204" pitchFamily="34" charset="-128"/>
                  <a:ea typeface="Meiryo UI" panose="020B0604030504040204" pitchFamily="34" charset="-128"/>
                </a:rPr>
                <a:t>現場と</a:t>
              </a:r>
              <a:r>
                <a:rPr lang="en-US" altLang="ja-JP" sz="2200" b="1" dirty="0">
                  <a:solidFill>
                    <a:srgbClr val="FF0000"/>
                  </a:solidFill>
                  <a:latin typeface="Meiryo UI" panose="020B0604030504040204" pitchFamily="34" charset="-128"/>
                  <a:ea typeface="Meiryo UI" panose="020B0604030504040204" pitchFamily="34" charset="-128"/>
                </a:rPr>
                <a:t>AI</a:t>
              </a:r>
              <a:r>
                <a:rPr lang="ja-JP" altLang="en-US" sz="2200" b="1">
                  <a:solidFill>
                    <a:srgbClr val="FF0000"/>
                  </a:solidFill>
                  <a:latin typeface="Meiryo UI" panose="020B0604030504040204" pitchFamily="34" charset="-128"/>
                  <a:ea typeface="Meiryo UI" panose="020B0604030504040204" pitchFamily="34" charset="-128"/>
                </a:rPr>
                <a:t>専門家をつなぐヒト</a:t>
              </a:r>
              <a:endParaRPr lang="en-US" altLang="ja-JP" sz="2200" b="1" dirty="0">
                <a:solidFill>
                  <a:srgbClr val="FF0000"/>
                </a:solidFill>
                <a:latin typeface="Meiryo UI" panose="020B0604030504040204" pitchFamily="34" charset="-128"/>
                <a:ea typeface="Meiryo UI" panose="020B0604030504040204" pitchFamily="34" charset="-128"/>
              </a:endParaRPr>
            </a:p>
          </p:txBody>
        </p:sp>
        <p:sp>
          <p:nvSpPr>
            <p:cNvPr id="36" name="下矢印 35">
              <a:extLst>
                <a:ext uri="{FF2B5EF4-FFF2-40B4-BE49-F238E27FC236}">
                  <a16:creationId xmlns:a16="http://schemas.microsoft.com/office/drawing/2014/main" id="{710024ED-EB60-2141-A655-B6E685D45E96}"/>
                </a:ext>
              </a:extLst>
            </p:cNvPr>
            <p:cNvSpPr/>
            <p:nvPr/>
          </p:nvSpPr>
          <p:spPr>
            <a:xfrm>
              <a:off x="2482914" y="5431726"/>
              <a:ext cx="1574308" cy="258408"/>
            </a:xfrm>
            <a:prstGeom prst="down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 name="テキスト ボックス 1">
              <a:extLst>
                <a:ext uri="{FF2B5EF4-FFF2-40B4-BE49-F238E27FC236}">
                  <a16:creationId xmlns:a16="http://schemas.microsoft.com/office/drawing/2014/main" id="{7CF06A6C-BCC1-7340-97FB-09FF13084CEF}"/>
                </a:ext>
              </a:extLst>
            </p:cNvPr>
            <p:cNvSpPr txBox="1"/>
            <p:nvPr/>
          </p:nvSpPr>
          <p:spPr>
            <a:xfrm>
              <a:off x="3988112" y="5412363"/>
              <a:ext cx="1718740" cy="369332"/>
            </a:xfrm>
            <a:prstGeom prst="rect">
              <a:avLst/>
            </a:prstGeom>
            <a:noFill/>
          </p:spPr>
          <p:txBody>
            <a:bodyPr wrap="none" rtlCol="0">
              <a:spAutoFit/>
            </a:bodyPr>
            <a:lstStyle/>
            <a:p>
              <a:r>
                <a:rPr kumimoji="1" lang="ja-JP" altLang="en-US">
                  <a:solidFill>
                    <a:srgbClr val="FF0000"/>
                  </a:solidFill>
                </a:rPr>
                <a:t>求められる資質</a:t>
              </a:r>
            </a:p>
          </p:txBody>
        </p:sp>
      </p:grpSp>
    </p:spTree>
    <p:extLst>
      <p:ext uri="{BB962C8B-B14F-4D97-AF65-F5344CB8AC3E}">
        <p14:creationId xmlns:p14="http://schemas.microsoft.com/office/powerpoint/2010/main" val="188478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タイトル 21">
            <a:extLst>
              <a:ext uri="{FF2B5EF4-FFF2-40B4-BE49-F238E27FC236}">
                <a16:creationId xmlns:a16="http://schemas.microsoft.com/office/drawing/2014/main" id="{EAA80520-14F3-8041-BD00-A25E58F367E5}"/>
              </a:ext>
            </a:extLst>
          </p:cNvPr>
          <p:cNvSpPr>
            <a:spLocks noGrp="1"/>
          </p:cNvSpPr>
          <p:nvPr>
            <p:ph type="title"/>
          </p:nvPr>
        </p:nvSpPr>
        <p:spPr/>
        <p:txBody>
          <a:bodyPr/>
          <a:lstStyle/>
          <a:p>
            <a:r>
              <a:rPr lang="ja-JP" altLang="en-US"/>
              <a:t>データサイエンス・</a:t>
            </a:r>
            <a:r>
              <a:rPr lang="en-US" altLang="ja-JP" dirty="0"/>
              <a:t>AI</a:t>
            </a:r>
            <a:r>
              <a:rPr lang="ja-JP" altLang="en-US"/>
              <a:t>の活用</a:t>
            </a:r>
          </a:p>
        </p:txBody>
      </p:sp>
      <p:sp>
        <p:nvSpPr>
          <p:cNvPr id="27" name="テキスト プレースホルダー 26">
            <a:extLst>
              <a:ext uri="{FF2B5EF4-FFF2-40B4-BE49-F238E27FC236}">
                <a16:creationId xmlns:a16="http://schemas.microsoft.com/office/drawing/2014/main" id="{D23433C5-EEE0-0740-88F9-96E37D84B842}"/>
              </a:ext>
            </a:extLst>
          </p:cNvPr>
          <p:cNvSpPr>
            <a:spLocks noGrp="1"/>
          </p:cNvSpPr>
          <p:nvPr>
            <p:ph type="body" sz="quarter" idx="14"/>
          </p:nvPr>
        </p:nvSpPr>
        <p:spPr/>
        <p:txBody>
          <a:bodyPr/>
          <a:lstStyle/>
          <a:p>
            <a:r>
              <a:rPr lang="ja-JP" altLang="en-US"/>
              <a:t>なぜデータサイエンスリテラシーを学ぶのか？</a:t>
            </a:r>
          </a:p>
        </p:txBody>
      </p:sp>
      <p:sp>
        <p:nvSpPr>
          <p:cNvPr id="3" name="テキスト プレースホルダー 2">
            <a:extLst>
              <a:ext uri="{FF2B5EF4-FFF2-40B4-BE49-F238E27FC236}">
                <a16:creationId xmlns:a16="http://schemas.microsoft.com/office/drawing/2014/main" id="{2745BCB6-E431-424D-A516-E81CB5D20713}"/>
              </a:ext>
            </a:extLst>
          </p:cNvPr>
          <p:cNvSpPr>
            <a:spLocks noGrp="1"/>
          </p:cNvSpPr>
          <p:nvPr>
            <p:ph type="body" idx="1"/>
          </p:nvPr>
        </p:nvSpPr>
        <p:spPr>
          <a:solidFill>
            <a:srgbClr val="1F497D"/>
          </a:solidFill>
        </p:spPr>
        <p:txBody>
          <a:bodyPr vert="horz" lIns="91440" tIns="36000" rIns="91440" bIns="36000" rtlCol="0" anchor="ctr" anchorCtr="0">
            <a:normAutofit/>
          </a:bodyPr>
          <a:lstStyle/>
          <a:p>
            <a:pPr marL="0" indent="0">
              <a:buNone/>
            </a:pPr>
            <a:r>
              <a:rPr lang="en-US" altLang="ja-JP" dirty="0"/>
              <a:t>AI</a:t>
            </a:r>
            <a:r>
              <a:rPr lang="ja-JP" altLang="en-US"/>
              <a:t>のデメリット</a:t>
            </a:r>
            <a:endParaRPr lang="en-US" altLang="ja-JP" dirty="0"/>
          </a:p>
        </p:txBody>
      </p:sp>
      <p:sp>
        <p:nvSpPr>
          <p:cNvPr id="6" name="コンテンツ プレースホルダー 5">
            <a:extLst>
              <a:ext uri="{FF2B5EF4-FFF2-40B4-BE49-F238E27FC236}">
                <a16:creationId xmlns:a16="http://schemas.microsoft.com/office/drawing/2014/main" id="{72ADCC8A-61FD-B24C-B955-3DAD15027CD4}"/>
              </a:ext>
            </a:extLst>
          </p:cNvPr>
          <p:cNvSpPr>
            <a:spLocks noGrp="1"/>
          </p:cNvSpPr>
          <p:nvPr>
            <p:ph sz="half" idx="2"/>
          </p:nvPr>
        </p:nvSpPr>
        <p:spPr>
          <a:xfrm>
            <a:off x="609600" y="1916833"/>
            <a:ext cx="5386917" cy="3293248"/>
          </a:xfrm>
          <a:prstGeom prst="roundRect">
            <a:avLst>
              <a:gd name="adj" fmla="val 6312"/>
            </a:avLst>
          </a:prstGeom>
          <a:solidFill>
            <a:schemeClr val="bg1">
              <a:lumMod val="95000"/>
            </a:schemeClr>
          </a:solidFill>
          <a:ln>
            <a:solidFill>
              <a:schemeClr val="tx1"/>
            </a:solidFill>
          </a:ln>
          <a:effectLst>
            <a:innerShdw blurRad="63500" dist="50800" dir="13500000">
              <a:schemeClr val="tx1">
                <a:alpha val="63000"/>
              </a:schemeClr>
            </a:innerShdw>
          </a:effectLst>
        </p:spPr>
        <p:txBody>
          <a:bodyPr vert="horz" lIns="91440" tIns="45720" rIns="91440" bIns="45720" rtlCol="0">
            <a:normAutofit fontScale="62500" lnSpcReduction="20000"/>
          </a:bodyPr>
          <a:lstStyle/>
          <a:p>
            <a:pPr>
              <a:buFont typeface="Wingdings" pitchFamily="2" charset="2"/>
              <a:buChar char="l"/>
            </a:pPr>
            <a:r>
              <a:rPr lang="ja-JP" altLang="en-US"/>
              <a:t>雇用が減る</a:t>
            </a:r>
            <a:r>
              <a:rPr lang="en-US" altLang="ja-JP" dirty="0"/>
              <a:t>?</a:t>
            </a:r>
          </a:p>
          <a:p>
            <a:pPr lvl="1">
              <a:buFont typeface="Wingdings" pitchFamily="2" charset="2"/>
              <a:buChar char="Ø"/>
            </a:pPr>
            <a:r>
              <a:rPr lang="en" altLang="ja-JP" dirty="0"/>
              <a:t>AI</a:t>
            </a:r>
            <a:r>
              <a:rPr lang="ja-JP" altLang="en-US"/>
              <a:t>は単純作業</a:t>
            </a:r>
            <a:r>
              <a:rPr lang="en-US" altLang="ja-JP" dirty="0">
                <a:sym typeface="Wingdings" pitchFamily="2" charset="2"/>
              </a:rPr>
              <a:t></a:t>
            </a:r>
            <a:r>
              <a:rPr lang="ja-JP" altLang="en-US"/>
              <a:t>労働時間削減</a:t>
            </a:r>
            <a:endParaRPr lang="en-US" altLang="ja-JP" dirty="0"/>
          </a:p>
          <a:p>
            <a:pPr>
              <a:buFont typeface="Wingdings" pitchFamily="2" charset="2"/>
              <a:buChar char="l"/>
            </a:pPr>
            <a:r>
              <a:rPr lang="ja-JP" altLang="en-US"/>
              <a:t>責任の所在</a:t>
            </a:r>
            <a:r>
              <a:rPr lang="en-US" altLang="ja-JP" dirty="0"/>
              <a:t>?</a:t>
            </a:r>
            <a:endParaRPr lang="ja-JP" altLang="en-US"/>
          </a:p>
          <a:p>
            <a:pPr lvl="1">
              <a:buFont typeface="Wingdings" pitchFamily="2" charset="2"/>
              <a:buChar char="Ø"/>
            </a:pPr>
            <a:r>
              <a:rPr lang="ja-JP" altLang="en-US"/>
              <a:t>基本的に</a:t>
            </a:r>
            <a:r>
              <a:rPr lang="en" altLang="ja-JP" dirty="0"/>
              <a:t>AI</a:t>
            </a:r>
            <a:r>
              <a:rPr lang="ja-JP" altLang="en-US"/>
              <a:t>が行ったことに対する責任は</a:t>
            </a:r>
            <a:r>
              <a:rPr lang="en" altLang="ja-JP" dirty="0"/>
              <a:t>AI</a:t>
            </a:r>
            <a:r>
              <a:rPr lang="ja-JP" altLang="en-US"/>
              <a:t>の所持者に</a:t>
            </a:r>
          </a:p>
          <a:p>
            <a:pPr>
              <a:buFont typeface="Wingdings" pitchFamily="2" charset="2"/>
              <a:buChar char="l"/>
            </a:pPr>
            <a:r>
              <a:rPr lang="ja-JP" altLang="en-US"/>
              <a:t>思考のプロセスが見えない</a:t>
            </a:r>
            <a:r>
              <a:rPr lang="en-US" altLang="ja-JP" dirty="0"/>
              <a:t>?</a:t>
            </a:r>
          </a:p>
          <a:p>
            <a:pPr lvl="1">
              <a:buFont typeface="Wingdings" pitchFamily="2" charset="2"/>
              <a:buChar char="Ø"/>
            </a:pPr>
            <a:r>
              <a:rPr lang="ja-JP" altLang="en-US"/>
              <a:t>深層学習以外ではむしろ明確</a:t>
            </a:r>
            <a:endParaRPr lang="en-US" altLang="ja-JP" dirty="0"/>
          </a:p>
          <a:p>
            <a:pPr lvl="1">
              <a:buFont typeface="Wingdings" pitchFamily="2" charset="2"/>
              <a:buChar char="Ø"/>
            </a:pPr>
            <a:r>
              <a:rPr lang="ja-JP" altLang="en-US"/>
              <a:t>自動化によりブラックボックス化しやすい</a:t>
            </a:r>
            <a:endParaRPr lang="en-US" altLang="ja-JP" dirty="0"/>
          </a:p>
          <a:p>
            <a:pPr lvl="1">
              <a:buFont typeface="Wingdings" pitchFamily="2" charset="2"/>
              <a:buChar char="Ø"/>
            </a:pPr>
            <a:endParaRPr lang="en-US" altLang="ja-JP" dirty="0"/>
          </a:p>
          <a:p>
            <a:pPr marL="0" indent="0">
              <a:buNone/>
            </a:pPr>
            <a:r>
              <a:rPr lang="en-US" altLang="ja-JP" dirty="0">
                <a:sym typeface="Wingdings" pitchFamily="2" charset="2"/>
              </a:rPr>
              <a:t> </a:t>
            </a:r>
            <a:r>
              <a:rPr lang="en-US" altLang="ja-JP" sz="3100" dirty="0">
                <a:solidFill>
                  <a:srgbClr val="0000FF"/>
                </a:solidFill>
                <a:effectLst>
                  <a:glow rad="63500">
                    <a:srgbClr val="00FDFF">
                      <a:alpha val="22000"/>
                    </a:srgbClr>
                  </a:glow>
                </a:effectLst>
                <a:sym typeface="Wingdings" pitchFamily="2" charset="2"/>
              </a:rPr>
              <a:t> AI</a:t>
            </a:r>
            <a:r>
              <a:rPr lang="ja-JP" altLang="en-US" sz="3100">
                <a:solidFill>
                  <a:srgbClr val="0000FF"/>
                </a:solidFill>
                <a:effectLst>
                  <a:glow rad="63500">
                    <a:srgbClr val="00FDFF">
                      <a:alpha val="22000"/>
                    </a:srgbClr>
                  </a:glow>
                </a:effectLst>
                <a:sym typeface="Wingdings" pitchFamily="2" charset="2"/>
              </a:rPr>
              <a:t>の誤用や誤った解釈！</a:t>
            </a:r>
            <a:endParaRPr lang="en-US" altLang="ja-JP" sz="3100" dirty="0">
              <a:solidFill>
                <a:srgbClr val="0000FF"/>
              </a:solidFill>
              <a:effectLst>
                <a:glow rad="63500">
                  <a:srgbClr val="00FDFF">
                    <a:alpha val="22000"/>
                  </a:srgbClr>
                </a:glow>
              </a:effectLst>
              <a:sym typeface="Wingdings" pitchFamily="2" charset="2"/>
            </a:endParaRPr>
          </a:p>
          <a:p>
            <a:pPr lvl="1">
              <a:buFont typeface="Wingdings" pitchFamily="2" charset="2"/>
              <a:buChar char="Ø"/>
            </a:pPr>
            <a:r>
              <a:rPr lang="ja-JP" altLang="en-US">
                <a:sym typeface="Wingdings" pitchFamily="2" charset="2"/>
              </a:rPr>
              <a:t>偏見や差別など悪影響の可能性</a:t>
            </a:r>
            <a:endParaRPr lang="en-US" altLang="ja-JP" dirty="0">
              <a:sym typeface="Wingdings" pitchFamily="2" charset="2"/>
            </a:endParaRPr>
          </a:p>
          <a:p>
            <a:pPr>
              <a:buFont typeface="Wingdings" pitchFamily="2" charset="2"/>
              <a:buChar char="l"/>
            </a:pPr>
            <a:endParaRPr lang="ja-JP" altLang="en-US"/>
          </a:p>
        </p:txBody>
      </p:sp>
      <p:sp>
        <p:nvSpPr>
          <p:cNvPr id="37" name="正方形/長方形 36">
            <a:extLst>
              <a:ext uri="{FF2B5EF4-FFF2-40B4-BE49-F238E27FC236}">
                <a16:creationId xmlns:a16="http://schemas.microsoft.com/office/drawing/2014/main" id="{98DC76B4-EF99-364C-B5B4-17ABD7E68FE7}"/>
              </a:ext>
            </a:extLst>
          </p:cNvPr>
          <p:cNvSpPr/>
          <p:nvPr/>
        </p:nvSpPr>
        <p:spPr>
          <a:xfrm rot="21352137">
            <a:off x="4821127" y="3123850"/>
            <a:ext cx="1547218" cy="646331"/>
          </a:xfrm>
          <a:prstGeom prst="rect">
            <a:avLst/>
          </a:prstGeom>
          <a:effectLst>
            <a:outerShdw blurRad="50800" dist="1270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a:spAutoFit/>
          </a:bodyPr>
          <a:lstStyle/>
          <a:p>
            <a:r>
              <a:rPr lang="ja-JP" altLang="en-US"/>
              <a:t>深層学習では</a:t>
            </a:r>
            <a:endParaRPr lang="en-US" altLang="ja-JP" dirty="0"/>
          </a:p>
          <a:p>
            <a:r>
              <a:rPr lang="ja-JP" altLang="en-US"/>
              <a:t>研究推進中</a:t>
            </a:r>
          </a:p>
        </p:txBody>
      </p:sp>
      <p:sp>
        <p:nvSpPr>
          <p:cNvPr id="13" name="正方形/長方形 12">
            <a:extLst>
              <a:ext uri="{FF2B5EF4-FFF2-40B4-BE49-F238E27FC236}">
                <a16:creationId xmlns:a16="http://schemas.microsoft.com/office/drawing/2014/main" id="{A2114B72-2734-AA43-AB5E-75B08B9EA2BD}"/>
              </a:ext>
            </a:extLst>
          </p:cNvPr>
          <p:cNvSpPr/>
          <p:nvPr/>
        </p:nvSpPr>
        <p:spPr>
          <a:xfrm>
            <a:off x="6456040" y="3429000"/>
            <a:ext cx="4176464" cy="3168352"/>
          </a:xfrm>
          <a:prstGeom prst="rect">
            <a:avLst/>
          </a:prstGeom>
          <a:ln w="6350">
            <a:noFill/>
          </a:ln>
        </p:spPr>
        <p:txBody>
          <a:bodyPr vert="horz" lIns="91440" tIns="45720" rIns="91440" bIns="45720" rtlCol="0">
            <a:normAutofit fontScale="92500"/>
          </a:bodyPr>
          <a:lstStyle/>
          <a:p>
            <a:pPr marL="342900" indent="-342900">
              <a:spcBef>
                <a:spcPct val="20000"/>
              </a:spcBef>
              <a:buFont typeface="Wingdings" panose="05000000000000000000" pitchFamily="2" charset="2"/>
              <a:buChar char="p"/>
            </a:pPr>
            <a:r>
              <a:rPr lang="ja-JP" altLang="en-US" sz="2500" b="1">
                <a:solidFill>
                  <a:schemeClr val="tx2"/>
                </a:solidFill>
                <a:latin typeface="Meiryo UI" panose="020B0604030504040204" pitchFamily="34" charset="-128"/>
                <a:ea typeface="Meiryo UI" panose="020B0604030504040204" pitchFamily="34" charset="-128"/>
              </a:rPr>
              <a:t>人材採用システム</a:t>
            </a:r>
            <a:endParaRPr lang="en-US" altLang="ja-JP" sz="2500" b="1" dirty="0">
              <a:solidFill>
                <a:schemeClr val="tx2"/>
              </a:solidFill>
              <a:latin typeface="Meiryo UI" panose="020B0604030504040204" pitchFamily="34" charset="-128"/>
              <a:ea typeface="Meiryo UI" panose="020B0604030504040204" pitchFamily="34" charset="-128"/>
            </a:endParaRPr>
          </a:p>
          <a:p>
            <a:pPr marL="800100" lvl="1" indent="-342900">
              <a:spcBef>
                <a:spcPct val="20000"/>
              </a:spcBef>
              <a:buFont typeface="Wingdings" pitchFamily="2" charset="2"/>
              <a:buChar char="l"/>
            </a:pPr>
            <a:r>
              <a:rPr lang="ja-JP" altLang="en-US" sz="2200">
                <a:latin typeface="Meiryo UI" panose="020B0604030504040204" pitchFamily="34" charset="-128"/>
                <a:ea typeface="Meiryo UI" panose="020B0604030504040204" pitchFamily="34" charset="-128"/>
              </a:rPr>
              <a:t>優秀な人材の発掘</a:t>
            </a:r>
            <a:endParaRPr lang="en-US" altLang="ja-JP" sz="2200" dirty="0">
              <a:latin typeface="Meiryo UI" panose="020B0604030504040204" pitchFamily="34" charset="-128"/>
              <a:ea typeface="Meiryo UI" panose="020B0604030504040204" pitchFamily="34" charset="-128"/>
            </a:endParaRPr>
          </a:p>
          <a:p>
            <a:pPr lvl="1">
              <a:spcBef>
                <a:spcPct val="20000"/>
              </a:spcBef>
            </a:pPr>
            <a:r>
              <a:rPr lang="en-US" altLang="ja-JP" sz="2200" dirty="0">
                <a:solidFill>
                  <a:srgbClr val="C00000"/>
                </a:solidFill>
                <a:latin typeface="Meiryo UI" panose="020B0604030504040204" pitchFamily="34" charset="-128"/>
                <a:ea typeface="Meiryo UI" panose="020B0604030504040204" pitchFamily="34" charset="-128"/>
                <a:sym typeface="Wingdings" pitchFamily="2" charset="2"/>
              </a:rPr>
              <a:t>(</a:t>
            </a:r>
            <a:r>
              <a:rPr lang="ja-JP" altLang="en-US" sz="2200">
                <a:solidFill>
                  <a:srgbClr val="C00000"/>
                </a:solidFill>
                <a:latin typeface="Meiryo UI" panose="020B0604030504040204" pitchFamily="34" charset="-128"/>
                <a:ea typeface="Meiryo UI" panose="020B0604030504040204" pitchFamily="34" charset="-128"/>
                <a:sym typeface="Wingdings" pitchFamily="2" charset="2"/>
              </a:rPr>
              <a:t>深層学習では</a:t>
            </a:r>
            <a:r>
              <a:rPr lang="en-US" altLang="ja-JP" sz="2200" dirty="0">
                <a:solidFill>
                  <a:srgbClr val="C00000"/>
                </a:solidFill>
                <a:latin typeface="Meiryo UI" panose="020B0604030504040204" pitchFamily="34" charset="-128"/>
                <a:ea typeface="Meiryo UI" panose="020B0604030504040204" pitchFamily="34" charset="-128"/>
                <a:sym typeface="Wingdings" pitchFamily="2" charset="2"/>
              </a:rPr>
              <a:t>)</a:t>
            </a:r>
            <a:r>
              <a:rPr lang="ja-JP" altLang="en-US" sz="2200">
                <a:solidFill>
                  <a:srgbClr val="C00000"/>
                </a:solidFill>
                <a:latin typeface="Meiryo UI" panose="020B0604030504040204" pitchFamily="34" charset="-128"/>
                <a:ea typeface="Meiryo UI" panose="020B0604030504040204" pitchFamily="34" charset="-128"/>
                <a:sym typeface="Wingdings" pitchFamily="2" charset="2"/>
              </a:rPr>
              <a:t>理由が不明確</a:t>
            </a:r>
            <a:endParaRPr lang="en-US" altLang="ja-JP" sz="2200" dirty="0">
              <a:solidFill>
                <a:srgbClr val="C00000"/>
              </a:solidFill>
              <a:latin typeface="Meiryo UI" panose="020B0604030504040204" pitchFamily="34" charset="-128"/>
              <a:ea typeface="Meiryo UI" panose="020B0604030504040204" pitchFamily="34" charset="-128"/>
            </a:endParaRPr>
          </a:p>
          <a:p>
            <a:pPr marL="800100" lvl="1" indent="-342900">
              <a:spcBef>
                <a:spcPct val="20000"/>
              </a:spcBef>
              <a:buFont typeface="Wingdings" pitchFamily="2" charset="2"/>
              <a:buChar char="l"/>
            </a:pPr>
            <a:r>
              <a:rPr lang="ja-JP" altLang="en-US" sz="2200">
                <a:latin typeface="Meiryo UI" panose="020B0604030504040204" pitchFamily="34" charset="-128"/>
                <a:ea typeface="Meiryo UI" panose="020B0604030504040204" pitchFamily="34" charset="-128"/>
              </a:rPr>
              <a:t>採用候補者の退職確率や活躍度を予測</a:t>
            </a:r>
            <a:endParaRPr lang="en-US" altLang="ja-JP" sz="2200" dirty="0">
              <a:latin typeface="Meiryo UI" panose="020B0604030504040204" pitchFamily="34" charset="-128"/>
              <a:ea typeface="Meiryo UI" panose="020B0604030504040204" pitchFamily="34" charset="-128"/>
            </a:endParaRPr>
          </a:p>
          <a:p>
            <a:pPr lvl="1">
              <a:spcBef>
                <a:spcPct val="20000"/>
              </a:spcBef>
            </a:pPr>
            <a:r>
              <a:rPr lang="en-US" altLang="ja-JP" sz="2200" dirty="0">
                <a:solidFill>
                  <a:srgbClr val="C00000"/>
                </a:solidFill>
                <a:latin typeface="Meiryo UI" panose="020B0604030504040204" pitchFamily="34" charset="-128"/>
                <a:ea typeface="Meiryo UI" panose="020B0604030504040204" pitchFamily="34" charset="-128"/>
                <a:sym typeface="Wingdings" pitchFamily="2" charset="2"/>
              </a:rPr>
              <a:t></a:t>
            </a:r>
            <a:r>
              <a:rPr lang="ja-JP" altLang="en-US" sz="2200">
                <a:solidFill>
                  <a:srgbClr val="C00000"/>
                </a:solidFill>
                <a:latin typeface="Meiryo UI" panose="020B0604030504040204" pitchFamily="34" charset="-128"/>
                <a:ea typeface="Meiryo UI" panose="020B0604030504040204" pitchFamily="34" charset="-128"/>
                <a:sym typeface="Wingdings" pitchFamily="2" charset="2"/>
              </a:rPr>
              <a:t>学習データが偏見を</a:t>
            </a:r>
            <a:endParaRPr lang="en-US" altLang="ja-JP" sz="2200" dirty="0">
              <a:solidFill>
                <a:srgbClr val="C00000"/>
              </a:solidFill>
              <a:latin typeface="Meiryo UI" panose="020B0604030504040204" pitchFamily="34" charset="-128"/>
              <a:ea typeface="Meiryo UI" panose="020B0604030504040204" pitchFamily="34" charset="-128"/>
              <a:sym typeface="Wingdings" pitchFamily="2" charset="2"/>
            </a:endParaRPr>
          </a:p>
          <a:p>
            <a:pPr lvl="1">
              <a:spcBef>
                <a:spcPct val="20000"/>
              </a:spcBef>
            </a:pPr>
            <a:r>
              <a:rPr lang="ja-JP" altLang="en-US" sz="2200">
                <a:solidFill>
                  <a:srgbClr val="C00000"/>
                </a:solidFill>
                <a:latin typeface="Meiryo UI" panose="020B0604030504040204" pitchFamily="34" charset="-128"/>
                <a:ea typeface="Meiryo UI" panose="020B0604030504040204" pitchFamily="34" charset="-128"/>
                <a:sym typeface="Wingdings" pitchFamily="2" charset="2"/>
              </a:rPr>
              <a:t>含んでいたり、偏っている</a:t>
            </a:r>
            <a:endParaRPr lang="en-US" altLang="ja-JP" sz="2200" dirty="0">
              <a:solidFill>
                <a:srgbClr val="C00000"/>
              </a:solidFill>
              <a:latin typeface="Meiryo UI" panose="020B0604030504040204" pitchFamily="34" charset="-128"/>
              <a:ea typeface="Meiryo UI" panose="020B0604030504040204" pitchFamily="34" charset="-128"/>
              <a:sym typeface="Wingdings" pitchFamily="2" charset="2"/>
            </a:endParaRPr>
          </a:p>
          <a:p>
            <a:pPr lvl="1">
              <a:spcBef>
                <a:spcPct val="20000"/>
              </a:spcBef>
            </a:pPr>
            <a:r>
              <a:rPr lang="ja-JP" altLang="en-US" sz="2200">
                <a:solidFill>
                  <a:srgbClr val="C00000"/>
                </a:solidFill>
                <a:latin typeface="Meiryo UI" panose="020B0604030504040204" pitchFamily="34" charset="-128"/>
                <a:ea typeface="Meiryo UI" panose="020B0604030504040204" pitchFamily="34" charset="-128"/>
                <a:sym typeface="Wingdings" pitchFamily="2" charset="2"/>
              </a:rPr>
              <a:t>ことで</a:t>
            </a:r>
            <a:r>
              <a:rPr lang="en-US" altLang="ja-JP" sz="2200" dirty="0">
                <a:solidFill>
                  <a:srgbClr val="C00000"/>
                </a:solidFill>
                <a:latin typeface="Meiryo UI" panose="020B0604030504040204" pitchFamily="34" charset="-128"/>
                <a:ea typeface="Meiryo UI" panose="020B0604030504040204" pitchFamily="34" charset="-128"/>
                <a:sym typeface="Wingdings" pitchFamily="2" charset="2"/>
              </a:rPr>
              <a:t>AI</a:t>
            </a:r>
            <a:r>
              <a:rPr lang="ja-JP" altLang="en-US" sz="2200">
                <a:solidFill>
                  <a:srgbClr val="C00000"/>
                </a:solidFill>
                <a:latin typeface="Meiryo UI" panose="020B0604030504040204" pitchFamily="34" charset="-128"/>
                <a:ea typeface="Meiryo UI" panose="020B0604030504040204" pitchFamily="34" charset="-128"/>
                <a:sym typeface="Wingdings" pitchFamily="2" charset="2"/>
              </a:rPr>
              <a:t>は偏見を持って予測</a:t>
            </a:r>
            <a:endParaRPr lang="en-US" altLang="ja-JP" sz="2200" dirty="0">
              <a:solidFill>
                <a:srgbClr val="C00000"/>
              </a:solidFill>
              <a:latin typeface="Meiryo UI" panose="020B0604030504040204" pitchFamily="34" charset="-128"/>
              <a:ea typeface="Meiryo UI" panose="020B0604030504040204" pitchFamily="34" charset="-128"/>
            </a:endParaRPr>
          </a:p>
        </p:txBody>
      </p:sp>
      <p:sp>
        <p:nvSpPr>
          <p:cNvPr id="16" name="正方形/長方形 15">
            <a:extLst>
              <a:ext uri="{FF2B5EF4-FFF2-40B4-BE49-F238E27FC236}">
                <a16:creationId xmlns:a16="http://schemas.microsoft.com/office/drawing/2014/main" id="{2393A782-193F-CD42-8D03-D8602F1C2DFC}"/>
              </a:ext>
            </a:extLst>
          </p:cNvPr>
          <p:cNvSpPr/>
          <p:nvPr/>
        </p:nvSpPr>
        <p:spPr>
          <a:xfrm>
            <a:off x="6456040" y="1218381"/>
            <a:ext cx="3564064" cy="2437643"/>
          </a:xfrm>
          <a:prstGeom prst="rect">
            <a:avLst/>
          </a:prstGeom>
          <a:ln w="6350">
            <a:noFill/>
          </a:ln>
        </p:spPr>
        <p:txBody>
          <a:bodyPr vert="horz" lIns="91440" tIns="45720" rIns="91440" bIns="45720" rtlCol="0">
            <a:normAutofit fontScale="77500" lnSpcReduction="20000"/>
          </a:bodyPr>
          <a:lstStyle/>
          <a:p>
            <a:pPr marL="342900" indent="-342900">
              <a:spcBef>
                <a:spcPct val="20000"/>
              </a:spcBef>
              <a:buFont typeface="Wingdings" panose="05000000000000000000" pitchFamily="2" charset="2"/>
              <a:buChar char="p"/>
            </a:pPr>
            <a:r>
              <a:rPr lang="en-US" altLang="ja-JP" sz="3200" b="1" dirty="0">
                <a:solidFill>
                  <a:schemeClr val="tx2"/>
                </a:solidFill>
                <a:latin typeface="Meiryo UI" panose="020B0604030504040204" pitchFamily="34" charset="-128"/>
                <a:ea typeface="Meiryo UI" panose="020B0604030504040204" pitchFamily="34" charset="-128"/>
              </a:rPr>
              <a:t>AI</a:t>
            </a:r>
            <a:r>
              <a:rPr lang="ja-JP" altLang="en-US" sz="3200" b="1">
                <a:solidFill>
                  <a:schemeClr val="tx2"/>
                </a:solidFill>
                <a:latin typeface="Meiryo UI" panose="020B0604030504040204" pitchFamily="34" charset="-128"/>
                <a:ea typeface="Meiryo UI" panose="020B0604030504040204" pitchFamily="34" charset="-128"/>
              </a:rPr>
              <a:t>で犯罪を予測</a:t>
            </a:r>
            <a:endParaRPr lang="en-US" altLang="ja-JP" sz="3200" b="1" dirty="0">
              <a:solidFill>
                <a:schemeClr val="tx2"/>
              </a:solidFill>
              <a:latin typeface="Meiryo UI" panose="020B0604030504040204" pitchFamily="34" charset="-128"/>
              <a:ea typeface="Meiryo UI" panose="020B0604030504040204" pitchFamily="34" charset="-128"/>
            </a:endParaRPr>
          </a:p>
          <a:p>
            <a:pPr lvl="1">
              <a:spcBef>
                <a:spcPct val="20000"/>
              </a:spcBef>
            </a:pPr>
            <a:r>
              <a:rPr lang="en-US" altLang="ja-JP" sz="2800" dirty="0">
                <a:latin typeface="Meiryo UI" panose="020B0604030504040204" pitchFamily="34" charset="-128"/>
                <a:ea typeface="Meiryo UI" panose="020B0604030504040204" pitchFamily="34" charset="-128"/>
              </a:rPr>
              <a:t>AI</a:t>
            </a:r>
            <a:r>
              <a:rPr lang="ja-JP" altLang="en-US" sz="2800">
                <a:latin typeface="Meiryo UI" panose="020B0604030504040204" pitchFamily="34" charset="-128"/>
                <a:ea typeface="Meiryo UI" panose="020B0604030504040204" pitchFamily="34" charset="-128"/>
              </a:rPr>
              <a:t>なら公平？！</a:t>
            </a:r>
            <a:endParaRPr lang="en-US" altLang="ja-JP" sz="2800" dirty="0">
              <a:latin typeface="Meiryo UI" panose="020B0604030504040204" pitchFamily="34" charset="-128"/>
              <a:ea typeface="Meiryo UI" panose="020B0604030504040204" pitchFamily="34" charset="-128"/>
            </a:endParaRPr>
          </a:p>
          <a:p>
            <a:pPr marL="742950" lvl="1" indent="-285750">
              <a:spcBef>
                <a:spcPct val="20000"/>
              </a:spcBef>
              <a:buFont typeface="Wingdings" panose="05000000000000000000" pitchFamily="2" charset="2"/>
              <a:buChar char="l"/>
            </a:pPr>
            <a:r>
              <a:rPr lang="ja-JP" altLang="en-US" sz="2800">
                <a:latin typeface="Meiryo UI" panose="020B0604030504040204" pitchFamily="34" charset="-128"/>
                <a:ea typeface="Meiryo UI" panose="020B0604030504040204" pitchFamily="34" charset="-128"/>
              </a:rPr>
              <a:t>再犯予測プログラム</a:t>
            </a:r>
            <a:endParaRPr lang="en-US" altLang="ja-JP" sz="2800" dirty="0">
              <a:latin typeface="Meiryo UI" panose="020B0604030504040204" pitchFamily="34" charset="-128"/>
              <a:ea typeface="Meiryo UI" panose="020B0604030504040204" pitchFamily="34" charset="-128"/>
            </a:endParaRPr>
          </a:p>
          <a:p>
            <a:pPr lvl="1">
              <a:spcBef>
                <a:spcPct val="20000"/>
              </a:spcBef>
            </a:pPr>
            <a:r>
              <a:rPr lang="en-US" altLang="ja-JP" sz="2800" dirty="0">
                <a:solidFill>
                  <a:srgbClr val="C00000"/>
                </a:solidFill>
                <a:latin typeface="Meiryo UI" panose="020B0604030504040204" pitchFamily="34" charset="-128"/>
                <a:ea typeface="Meiryo UI" panose="020B0604030504040204" pitchFamily="34" charset="-128"/>
                <a:sym typeface="Wingdings" pitchFamily="2" charset="2"/>
              </a:rPr>
              <a:t></a:t>
            </a:r>
            <a:r>
              <a:rPr lang="ja-JP" altLang="en-US" sz="2800">
                <a:solidFill>
                  <a:srgbClr val="C00000"/>
                </a:solidFill>
                <a:latin typeface="Meiryo UI" panose="020B0604030504040204" pitchFamily="34" charset="-128"/>
                <a:ea typeface="Meiryo UI" panose="020B0604030504040204" pitchFamily="34" charset="-128"/>
                <a:sym typeface="Wingdings" pitchFamily="2" charset="2"/>
              </a:rPr>
              <a:t>誤認逮捕</a:t>
            </a:r>
            <a:endParaRPr lang="en-US" altLang="ja-JP" sz="2800" dirty="0">
              <a:solidFill>
                <a:srgbClr val="C00000"/>
              </a:solidFill>
              <a:latin typeface="Meiryo UI" panose="020B0604030504040204" pitchFamily="34" charset="-128"/>
              <a:ea typeface="Meiryo UI" panose="020B0604030504040204" pitchFamily="34" charset="-128"/>
            </a:endParaRPr>
          </a:p>
          <a:p>
            <a:pPr marL="742950" lvl="1" indent="-285750">
              <a:spcBef>
                <a:spcPct val="20000"/>
              </a:spcBef>
              <a:buFont typeface="Wingdings" panose="05000000000000000000" pitchFamily="2" charset="2"/>
              <a:buChar char="l"/>
            </a:pPr>
            <a:r>
              <a:rPr lang="ja-JP" altLang="en-US" sz="2800"/>
              <a:t>犯罪発生地域の予測</a:t>
            </a:r>
            <a:endParaRPr lang="ja-JP" altLang="en-US" sz="3600" b="1">
              <a:solidFill>
                <a:schemeClr val="tx2"/>
              </a:solidFill>
              <a:latin typeface="Meiryo UI" panose="020B0604030504040204" pitchFamily="34" charset="-128"/>
              <a:ea typeface="Meiryo UI" panose="020B0604030504040204" pitchFamily="34" charset="-128"/>
            </a:endParaRPr>
          </a:p>
          <a:p>
            <a:pPr lvl="1">
              <a:spcBef>
                <a:spcPct val="20000"/>
              </a:spcBef>
            </a:pPr>
            <a:r>
              <a:rPr lang="en-US" altLang="ja-JP" sz="2800" dirty="0">
                <a:solidFill>
                  <a:srgbClr val="C00000"/>
                </a:solidFill>
                <a:latin typeface="Meiryo UI" panose="020B0604030504040204" pitchFamily="34" charset="-128"/>
                <a:ea typeface="Meiryo UI" panose="020B0604030504040204" pitchFamily="34" charset="-128"/>
                <a:sym typeface="Wingdings" pitchFamily="2" charset="2"/>
              </a:rPr>
              <a:t></a:t>
            </a:r>
            <a:r>
              <a:rPr lang="ja-JP" altLang="en-US" sz="2800">
                <a:solidFill>
                  <a:srgbClr val="C00000"/>
                </a:solidFill>
                <a:latin typeface="Meiryo UI" panose="020B0604030504040204" pitchFamily="34" charset="-128"/>
                <a:ea typeface="Meiryo UI" panose="020B0604030504040204" pitchFamily="34" charset="-128"/>
                <a:sym typeface="Wingdings" pitchFamily="2" charset="2"/>
              </a:rPr>
              <a:t>差別や偏見の助長</a:t>
            </a:r>
            <a:endParaRPr lang="en-US" altLang="ja-JP" sz="2800" dirty="0">
              <a:solidFill>
                <a:srgbClr val="C00000"/>
              </a:solidFill>
              <a:latin typeface="Meiryo UI" panose="020B0604030504040204" pitchFamily="34" charset="-128"/>
              <a:ea typeface="Meiryo UI" panose="020B0604030504040204" pitchFamily="34" charset="-128"/>
            </a:endParaRPr>
          </a:p>
        </p:txBody>
      </p:sp>
      <p:pic>
        <p:nvPicPr>
          <p:cNvPr id="18" name="図 17">
            <a:extLst>
              <a:ext uri="{FF2B5EF4-FFF2-40B4-BE49-F238E27FC236}">
                <a16:creationId xmlns:a16="http://schemas.microsoft.com/office/drawing/2014/main" id="{B192FAB6-8521-AB49-9C38-FFB3030F170E}"/>
              </a:ext>
            </a:extLst>
          </p:cNvPr>
          <p:cNvPicPr>
            <a:picLocks noChangeAspect="1"/>
          </p:cNvPicPr>
          <p:nvPr/>
        </p:nvPicPr>
        <p:blipFill rotWithShape="1">
          <a:blip r:embed="rId2">
            <a:extLst>
              <a:ext uri="{28A0092B-C50C-407E-A947-70E740481C1C}">
                <a14:useLocalDpi xmlns:a14="http://schemas.microsoft.com/office/drawing/2010/main" val="0"/>
              </a:ext>
            </a:extLst>
          </a:blip>
          <a:srcRect b="55690"/>
          <a:stretch/>
        </p:blipFill>
        <p:spPr>
          <a:xfrm flipH="1">
            <a:off x="9450446" y="2421577"/>
            <a:ext cx="1818149" cy="935415"/>
          </a:xfrm>
          <a:prstGeom prst="rect">
            <a:avLst/>
          </a:prstGeom>
        </p:spPr>
      </p:pic>
      <p:pic>
        <p:nvPicPr>
          <p:cNvPr id="20" name="図 19">
            <a:extLst>
              <a:ext uri="{FF2B5EF4-FFF2-40B4-BE49-F238E27FC236}">
                <a16:creationId xmlns:a16="http://schemas.microsoft.com/office/drawing/2014/main" id="{79693093-AC68-3E40-9572-3A34568A03ED}"/>
              </a:ext>
            </a:extLst>
          </p:cNvPr>
          <p:cNvPicPr>
            <a:picLocks noChangeAspect="1"/>
          </p:cNvPicPr>
          <p:nvPr/>
        </p:nvPicPr>
        <p:blipFill rotWithShape="1">
          <a:blip r:embed="rId3">
            <a:extLst>
              <a:ext uri="{28A0092B-C50C-407E-A947-70E740481C1C}">
                <a14:useLocalDpi xmlns:a14="http://schemas.microsoft.com/office/drawing/2010/main" val="0"/>
              </a:ext>
            </a:extLst>
          </a:blip>
          <a:srcRect b="52681"/>
          <a:stretch/>
        </p:blipFill>
        <p:spPr>
          <a:xfrm>
            <a:off x="10479627" y="2342849"/>
            <a:ext cx="1805650" cy="1014143"/>
          </a:xfrm>
          <a:prstGeom prst="rect">
            <a:avLst/>
          </a:prstGeom>
        </p:spPr>
      </p:pic>
      <p:pic>
        <p:nvPicPr>
          <p:cNvPr id="28" name="図 27">
            <a:extLst>
              <a:ext uri="{FF2B5EF4-FFF2-40B4-BE49-F238E27FC236}">
                <a16:creationId xmlns:a16="http://schemas.microsoft.com/office/drawing/2014/main" id="{9E895E32-83F6-9E4E-AEC7-59F9D8C0D1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2220" y="44624"/>
            <a:ext cx="1746900" cy="2111058"/>
          </a:xfrm>
          <a:prstGeom prst="rect">
            <a:avLst/>
          </a:prstGeom>
        </p:spPr>
      </p:pic>
      <p:grpSp>
        <p:nvGrpSpPr>
          <p:cNvPr id="11" name="グループ化 10">
            <a:extLst>
              <a:ext uri="{FF2B5EF4-FFF2-40B4-BE49-F238E27FC236}">
                <a16:creationId xmlns:a16="http://schemas.microsoft.com/office/drawing/2014/main" id="{AEC8509E-3F38-7F4D-AF8D-291F267B8655}"/>
              </a:ext>
            </a:extLst>
          </p:cNvPr>
          <p:cNvGrpSpPr/>
          <p:nvPr/>
        </p:nvGrpSpPr>
        <p:grpSpPr>
          <a:xfrm>
            <a:off x="9788553" y="4581128"/>
            <a:ext cx="2428127" cy="1927785"/>
            <a:chOff x="6233003" y="1484784"/>
            <a:chExt cx="6595834" cy="5236692"/>
          </a:xfrm>
        </p:grpSpPr>
        <p:pic>
          <p:nvPicPr>
            <p:cNvPr id="10" name="図 9">
              <a:extLst>
                <a:ext uri="{FF2B5EF4-FFF2-40B4-BE49-F238E27FC236}">
                  <a16:creationId xmlns:a16="http://schemas.microsoft.com/office/drawing/2014/main" id="{9499E229-02BB-8F40-A44D-B2492941C1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0053" y="1484784"/>
              <a:ext cx="6318784" cy="5236692"/>
            </a:xfrm>
            <a:prstGeom prst="rect">
              <a:avLst/>
            </a:prstGeom>
          </p:spPr>
        </p:pic>
        <p:pic>
          <p:nvPicPr>
            <p:cNvPr id="8" name="図 7">
              <a:extLst>
                <a:ext uri="{FF2B5EF4-FFF2-40B4-BE49-F238E27FC236}">
                  <a16:creationId xmlns:a16="http://schemas.microsoft.com/office/drawing/2014/main" id="{2A07CFD3-6441-7D4A-893B-60613F2F2EBC}"/>
                </a:ext>
              </a:extLst>
            </p:cNvPr>
            <p:cNvPicPr>
              <a:picLocks noChangeAspect="1"/>
            </p:cNvPicPr>
            <p:nvPr/>
          </p:nvPicPr>
          <p:blipFill rotWithShape="1">
            <a:blip r:embed="rId6">
              <a:extLst>
                <a:ext uri="{28A0092B-C50C-407E-A947-70E740481C1C}">
                  <a14:useLocalDpi xmlns:a14="http://schemas.microsoft.com/office/drawing/2010/main" val="0"/>
                </a:ext>
              </a:extLst>
            </a:blip>
            <a:srcRect l="3304" t="3056" r="45031" b="42651"/>
            <a:stretch/>
          </p:blipFill>
          <p:spPr>
            <a:xfrm>
              <a:off x="6233003" y="2708920"/>
              <a:ext cx="2005315" cy="1994087"/>
            </a:xfrm>
            <a:prstGeom prst="rect">
              <a:avLst/>
            </a:prstGeom>
          </p:spPr>
        </p:pic>
      </p:grpSp>
      <p:grpSp>
        <p:nvGrpSpPr>
          <p:cNvPr id="2" name="グループ化 1">
            <a:extLst>
              <a:ext uri="{FF2B5EF4-FFF2-40B4-BE49-F238E27FC236}">
                <a16:creationId xmlns:a16="http://schemas.microsoft.com/office/drawing/2014/main" id="{2D801440-296F-7D40-95E7-F22E66FE9E50}"/>
              </a:ext>
            </a:extLst>
          </p:cNvPr>
          <p:cNvGrpSpPr/>
          <p:nvPr/>
        </p:nvGrpSpPr>
        <p:grpSpPr>
          <a:xfrm>
            <a:off x="592025" y="5219908"/>
            <a:ext cx="5389034" cy="1233428"/>
            <a:chOff x="592025" y="5219908"/>
            <a:chExt cx="5389034" cy="1233428"/>
          </a:xfrm>
        </p:grpSpPr>
        <p:sp>
          <p:nvSpPr>
            <p:cNvPr id="32" name="角丸四角形 31">
              <a:extLst>
                <a:ext uri="{FF2B5EF4-FFF2-40B4-BE49-F238E27FC236}">
                  <a16:creationId xmlns:a16="http://schemas.microsoft.com/office/drawing/2014/main" id="{CF862F30-70F8-AD42-A58A-AB79A7BF685B}"/>
                </a:ext>
              </a:extLst>
            </p:cNvPr>
            <p:cNvSpPr/>
            <p:nvPr/>
          </p:nvSpPr>
          <p:spPr>
            <a:xfrm>
              <a:off x="592025" y="5508648"/>
              <a:ext cx="5389034" cy="944688"/>
            </a:xfrm>
            <a:prstGeom prst="roundRect">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3363" indent="-233363">
                <a:buFont typeface="Wingdings" pitchFamily="2" charset="2"/>
                <a:buChar char="l"/>
              </a:pPr>
              <a:r>
                <a:rPr lang="en-US" altLang="ja-JP" sz="2200" b="1" dirty="0">
                  <a:solidFill>
                    <a:srgbClr val="FF0000"/>
                  </a:solidFill>
                  <a:latin typeface="Meiryo UI" panose="020B0604030504040204" pitchFamily="34" charset="-128"/>
                  <a:ea typeface="Meiryo UI" panose="020B0604030504040204" pitchFamily="34" charset="-128"/>
                </a:rPr>
                <a:t>AI</a:t>
              </a:r>
              <a:r>
                <a:rPr lang="ja-JP" altLang="en-US" sz="2200" b="1">
                  <a:solidFill>
                    <a:srgbClr val="FF0000"/>
                  </a:solidFill>
                  <a:latin typeface="Meiryo UI" panose="020B0604030504040204" pitchFamily="34" charset="-128"/>
                  <a:ea typeface="Meiryo UI" panose="020B0604030504040204" pitchFamily="34" charset="-128"/>
                </a:rPr>
                <a:t>の適用範囲や精度の把握</a:t>
              </a:r>
            </a:p>
            <a:p>
              <a:pPr marL="233363" indent="-233363">
                <a:buFont typeface="Wingdings" pitchFamily="2" charset="2"/>
                <a:buChar char="l"/>
              </a:pPr>
              <a:r>
                <a:rPr lang="en-US" altLang="ja-JP" sz="2200" b="1" dirty="0">
                  <a:solidFill>
                    <a:srgbClr val="FF0000"/>
                  </a:solidFill>
                  <a:latin typeface="Meiryo UI" panose="020B0604030504040204" pitchFamily="34" charset="-128"/>
                  <a:ea typeface="Meiryo UI" panose="020B0604030504040204" pitchFamily="34" charset="-128"/>
                </a:rPr>
                <a:t>AI</a:t>
              </a:r>
              <a:r>
                <a:rPr lang="ja-JP" altLang="en-US" sz="2200" b="1">
                  <a:solidFill>
                    <a:srgbClr val="FF0000"/>
                  </a:solidFill>
                  <a:latin typeface="Meiryo UI" panose="020B0604030504040204" pitchFamily="34" charset="-128"/>
                  <a:ea typeface="Meiryo UI" panose="020B0604030504040204" pitchFamily="34" charset="-128"/>
                </a:rPr>
                <a:t>の悪用や悪影響についての評価</a:t>
              </a:r>
            </a:p>
          </p:txBody>
        </p:sp>
        <p:sp>
          <p:nvSpPr>
            <p:cNvPr id="33" name="下矢印 32">
              <a:extLst>
                <a:ext uri="{FF2B5EF4-FFF2-40B4-BE49-F238E27FC236}">
                  <a16:creationId xmlns:a16="http://schemas.microsoft.com/office/drawing/2014/main" id="{A012CB71-1161-ED41-AE15-3EDD22BF0025}"/>
                </a:ext>
              </a:extLst>
            </p:cNvPr>
            <p:cNvSpPr/>
            <p:nvPr/>
          </p:nvSpPr>
          <p:spPr>
            <a:xfrm>
              <a:off x="2510882" y="5229200"/>
              <a:ext cx="1574308" cy="234916"/>
            </a:xfrm>
            <a:prstGeom prst="down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9" name="テキスト ボックス 18">
              <a:extLst>
                <a:ext uri="{FF2B5EF4-FFF2-40B4-BE49-F238E27FC236}">
                  <a16:creationId xmlns:a16="http://schemas.microsoft.com/office/drawing/2014/main" id="{073BA846-22E0-CE48-BE71-FFE2D924B898}"/>
                </a:ext>
              </a:extLst>
            </p:cNvPr>
            <p:cNvSpPr txBox="1"/>
            <p:nvPr/>
          </p:nvSpPr>
          <p:spPr>
            <a:xfrm>
              <a:off x="3988112" y="5219908"/>
              <a:ext cx="1718740" cy="369332"/>
            </a:xfrm>
            <a:prstGeom prst="rect">
              <a:avLst/>
            </a:prstGeom>
            <a:noFill/>
          </p:spPr>
          <p:txBody>
            <a:bodyPr wrap="none" rtlCol="0">
              <a:spAutoFit/>
            </a:bodyPr>
            <a:lstStyle/>
            <a:p>
              <a:r>
                <a:rPr kumimoji="1" lang="ja-JP" altLang="en-US">
                  <a:solidFill>
                    <a:srgbClr val="FF0000"/>
                  </a:solidFill>
                </a:rPr>
                <a:t>求められる資質</a:t>
              </a:r>
            </a:p>
          </p:txBody>
        </p:sp>
      </p:grpSp>
      <p:sp>
        <p:nvSpPr>
          <p:cNvPr id="21" name="フッター プレースホルダー 3">
            <a:extLst>
              <a:ext uri="{FF2B5EF4-FFF2-40B4-BE49-F238E27FC236}">
                <a16:creationId xmlns:a16="http://schemas.microsoft.com/office/drawing/2014/main" id="{D47B33AA-9E86-AF4F-A8E5-5228A72469C6}"/>
              </a:ext>
            </a:extLst>
          </p:cNvPr>
          <p:cNvSpPr txBox="1">
            <a:spLocks/>
          </p:cNvSpPr>
          <p:nvPr/>
        </p:nvSpPr>
        <p:spPr>
          <a:xfrm>
            <a:off x="10036499" y="3710693"/>
            <a:ext cx="2137503" cy="365125"/>
          </a:xfrm>
          <a:prstGeom prst="rect">
            <a:avLst/>
          </a:prstGeom>
          <a:effectLst/>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6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300543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8">
            <a:extLst>
              <a:ext uri="{FF2B5EF4-FFF2-40B4-BE49-F238E27FC236}">
                <a16:creationId xmlns:a16="http://schemas.microsoft.com/office/drawing/2014/main" id="{9B66BEDB-6CE4-1E44-8A14-DF7E781B370F}"/>
              </a:ext>
            </a:extLst>
          </p:cNvPr>
          <p:cNvSpPr>
            <a:spLocks noGrp="1"/>
          </p:cNvSpPr>
          <p:nvPr>
            <p:ph idx="1"/>
          </p:nvPr>
        </p:nvSpPr>
        <p:spPr>
          <a:xfrm>
            <a:off x="527382" y="2348880"/>
            <a:ext cx="11137237" cy="2344547"/>
          </a:xfrm>
          <a:ln>
            <a:noFill/>
          </a:ln>
        </p:spPr>
        <p:txBody>
          <a:bodyPr/>
          <a:lstStyle/>
          <a:p>
            <a:r>
              <a:rPr lang="ja-JP" altLang="en-US"/>
              <a:t>現場のエキスパートとして課題を明確化</a:t>
            </a:r>
          </a:p>
          <a:p>
            <a:r>
              <a:rPr lang="ja-JP" altLang="en-US"/>
              <a:t>現場と</a:t>
            </a:r>
            <a:r>
              <a:rPr lang="en" altLang="ja-JP" dirty="0"/>
              <a:t>AI</a:t>
            </a:r>
            <a:r>
              <a:rPr lang="ja-JP" altLang="en-US"/>
              <a:t>専門家をつなぐヒト</a:t>
            </a:r>
          </a:p>
          <a:p>
            <a:r>
              <a:rPr lang="en-US" altLang="ja-JP" dirty="0"/>
              <a:t>AI</a:t>
            </a:r>
            <a:r>
              <a:rPr lang="ja-JP" altLang="en-US"/>
              <a:t>の適用範囲や精度の把握</a:t>
            </a:r>
          </a:p>
          <a:p>
            <a:r>
              <a:rPr lang="en-US" altLang="ja-JP" dirty="0"/>
              <a:t>AI</a:t>
            </a:r>
            <a:r>
              <a:rPr lang="ja-JP" altLang="en-US"/>
              <a:t>の悪用や悪影響についての評価</a:t>
            </a:r>
            <a:endParaRPr lang="ja-JP" altLang="en-US" dirty="0"/>
          </a:p>
        </p:txBody>
      </p:sp>
      <p:sp>
        <p:nvSpPr>
          <p:cNvPr id="10" name="テキスト プレースホルダー 9">
            <a:extLst>
              <a:ext uri="{FF2B5EF4-FFF2-40B4-BE49-F238E27FC236}">
                <a16:creationId xmlns:a16="http://schemas.microsoft.com/office/drawing/2014/main" id="{2865A6B8-75BC-644A-8386-71CE7F02CDC1}"/>
              </a:ext>
            </a:extLst>
          </p:cNvPr>
          <p:cNvSpPr>
            <a:spLocks noGrp="1"/>
          </p:cNvSpPr>
          <p:nvPr>
            <p:ph type="body" sz="quarter" idx="13"/>
          </p:nvPr>
        </p:nvSpPr>
        <p:spPr>
          <a:xfrm>
            <a:off x="527051" y="1196752"/>
            <a:ext cx="11137900" cy="1152128"/>
          </a:xfrm>
        </p:spPr>
        <p:txBody>
          <a:bodyPr>
            <a:normAutofit fontScale="92500" lnSpcReduction="10000"/>
          </a:bodyPr>
          <a:lstStyle/>
          <a:p>
            <a:r>
              <a:rPr lang="ja-JP" altLang="en-US"/>
              <a:t>様々な分野・立場のヒトが課題解決に取組むことで</a:t>
            </a:r>
            <a:r>
              <a:rPr lang="en-US" altLang="ja-JP" dirty="0"/>
              <a:t>AI</a:t>
            </a:r>
            <a:r>
              <a:rPr lang="ja-JP" altLang="en-US"/>
              <a:t>をフル活用</a:t>
            </a:r>
            <a:endParaRPr lang="en-US" altLang="ja-JP" dirty="0"/>
          </a:p>
          <a:p>
            <a:r>
              <a:rPr lang="ja-JP" altLang="en-US"/>
              <a:t>様々な分野・立場から</a:t>
            </a:r>
            <a:r>
              <a:rPr lang="en-US" altLang="ja-JP" dirty="0"/>
              <a:t>AI</a:t>
            </a:r>
            <a:r>
              <a:rPr lang="ja-JP" altLang="en-US"/>
              <a:t>の悪用・悪影響を検証、最小限に抑制</a:t>
            </a:r>
            <a:endParaRPr lang="en-US" altLang="ja-JP" dirty="0"/>
          </a:p>
        </p:txBody>
      </p:sp>
      <p:sp>
        <p:nvSpPr>
          <p:cNvPr id="8" name="タイトル 7">
            <a:extLst>
              <a:ext uri="{FF2B5EF4-FFF2-40B4-BE49-F238E27FC236}">
                <a16:creationId xmlns:a16="http://schemas.microsoft.com/office/drawing/2014/main" id="{EF40CDFF-4916-DB47-8D1F-A0FE2BC610BD}"/>
              </a:ext>
            </a:extLst>
          </p:cNvPr>
          <p:cNvSpPr>
            <a:spLocks noGrp="1"/>
          </p:cNvSpPr>
          <p:nvPr>
            <p:ph type="title"/>
          </p:nvPr>
        </p:nvSpPr>
        <p:spPr/>
        <p:txBody>
          <a:bodyPr/>
          <a:lstStyle/>
          <a:p>
            <a:r>
              <a:rPr lang="ja-JP" altLang="en-US"/>
              <a:t>データサイエンス・</a:t>
            </a:r>
            <a:r>
              <a:rPr lang="en-US" altLang="ja-JP" dirty="0"/>
              <a:t>AI</a:t>
            </a:r>
            <a:r>
              <a:rPr lang="ja-JP" altLang="en-US"/>
              <a:t>の活用</a:t>
            </a:r>
          </a:p>
        </p:txBody>
      </p:sp>
      <p:sp>
        <p:nvSpPr>
          <p:cNvPr id="11" name="テキスト プレースホルダー 10">
            <a:extLst>
              <a:ext uri="{FF2B5EF4-FFF2-40B4-BE49-F238E27FC236}">
                <a16:creationId xmlns:a16="http://schemas.microsoft.com/office/drawing/2014/main" id="{E4998FA0-DCF0-1248-91C3-11A0078D104D}"/>
              </a:ext>
            </a:extLst>
          </p:cNvPr>
          <p:cNvSpPr>
            <a:spLocks noGrp="1"/>
          </p:cNvSpPr>
          <p:nvPr>
            <p:ph type="body" sz="quarter" idx="14"/>
          </p:nvPr>
        </p:nvSpPr>
        <p:spPr/>
        <p:txBody>
          <a:bodyPr/>
          <a:lstStyle/>
          <a:p>
            <a:r>
              <a:rPr lang="ja-JP" altLang="en-US"/>
              <a:t>なぜデータサイエンスリテラシーを学ぶのか？</a:t>
            </a:r>
          </a:p>
        </p:txBody>
      </p:sp>
      <p:sp>
        <p:nvSpPr>
          <p:cNvPr id="12" name="正方形/長方形 11">
            <a:extLst>
              <a:ext uri="{FF2B5EF4-FFF2-40B4-BE49-F238E27FC236}">
                <a16:creationId xmlns:a16="http://schemas.microsoft.com/office/drawing/2014/main" id="{88B23CD3-5062-4A41-8D7F-6DACA0D3AE94}"/>
              </a:ext>
            </a:extLst>
          </p:cNvPr>
          <p:cNvSpPr/>
          <p:nvPr/>
        </p:nvSpPr>
        <p:spPr>
          <a:xfrm>
            <a:off x="2718211" y="5714092"/>
            <a:ext cx="5115503" cy="523220"/>
          </a:xfrm>
          <a:prstGeom prst="rect">
            <a:avLst/>
          </a:prstGeom>
        </p:spPr>
        <p:txBody>
          <a:bodyPr wrap="none">
            <a:spAutoFit/>
          </a:bodyPr>
          <a:lstStyle/>
          <a:p>
            <a:pPr lvl="0">
              <a:spcBef>
                <a:spcPct val="20000"/>
              </a:spcBef>
            </a:pPr>
            <a:r>
              <a:rPr lang="ja-JP" altLang="en-US" sz="2800" b="1">
                <a:solidFill>
                  <a:srgbClr val="FF2F92"/>
                </a:solidFill>
                <a:effectLst>
                  <a:glow rad="63500">
                    <a:schemeClr val="accent2">
                      <a:satMod val="175000"/>
                      <a:alpha val="22000"/>
                    </a:schemeClr>
                  </a:glow>
                </a:effectLst>
                <a:latin typeface="Meiryo UI" panose="020B0604030504040204" pitchFamily="34" charset="-128"/>
                <a:ea typeface="Meiryo UI" panose="020B0604030504040204" pitchFamily="34" charset="-128"/>
              </a:rPr>
              <a:t>一人一人のヒトが中心となる社会</a:t>
            </a:r>
          </a:p>
        </p:txBody>
      </p:sp>
      <p:sp>
        <p:nvSpPr>
          <p:cNvPr id="13" name="角丸四角形 12">
            <a:extLst>
              <a:ext uri="{FF2B5EF4-FFF2-40B4-BE49-F238E27FC236}">
                <a16:creationId xmlns:a16="http://schemas.microsoft.com/office/drawing/2014/main" id="{5B3D9537-597C-1547-AF62-40B2F10DB6F9}"/>
              </a:ext>
            </a:extLst>
          </p:cNvPr>
          <p:cNvSpPr/>
          <p:nvPr/>
        </p:nvSpPr>
        <p:spPr>
          <a:xfrm>
            <a:off x="7820756" y="3069830"/>
            <a:ext cx="4179900" cy="1055608"/>
          </a:xfrm>
          <a:prstGeom prst="round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n" altLang="ja-JP" sz="2800" dirty="0">
                <a:latin typeface="Meiryo UI" panose="020B0604030504040204" pitchFamily="34" charset="-128"/>
                <a:ea typeface="Meiryo UI" panose="020B0604030504040204" pitchFamily="34" charset="-128"/>
              </a:rPr>
              <a:t>AI</a:t>
            </a:r>
            <a:r>
              <a:rPr lang="ja-JP" altLang="en-US" sz="2800">
                <a:latin typeface="Meiryo UI" panose="020B0604030504040204" pitchFamily="34" charset="-128"/>
                <a:ea typeface="Meiryo UI" panose="020B0604030504040204" pitchFamily="34" charset="-128"/>
              </a:rPr>
              <a:t>が何を目指すべきか、</a:t>
            </a:r>
            <a:endParaRPr lang="en-US" altLang="ja-JP" sz="2800" dirty="0">
              <a:latin typeface="Meiryo UI" panose="020B0604030504040204" pitchFamily="34" charset="-128"/>
              <a:ea typeface="Meiryo UI" panose="020B0604030504040204" pitchFamily="34" charset="-128"/>
            </a:endParaRPr>
          </a:p>
          <a:p>
            <a:r>
              <a:rPr lang="ja-JP" altLang="en-US" sz="2800">
                <a:latin typeface="Meiryo UI" panose="020B0604030504040204" pitchFamily="34" charset="-128"/>
                <a:ea typeface="Meiryo UI" panose="020B0604030504040204" pitchFamily="34" charset="-128"/>
              </a:rPr>
              <a:t>価値基準を与えるのはヒト</a:t>
            </a:r>
          </a:p>
        </p:txBody>
      </p:sp>
      <p:sp>
        <p:nvSpPr>
          <p:cNvPr id="14" name="角丸四角形 13">
            <a:extLst>
              <a:ext uri="{FF2B5EF4-FFF2-40B4-BE49-F238E27FC236}">
                <a16:creationId xmlns:a16="http://schemas.microsoft.com/office/drawing/2014/main" id="{6EE55A46-5E47-BA4F-A758-BA3B85ED3DA3}"/>
              </a:ext>
            </a:extLst>
          </p:cNvPr>
          <p:cNvSpPr/>
          <p:nvPr/>
        </p:nvSpPr>
        <p:spPr>
          <a:xfrm>
            <a:off x="1535492" y="5057808"/>
            <a:ext cx="7656851" cy="603440"/>
          </a:xfrm>
          <a:prstGeom prst="roundRect">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a:solidFill>
                  <a:srgbClr val="FF0000"/>
                </a:solidFill>
                <a:latin typeface="Meiryo UI" panose="020B0604030504040204" pitchFamily="34" charset="-128"/>
                <a:ea typeface="Meiryo UI" panose="020B0604030504040204" pitchFamily="34" charset="-128"/>
              </a:rPr>
              <a:t>データサイエンスのリテラシーレベルの向上が必須</a:t>
            </a:r>
          </a:p>
        </p:txBody>
      </p:sp>
      <p:sp>
        <p:nvSpPr>
          <p:cNvPr id="15" name="右中かっこ 14">
            <a:extLst>
              <a:ext uri="{FF2B5EF4-FFF2-40B4-BE49-F238E27FC236}">
                <a16:creationId xmlns:a16="http://schemas.microsoft.com/office/drawing/2014/main" id="{11CDD73F-6881-294E-B6E0-95E064394D22}"/>
              </a:ext>
            </a:extLst>
          </p:cNvPr>
          <p:cNvSpPr/>
          <p:nvPr/>
        </p:nvSpPr>
        <p:spPr>
          <a:xfrm>
            <a:off x="7536160" y="2652538"/>
            <a:ext cx="297554" cy="1905966"/>
          </a:xfrm>
          <a:prstGeom prst="rightBrace">
            <a:avLst>
              <a:gd name="adj1" fmla="val 51985"/>
              <a:gd name="adj2" fmla="val 50000"/>
            </a:avLst>
          </a:prstGeom>
          <a:ln w="28575">
            <a:solidFill>
              <a:srgbClr val="1F49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 name="下矢印 15">
            <a:extLst>
              <a:ext uri="{FF2B5EF4-FFF2-40B4-BE49-F238E27FC236}">
                <a16:creationId xmlns:a16="http://schemas.microsoft.com/office/drawing/2014/main" id="{9AF61D43-7899-C14C-8F55-3EA579A8DE4D}"/>
              </a:ext>
            </a:extLst>
          </p:cNvPr>
          <p:cNvSpPr/>
          <p:nvPr/>
        </p:nvSpPr>
        <p:spPr>
          <a:xfrm>
            <a:off x="4393492" y="4650454"/>
            <a:ext cx="1574308" cy="378335"/>
          </a:xfrm>
          <a:prstGeom prst="down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Tree>
    <p:extLst>
      <p:ext uri="{BB962C8B-B14F-4D97-AF65-F5344CB8AC3E}">
        <p14:creationId xmlns:p14="http://schemas.microsoft.com/office/powerpoint/2010/main" val="1717130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a:extLst>
              <a:ext uri="{FF2B5EF4-FFF2-40B4-BE49-F238E27FC236}">
                <a16:creationId xmlns:a16="http://schemas.microsoft.com/office/drawing/2014/main" id="{A4DBDF60-1E6E-794B-A0AF-EE89920C4774}"/>
              </a:ext>
            </a:extLst>
          </p:cNvPr>
          <p:cNvSpPr/>
          <p:nvPr/>
        </p:nvSpPr>
        <p:spPr>
          <a:xfrm>
            <a:off x="2967311" y="3024189"/>
            <a:ext cx="8568951" cy="692843"/>
          </a:xfrm>
          <a:prstGeom prst="roundRect">
            <a:avLst/>
          </a:prstGeom>
          <a:solidFill>
            <a:schemeClr val="accent2">
              <a:lumMod val="20000"/>
              <a:lumOff val="80000"/>
            </a:schemeClr>
          </a:solidFill>
          <a:ln>
            <a:solidFill>
              <a:srgbClr val="FF0000"/>
            </a:solidFill>
          </a:ln>
          <a:effectLst>
            <a:innerShdw blurRad="63500" dist="50800" dir="13500000">
              <a:prstClr val="black">
                <a:alpha val="50000"/>
              </a:prstClr>
            </a:innerShdw>
          </a:effectLst>
          <a:scene3d>
            <a:camera prst="orthographicFront"/>
            <a:lightRig rig="threePt" dir="t"/>
          </a:scene3d>
          <a:sp3d>
            <a:bevelT w="152400" h="50800" prst="softRound"/>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
        <p:nvSpPr>
          <p:cNvPr id="3" name="タイトル 2">
            <a:extLst>
              <a:ext uri="{FF2B5EF4-FFF2-40B4-BE49-F238E27FC236}">
                <a16:creationId xmlns:a16="http://schemas.microsoft.com/office/drawing/2014/main" id="{CB198334-8FBB-8E4D-BB1C-481B3B63A3E7}"/>
              </a:ext>
            </a:extLst>
          </p:cNvPr>
          <p:cNvSpPr>
            <a:spLocks noGrp="1"/>
          </p:cNvSpPr>
          <p:nvPr>
            <p:ph type="ctrTitle"/>
          </p:nvPr>
        </p:nvSpPr>
        <p:spPr/>
        <p:txBody>
          <a:bodyPr/>
          <a:lstStyle/>
          <a:p>
            <a:r>
              <a:rPr lang="en-US" altLang="ja-JP" dirty="0"/>
              <a:t>Table of Contents</a:t>
            </a:r>
            <a:endParaRPr lang="ja-JP" altLang="en-US"/>
          </a:p>
        </p:txBody>
      </p:sp>
      <p:sp>
        <p:nvSpPr>
          <p:cNvPr id="15" name="テキスト プレースホルダー 14">
            <a:extLst>
              <a:ext uri="{FF2B5EF4-FFF2-40B4-BE49-F238E27FC236}">
                <a16:creationId xmlns:a16="http://schemas.microsoft.com/office/drawing/2014/main" id="{D02C29E8-5848-354A-BC3C-CB1D9FE5EA1E}"/>
              </a:ext>
            </a:extLst>
          </p:cNvPr>
          <p:cNvSpPr>
            <a:spLocks noGrp="1"/>
          </p:cNvSpPr>
          <p:nvPr>
            <p:ph type="body" sz="quarter" idx="11"/>
          </p:nvPr>
        </p:nvSpPr>
        <p:spPr>
          <a:xfrm rot="5400000">
            <a:off x="-2314036" y="3015346"/>
            <a:ext cx="5832600" cy="878252"/>
          </a:xfrm>
        </p:spPr>
        <p:txBody>
          <a:bodyPr>
            <a:normAutofit/>
          </a:bodyPr>
          <a:lstStyle/>
          <a:p>
            <a:r>
              <a:rPr lang="ja-JP" altLang="en-US"/>
              <a:t>データサイエンスとは？</a:t>
            </a:r>
          </a:p>
        </p:txBody>
      </p:sp>
      <p:sp>
        <p:nvSpPr>
          <p:cNvPr id="2" name="コンテンツ プレースホルダー 1">
            <a:extLst>
              <a:ext uri="{FF2B5EF4-FFF2-40B4-BE49-F238E27FC236}">
                <a16:creationId xmlns:a16="http://schemas.microsoft.com/office/drawing/2014/main" id="{93740BC0-78D9-C840-9ECA-0C1C868F5238}"/>
              </a:ext>
            </a:extLst>
          </p:cNvPr>
          <p:cNvSpPr>
            <a:spLocks noGrp="1"/>
          </p:cNvSpPr>
          <p:nvPr>
            <p:ph type="subTitle" idx="10"/>
          </p:nvPr>
        </p:nvSpPr>
        <p:spPr>
          <a:xfrm>
            <a:off x="3166575" y="1268761"/>
            <a:ext cx="8474041" cy="4824065"/>
          </a:xfrm>
        </p:spPr>
        <p:txBody>
          <a:bodyPr>
            <a:normAutofit fontScale="92500" lnSpcReduction="10000"/>
          </a:bodyPr>
          <a:lstStyle/>
          <a:p>
            <a:pPr marL="0" indent="0">
              <a:buNone/>
            </a:pPr>
            <a:r>
              <a:rPr lang="ja-JP" altLang="en-US"/>
              <a:t>データサイエンスリテラシーとは？</a:t>
            </a:r>
            <a:endParaRPr lang="en-US" altLang="ja-JP" dirty="0"/>
          </a:p>
          <a:p>
            <a:pPr lvl="1"/>
            <a:endParaRPr lang="en-US" altLang="ja-JP" dirty="0"/>
          </a:p>
          <a:p>
            <a:pPr marL="0" indent="0">
              <a:buNone/>
            </a:pPr>
            <a:r>
              <a:rPr lang="ja-JP" altLang="en-US"/>
              <a:t>なぜデータサイエンスリテラシーを学ぶのか？</a:t>
            </a:r>
            <a:endParaRPr lang="en-US" altLang="ja-JP" dirty="0"/>
          </a:p>
          <a:p>
            <a:pPr lvl="1"/>
            <a:endParaRPr lang="en-US" altLang="ja-JP" dirty="0"/>
          </a:p>
          <a:p>
            <a:pPr marL="0" indent="0">
              <a:buNone/>
            </a:pPr>
            <a:r>
              <a:rPr lang="ja-JP" altLang="en-US"/>
              <a:t>データサイエンスリテラシーでは何を学ぶのか？ </a:t>
            </a:r>
            <a:endParaRPr lang="en-US" altLang="ja-JP" sz="2800" dirty="0"/>
          </a:p>
          <a:p>
            <a:pPr marL="0" indent="0">
              <a:buNone/>
            </a:pPr>
            <a:endParaRPr lang="en-US" altLang="ja-JP" sz="2800" dirty="0"/>
          </a:p>
          <a:p>
            <a:pPr marL="0" indent="0">
              <a:buNone/>
            </a:pPr>
            <a:endParaRPr lang="en-US" altLang="ja-JP" sz="2800" dirty="0"/>
          </a:p>
          <a:p>
            <a:pPr marL="0" indent="0">
              <a:buNone/>
            </a:pPr>
            <a:endParaRPr lang="en-US" altLang="ja-JP" sz="2600" dirty="0"/>
          </a:p>
          <a:p>
            <a:pPr marL="0" indent="0">
              <a:buNone/>
            </a:pPr>
            <a:endParaRPr lang="en-US" altLang="ja-JP" dirty="0"/>
          </a:p>
          <a:p>
            <a:pPr marL="0" indent="0">
              <a:buNone/>
            </a:pPr>
            <a:r>
              <a:rPr lang="ja-JP" altLang="en-US" dirty="0"/>
              <a:t>　</a:t>
            </a:r>
            <a:endParaRPr lang="en-US" altLang="ja-JP" dirty="0"/>
          </a:p>
        </p:txBody>
      </p:sp>
      <p:sp>
        <p:nvSpPr>
          <p:cNvPr id="9" name="テキスト ボックス 8">
            <a:extLst>
              <a:ext uri="{FF2B5EF4-FFF2-40B4-BE49-F238E27FC236}">
                <a16:creationId xmlns:a16="http://schemas.microsoft.com/office/drawing/2014/main" id="{BF6F23C1-393E-5842-94FE-ECF8F3F11600}"/>
              </a:ext>
            </a:extLst>
          </p:cNvPr>
          <p:cNvSpPr txBox="1"/>
          <p:nvPr/>
        </p:nvSpPr>
        <p:spPr>
          <a:xfrm>
            <a:off x="10252742" y="1268760"/>
            <a:ext cx="1316386" cy="461665"/>
          </a:xfrm>
          <a:prstGeom prst="rect">
            <a:avLst/>
          </a:prstGeom>
          <a:noFill/>
        </p:spPr>
        <p:txBody>
          <a:bodyPr wrap="none" rtlCol="0">
            <a:spAutoFit/>
          </a:bodyPr>
          <a:lstStyle/>
          <a:p>
            <a:r>
              <a:rPr lang="ja-JP" altLang="en-US" sz="2400" b="1">
                <a:solidFill>
                  <a:schemeClr val="tx2"/>
                </a:solidFill>
                <a:latin typeface="Meiryo UI" panose="020B0604030504040204" pitchFamily="34" charset="-128"/>
                <a:ea typeface="Meiryo UI" panose="020B0604030504040204" pitchFamily="34" charset="-128"/>
              </a:rPr>
              <a:t>（</a:t>
            </a:r>
            <a:r>
              <a:rPr lang="en-US" altLang="ja-JP" sz="2400" b="1" dirty="0">
                <a:solidFill>
                  <a:schemeClr val="tx2"/>
                </a:solidFill>
                <a:latin typeface="Meiryo UI" panose="020B0604030504040204" pitchFamily="34" charset="-128"/>
                <a:ea typeface="Meiryo UI" panose="020B0604030504040204" pitchFamily="34" charset="-128"/>
              </a:rPr>
              <a:t>5</a:t>
            </a:r>
            <a:r>
              <a:rPr lang="ja-JP" altLang="en-US" sz="2400" b="1">
                <a:solidFill>
                  <a:schemeClr val="tx2"/>
                </a:solidFill>
                <a:latin typeface="Meiryo UI" panose="020B0604030504040204" pitchFamily="34" charset="-128"/>
                <a:ea typeface="Meiryo UI" panose="020B0604030504040204" pitchFamily="34" charset="-128"/>
              </a:rPr>
              <a:t>分）</a:t>
            </a:r>
          </a:p>
        </p:txBody>
      </p:sp>
      <p:sp>
        <p:nvSpPr>
          <p:cNvPr id="11" name="テキスト ボックス 10">
            <a:extLst>
              <a:ext uri="{FF2B5EF4-FFF2-40B4-BE49-F238E27FC236}">
                <a16:creationId xmlns:a16="http://schemas.microsoft.com/office/drawing/2014/main" id="{41C0B3BD-3C08-F049-A619-2BB37210B36B}"/>
              </a:ext>
            </a:extLst>
          </p:cNvPr>
          <p:cNvSpPr txBox="1"/>
          <p:nvPr/>
        </p:nvSpPr>
        <p:spPr>
          <a:xfrm>
            <a:off x="10200338" y="2276872"/>
            <a:ext cx="1524776" cy="461665"/>
          </a:xfrm>
          <a:prstGeom prst="rect">
            <a:avLst/>
          </a:prstGeom>
          <a:noFill/>
        </p:spPr>
        <p:txBody>
          <a:bodyPr wrap="none" rtlCol="0">
            <a:spAutoFit/>
          </a:bodyPr>
          <a:lstStyle/>
          <a:p>
            <a:r>
              <a:rPr lang="ja-JP" altLang="en-US" sz="2400" b="1">
                <a:solidFill>
                  <a:schemeClr val="tx2"/>
                </a:solidFill>
                <a:latin typeface="Meiryo UI" panose="020B0604030504040204" pitchFamily="34" charset="-128"/>
                <a:ea typeface="Meiryo UI" panose="020B0604030504040204" pitchFamily="34" charset="-128"/>
              </a:rPr>
              <a:t>（</a:t>
            </a:r>
            <a:r>
              <a:rPr lang="en-US" altLang="ja-JP" sz="2400" b="1" dirty="0">
                <a:solidFill>
                  <a:schemeClr val="tx2"/>
                </a:solidFill>
                <a:latin typeface="Meiryo UI" panose="020B0604030504040204" pitchFamily="34" charset="-128"/>
                <a:ea typeface="Meiryo UI" panose="020B0604030504040204" pitchFamily="34" charset="-128"/>
              </a:rPr>
              <a:t>20</a:t>
            </a:r>
            <a:r>
              <a:rPr lang="ja-JP" altLang="en-US" sz="2400" b="1">
                <a:solidFill>
                  <a:schemeClr val="tx2"/>
                </a:solidFill>
                <a:latin typeface="Meiryo UI" panose="020B0604030504040204" pitchFamily="34" charset="-128"/>
                <a:ea typeface="Meiryo UI" panose="020B0604030504040204" pitchFamily="34" charset="-128"/>
              </a:rPr>
              <a:t>分）</a:t>
            </a:r>
          </a:p>
        </p:txBody>
      </p:sp>
      <p:sp>
        <p:nvSpPr>
          <p:cNvPr id="12" name="テキスト ボックス 11">
            <a:extLst>
              <a:ext uri="{FF2B5EF4-FFF2-40B4-BE49-F238E27FC236}">
                <a16:creationId xmlns:a16="http://schemas.microsoft.com/office/drawing/2014/main" id="{673C10DE-57E7-7A4B-ABA1-1F338375EA18}"/>
              </a:ext>
            </a:extLst>
          </p:cNvPr>
          <p:cNvSpPr txBox="1"/>
          <p:nvPr/>
        </p:nvSpPr>
        <p:spPr>
          <a:xfrm>
            <a:off x="10183047" y="3183359"/>
            <a:ext cx="1524776" cy="461665"/>
          </a:xfrm>
          <a:prstGeom prst="rect">
            <a:avLst/>
          </a:prstGeom>
          <a:noFill/>
        </p:spPr>
        <p:txBody>
          <a:bodyPr wrap="none" rtlCol="0">
            <a:spAutoFit/>
          </a:bodyPr>
          <a:lstStyle/>
          <a:p>
            <a:r>
              <a:rPr lang="ja-JP" altLang="en-US" sz="2400" b="1">
                <a:solidFill>
                  <a:schemeClr val="tx2"/>
                </a:solidFill>
                <a:latin typeface="Meiryo UI" panose="020B0604030504040204" pitchFamily="34" charset="-128"/>
                <a:ea typeface="Meiryo UI" panose="020B0604030504040204" pitchFamily="34" charset="-128"/>
              </a:rPr>
              <a:t>（</a:t>
            </a:r>
            <a:r>
              <a:rPr lang="en-US" altLang="ja-JP" sz="2400" b="1" dirty="0">
                <a:solidFill>
                  <a:schemeClr val="tx2"/>
                </a:solidFill>
                <a:latin typeface="Meiryo UI" panose="020B0604030504040204" pitchFamily="34" charset="-128"/>
                <a:ea typeface="Meiryo UI" panose="020B0604030504040204" pitchFamily="34" charset="-128"/>
              </a:rPr>
              <a:t>30</a:t>
            </a:r>
            <a:r>
              <a:rPr lang="ja-JP" altLang="en-US" sz="2400" b="1">
                <a:solidFill>
                  <a:schemeClr val="tx2"/>
                </a:solidFill>
                <a:latin typeface="Meiryo UI" panose="020B0604030504040204" pitchFamily="34" charset="-128"/>
                <a:ea typeface="Meiryo UI" panose="020B0604030504040204" pitchFamily="34" charset="-128"/>
              </a:rPr>
              <a:t>分）</a:t>
            </a:r>
          </a:p>
        </p:txBody>
      </p:sp>
      <p:sp>
        <p:nvSpPr>
          <p:cNvPr id="6" name="角丸四角形 5">
            <a:extLst>
              <a:ext uri="{FF2B5EF4-FFF2-40B4-BE49-F238E27FC236}">
                <a16:creationId xmlns:a16="http://schemas.microsoft.com/office/drawing/2014/main" id="{E4AC2B7F-8E0F-2643-8FFF-49C7943D92D6}"/>
              </a:ext>
            </a:extLst>
          </p:cNvPr>
          <p:cNvSpPr/>
          <p:nvPr/>
        </p:nvSpPr>
        <p:spPr>
          <a:xfrm>
            <a:off x="2967310" y="2132856"/>
            <a:ext cx="8568951" cy="692843"/>
          </a:xfrm>
          <a:prstGeom prst="roundRect">
            <a:avLst/>
          </a:prstGeom>
          <a:solidFill>
            <a:srgbClr val="FFFFFF">
              <a:alpha val="50196"/>
            </a:srgbClr>
          </a:solidFill>
          <a:ln>
            <a:solidFill>
              <a:srgbClr val="48B2EE"/>
            </a:solidFill>
          </a:ln>
          <a:effectLst>
            <a:innerShdw blurRad="63500" dist="50800" dir="13500000">
              <a:prstClr val="black">
                <a:alpha val="50000"/>
              </a:prstClr>
            </a:innerShdw>
          </a:effectLst>
          <a:scene3d>
            <a:camera prst="orthographicFront"/>
            <a:lightRig rig="threePt" dir="t"/>
          </a:scene3d>
          <a:sp3d>
            <a:bevelT w="152400" h="1524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
        <p:nvSpPr>
          <p:cNvPr id="4" name="角丸四角形 3">
            <a:extLst>
              <a:ext uri="{FF2B5EF4-FFF2-40B4-BE49-F238E27FC236}">
                <a16:creationId xmlns:a16="http://schemas.microsoft.com/office/drawing/2014/main" id="{9FD9D9B0-5901-5C42-B682-A8A4696C6B8B}"/>
              </a:ext>
            </a:extLst>
          </p:cNvPr>
          <p:cNvSpPr/>
          <p:nvPr/>
        </p:nvSpPr>
        <p:spPr>
          <a:xfrm>
            <a:off x="2967310" y="1196752"/>
            <a:ext cx="8568951" cy="601663"/>
          </a:xfrm>
          <a:prstGeom prst="roundRect">
            <a:avLst/>
          </a:prstGeom>
          <a:solidFill>
            <a:srgbClr val="FFFFFF">
              <a:alpha val="50196"/>
            </a:srgbClr>
          </a:solidFill>
          <a:ln>
            <a:solidFill>
              <a:srgbClr val="48B2EE"/>
            </a:solidFill>
          </a:ln>
          <a:effectLst>
            <a:innerShdw blurRad="63500" dist="50800" dir="13500000">
              <a:prstClr val="black">
                <a:alpha val="50000"/>
              </a:prstClr>
            </a:innerShdw>
          </a:effectLst>
          <a:scene3d>
            <a:camera prst="orthographicFront"/>
            <a:lightRig rig="threePt" dir="t"/>
          </a:scene3d>
          <a:sp3d>
            <a:bevelT w="152400" h="1524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Tree>
    <p:extLst>
      <p:ext uri="{BB962C8B-B14F-4D97-AF65-F5344CB8AC3E}">
        <p14:creationId xmlns:p14="http://schemas.microsoft.com/office/powerpoint/2010/main" val="2915010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4AFF07C9-CBE4-9549-8D10-909AAA0A6F29}"/>
              </a:ext>
            </a:extLst>
          </p:cNvPr>
          <p:cNvSpPr>
            <a:spLocks noGrp="1"/>
          </p:cNvSpPr>
          <p:nvPr>
            <p:ph idx="1"/>
          </p:nvPr>
        </p:nvSpPr>
        <p:spPr>
          <a:xfrm>
            <a:off x="527382" y="1281288"/>
            <a:ext cx="8808978" cy="5075062"/>
          </a:xfrm>
          <a:ln>
            <a:noFill/>
          </a:ln>
        </p:spPr>
        <p:txBody>
          <a:bodyPr>
            <a:normAutofit/>
          </a:bodyPr>
          <a:lstStyle/>
          <a:p>
            <a:r>
              <a:rPr lang="ja-JP" altLang="en-US"/>
              <a:t>データを起点としたものの見方</a:t>
            </a:r>
            <a:endParaRPr lang="en-US" altLang="ja-JP" dirty="0"/>
          </a:p>
          <a:p>
            <a:endParaRPr lang="en-US" altLang="ja-JP" dirty="0"/>
          </a:p>
          <a:p>
            <a:r>
              <a:rPr lang="ja-JP" altLang="en-US"/>
              <a:t>実際の適用事例から</a:t>
            </a:r>
            <a:r>
              <a:rPr lang="en-US" altLang="ja-JP" dirty="0"/>
              <a:t>AI</a:t>
            </a:r>
            <a:r>
              <a:rPr lang="ja-JP" altLang="en-US"/>
              <a:t>のアイデア力を鍛える</a:t>
            </a:r>
            <a:endParaRPr lang="en-US" altLang="ja-JP" dirty="0"/>
          </a:p>
          <a:p>
            <a:endParaRPr lang="ja-JP" altLang="en-US"/>
          </a:p>
          <a:p>
            <a:r>
              <a:rPr lang="ja-JP" altLang="en-US"/>
              <a:t>データ分析技術を体験</a:t>
            </a:r>
            <a:endParaRPr lang="en-US" altLang="ja-JP" dirty="0"/>
          </a:p>
        </p:txBody>
      </p:sp>
      <p:sp>
        <p:nvSpPr>
          <p:cNvPr id="3" name="タイトル 2">
            <a:extLst>
              <a:ext uri="{FF2B5EF4-FFF2-40B4-BE49-F238E27FC236}">
                <a16:creationId xmlns:a16="http://schemas.microsoft.com/office/drawing/2014/main" id="{F1DE3BDF-C9D3-2F41-9E92-CBFC3A9486FC}"/>
              </a:ext>
            </a:extLst>
          </p:cNvPr>
          <p:cNvSpPr>
            <a:spLocks noGrp="1"/>
          </p:cNvSpPr>
          <p:nvPr>
            <p:ph type="title"/>
          </p:nvPr>
        </p:nvSpPr>
        <p:spPr/>
        <p:txBody>
          <a:bodyPr/>
          <a:lstStyle/>
          <a:p>
            <a:r>
              <a:rPr lang="ja-JP" altLang="en-US"/>
              <a:t>データサイエンスリテラシーで学ぶこと</a:t>
            </a:r>
            <a:endParaRPr kumimoji="1" lang="ja-JP" altLang="en-US"/>
          </a:p>
        </p:txBody>
      </p:sp>
      <p:sp>
        <p:nvSpPr>
          <p:cNvPr id="6" name="テキスト プレースホルダー 5">
            <a:extLst>
              <a:ext uri="{FF2B5EF4-FFF2-40B4-BE49-F238E27FC236}">
                <a16:creationId xmlns:a16="http://schemas.microsoft.com/office/drawing/2014/main" id="{86A96DEA-9F00-D54B-9CD8-24CF2C7B00CF}"/>
              </a:ext>
            </a:extLst>
          </p:cNvPr>
          <p:cNvSpPr>
            <a:spLocks noGrp="1"/>
          </p:cNvSpPr>
          <p:nvPr>
            <p:ph type="body" sz="quarter" idx="14"/>
          </p:nvPr>
        </p:nvSpPr>
        <p:spPr/>
        <p:txBody>
          <a:bodyPr/>
          <a:lstStyle/>
          <a:p>
            <a:r>
              <a:rPr lang="ja-JP" altLang="en-US"/>
              <a:t>データサイエンスリテラシーでは何を学ぶのか？</a:t>
            </a:r>
            <a:endParaRPr lang="en-US" altLang="ja-JP" dirty="0"/>
          </a:p>
        </p:txBody>
      </p:sp>
    </p:spTree>
    <p:extLst>
      <p:ext uri="{BB962C8B-B14F-4D97-AF65-F5344CB8AC3E}">
        <p14:creationId xmlns:p14="http://schemas.microsoft.com/office/powerpoint/2010/main" val="26509707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7">
            <a:extLst>
              <a:ext uri="{FF2B5EF4-FFF2-40B4-BE49-F238E27FC236}">
                <a16:creationId xmlns:a16="http://schemas.microsoft.com/office/drawing/2014/main" id="{5830FE14-C7F1-A044-ABE3-5122F02F9FBA}"/>
              </a:ext>
            </a:extLst>
          </p:cNvPr>
          <p:cNvSpPr>
            <a:spLocks noGrp="1"/>
          </p:cNvSpPr>
          <p:nvPr>
            <p:ph idx="1"/>
          </p:nvPr>
        </p:nvSpPr>
        <p:spPr>
          <a:xfrm>
            <a:off x="527382" y="1281288"/>
            <a:ext cx="10681185" cy="5075062"/>
          </a:xfrm>
          <a:ln>
            <a:noFill/>
          </a:ln>
        </p:spPr>
        <p:txBody>
          <a:bodyPr>
            <a:normAutofit/>
          </a:bodyPr>
          <a:lstStyle/>
          <a:p>
            <a:r>
              <a:rPr lang="ja-JP" altLang="en-US"/>
              <a:t>質問：</a:t>
            </a:r>
            <a:r>
              <a:rPr lang="en-US" altLang="ja-JP" b="0" dirty="0"/>
              <a:t>600</a:t>
            </a:r>
            <a:r>
              <a:rPr lang="ja-JP" altLang="en-US" b="0"/>
              <a:t>人が死亡すると予想される特殊なアジア病の流行に備えて、</a:t>
            </a:r>
            <a:r>
              <a:rPr lang="en-US" altLang="ja-JP" b="0" dirty="0"/>
              <a:t>2</a:t>
            </a:r>
            <a:r>
              <a:rPr lang="ja-JP" altLang="en-US" b="0"/>
              <a:t>つの対策が提案されている。 </a:t>
            </a:r>
            <a:endParaRPr lang="en-US" altLang="ja-JP" b="0" dirty="0"/>
          </a:p>
          <a:p>
            <a:pPr marL="0" indent="0">
              <a:buNone/>
            </a:pPr>
            <a:r>
              <a:rPr lang="ja-JP" altLang="en-US" b="0" dirty="0"/>
              <a:t>　</a:t>
            </a:r>
            <a:r>
              <a:rPr lang="ja-JP" altLang="en-US" b="0"/>
              <a:t>あなたならどちらを選択しますか？</a:t>
            </a:r>
            <a:endParaRPr lang="en-US" altLang="ja-JP" b="0" dirty="0"/>
          </a:p>
          <a:p>
            <a:pPr marL="0" indent="0">
              <a:buNone/>
            </a:pPr>
            <a:endParaRPr lang="en-US" altLang="ja-JP" b="0" dirty="0"/>
          </a:p>
          <a:p>
            <a:pPr lvl="1"/>
            <a:r>
              <a:rPr lang="ja-JP" altLang="en-US"/>
              <a:t>対策</a:t>
            </a:r>
            <a:r>
              <a:rPr lang="en" altLang="ja-JP" dirty="0"/>
              <a:t>A</a:t>
            </a:r>
            <a:r>
              <a:rPr lang="ja-JP" altLang="en-US"/>
              <a:t>を行うと、</a:t>
            </a:r>
            <a:r>
              <a:rPr lang="en-US" altLang="ja-JP" dirty="0"/>
              <a:t>200</a:t>
            </a:r>
            <a:r>
              <a:rPr lang="ja-JP" altLang="en-US"/>
              <a:t>人が助かる。</a:t>
            </a:r>
            <a:endParaRPr lang="en-US" altLang="ja-JP" dirty="0"/>
          </a:p>
          <a:p>
            <a:pPr lvl="1"/>
            <a:endParaRPr lang="en-US" altLang="ja-JP" dirty="0"/>
          </a:p>
          <a:p>
            <a:pPr lvl="1"/>
            <a:r>
              <a:rPr lang="ja-JP" altLang="en-US"/>
              <a:t>対策</a:t>
            </a:r>
            <a:r>
              <a:rPr lang="en" altLang="ja-JP" dirty="0"/>
              <a:t>B</a:t>
            </a:r>
            <a:r>
              <a:rPr lang="ja-JP" altLang="en-US"/>
              <a:t>を行うと、</a:t>
            </a:r>
            <a:r>
              <a:rPr lang="en-US" altLang="ja-JP" dirty="0"/>
              <a:t>1/3</a:t>
            </a:r>
            <a:r>
              <a:rPr lang="ja-JP" altLang="en-US"/>
              <a:t>の確率で</a:t>
            </a:r>
            <a:r>
              <a:rPr lang="en-US" altLang="ja-JP" dirty="0"/>
              <a:t>600</a:t>
            </a:r>
            <a:r>
              <a:rPr lang="ja-JP" altLang="en-US"/>
              <a:t>人が助かるが、</a:t>
            </a:r>
            <a:r>
              <a:rPr lang="en-US" altLang="ja-JP" dirty="0"/>
              <a:t>2/3</a:t>
            </a:r>
            <a:r>
              <a:rPr lang="ja-JP" altLang="en-US"/>
              <a:t>の確率で誰も助からない。</a:t>
            </a:r>
          </a:p>
        </p:txBody>
      </p:sp>
      <p:sp>
        <p:nvSpPr>
          <p:cNvPr id="7" name="テキスト プレースホルダー 6">
            <a:extLst>
              <a:ext uri="{FF2B5EF4-FFF2-40B4-BE49-F238E27FC236}">
                <a16:creationId xmlns:a16="http://schemas.microsoft.com/office/drawing/2014/main" id="{E2EE578F-5AD7-C64C-975C-53BC87FDFD2C}"/>
              </a:ext>
            </a:extLst>
          </p:cNvPr>
          <p:cNvSpPr>
            <a:spLocks noGrp="1"/>
          </p:cNvSpPr>
          <p:nvPr>
            <p:ph type="body" sz="quarter" idx="14"/>
          </p:nvPr>
        </p:nvSpPr>
        <p:spPr/>
        <p:txBody>
          <a:bodyPr/>
          <a:lstStyle/>
          <a:p>
            <a:r>
              <a:rPr lang="ja-JP" altLang="en-US"/>
              <a:t>データサイエンスリテラシーでは何を学ぶのか？</a:t>
            </a:r>
            <a:endParaRPr lang="en-US" altLang="ja-JP" dirty="0"/>
          </a:p>
        </p:txBody>
      </p:sp>
      <p:sp>
        <p:nvSpPr>
          <p:cNvPr id="6" name="タイトル 5">
            <a:extLst>
              <a:ext uri="{FF2B5EF4-FFF2-40B4-BE49-F238E27FC236}">
                <a16:creationId xmlns:a16="http://schemas.microsoft.com/office/drawing/2014/main" id="{2B0B900D-8AFD-4F44-B6DB-73704FF51893}"/>
              </a:ext>
            </a:extLst>
          </p:cNvPr>
          <p:cNvSpPr>
            <a:spLocks noGrp="1"/>
          </p:cNvSpPr>
          <p:nvPr>
            <p:ph type="title"/>
          </p:nvPr>
        </p:nvSpPr>
        <p:spPr/>
        <p:txBody>
          <a:bodyPr/>
          <a:lstStyle/>
          <a:p>
            <a:r>
              <a:rPr kumimoji="1" lang="ja-JP" altLang="en-US"/>
              <a:t>データサイエンスリテラシーで学ぶこと</a:t>
            </a:r>
          </a:p>
        </p:txBody>
      </p:sp>
    </p:spTree>
    <p:extLst>
      <p:ext uri="{BB962C8B-B14F-4D97-AF65-F5344CB8AC3E}">
        <p14:creationId xmlns:p14="http://schemas.microsoft.com/office/powerpoint/2010/main" val="2211529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7">
            <a:extLst>
              <a:ext uri="{FF2B5EF4-FFF2-40B4-BE49-F238E27FC236}">
                <a16:creationId xmlns:a16="http://schemas.microsoft.com/office/drawing/2014/main" id="{5830FE14-C7F1-A044-ABE3-5122F02F9FBA}"/>
              </a:ext>
            </a:extLst>
          </p:cNvPr>
          <p:cNvSpPr>
            <a:spLocks noGrp="1"/>
          </p:cNvSpPr>
          <p:nvPr>
            <p:ph idx="1"/>
          </p:nvPr>
        </p:nvSpPr>
        <p:spPr>
          <a:xfrm>
            <a:off x="527382" y="1281288"/>
            <a:ext cx="10681185" cy="5075062"/>
          </a:xfrm>
          <a:ln>
            <a:noFill/>
          </a:ln>
        </p:spPr>
        <p:txBody>
          <a:bodyPr>
            <a:normAutofit/>
          </a:bodyPr>
          <a:lstStyle/>
          <a:p>
            <a:r>
              <a:rPr lang="ja-JP" altLang="en-US"/>
              <a:t>質問：</a:t>
            </a:r>
            <a:r>
              <a:rPr lang="en-US" altLang="ja-JP" b="0" dirty="0"/>
              <a:t>600</a:t>
            </a:r>
            <a:r>
              <a:rPr lang="ja-JP" altLang="en-US" b="0"/>
              <a:t>人が死亡すると予想される特殊なアジア病の流行に備えて、</a:t>
            </a:r>
            <a:r>
              <a:rPr lang="en-US" altLang="ja-JP" b="0" dirty="0"/>
              <a:t>2</a:t>
            </a:r>
            <a:r>
              <a:rPr lang="ja-JP" altLang="en-US" b="0"/>
              <a:t>つの対策が提案されている。 </a:t>
            </a:r>
            <a:endParaRPr lang="en-US" altLang="ja-JP" b="0" dirty="0"/>
          </a:p>
          <a:p>
            <a:pPr marL="0" indent="0">
              <a:buNone/>
            </a:pPr>
            <a:r>
              <a:rPr lang="ja-JP" altLang="en-US" b="0" dirty="0"/>
              <a:t>　</a:t>
            </a:r>
            <a:r>
              <a:rPr lang="ja-JP" altLang="en-US" b="0"/>
              <a:t>あなたならどちらを選択しますか？</a:t>
            </a:r>
            <a:endParaRPr lang="en-US" altLang="ja-JP" b="0" dirty="0"/>
          </a:p>
          <a:p>
            <a:pPr marL="0" indent="0">
              <a:buNone/>
            </a:pPr>
            <a:endParaRPr lang="en-US" altLang="ja-JP" b="0" dirty="0"/>
          </a:p>
          <a:p>
            <a:pPr lvl="1"/>
            <a:r>
              <a:rPr lang="ja-JP" altLang="en-US"/>
              <a:t>対策</a:t>
            </a:r>
            <a:r>
              <a:rPr lang="en" altLang="ja-JP" dirty="0"/>
              <a:t>C</a:t>
            </a:r>
            <a:r>
              <a:rPr lang="ja-JP" altLang="en-US"/>
              <a:t>を行うと、</a:t>
            </a:r>
            <a:r>
              <a:rPr lang="en-US" altLang="ja-JP" dirty="0"/>
              <a:t>400</a:t>
            </a:r>
            <a:r>
              <a:rPr lang="ja-JP" altLang="en-US"/>
              <a:t>人が亡くなる。</a:t>
            </a:r>
            <a:endParaRPr lang="en-US" altLang="ja-JP" dirty="0"/>
          </a:p>
          <a:p>
            <a:pPr lvl="1"/>
            <a:endParaRPr lang="en-US" altLang="ja-JP" dirty="0"/>
          </a:p>
          <a:p>
            <a:pPr lvl="1"/>
            <a:r>
              <a:rPr lang="ja-JP" altLang="en-US"/>
              <a:t>対策</a:t>
            </a:r>
            <a:r>
              <a:rPr lang="en" altLang="ja-JP" dirty="0"/>
              <a:t>D</a:t>
            </a:r>
            <a:r>
              <a:rPr lang="ja-JP" altLang="en-US"/>
              <a:t>を行うと、</a:t>
            </a:r>
            <a:r>
              <a:rPr lang="en-US" altLang="ja-JP" dirty="0"/>
              <a:t>1/3</a:t>
            </a:r>
            <a:r>
              <a:rPr lang="ja-JP" altLang="en-US"/>
              <a:t>の確率で誰も死なないが、</a:t>
            </a:r>
            <a:r>
              <a:rPr lang="en-US" altLang="ja-JP" dirty="0"/>
              <a:t>2/3</a:t>
            </a:r>
            <a:r>
              <a:rPr lang="ja-JP" altLang="en-US"/>
              <a:t>の確率で</a:t>
            </a:r>
            <a:r>
              <a:rPr lang="en-US" altLang="ja-JP" dirty="0"/>
              <a:t>600</a:t>
            </a:r>
            <a:r>
              <a:rPr lang="ja-JP" altLang="en-US"/>
              <a:t>人全員が亡くなる。</a:t>
            </a:r>
          </a:p>
        </p:txBody>
      </p:sp>
      <p:sp>
        <p:nvSpPr>
          <p:cNvPr id="7" name="テキスト プレースホルダー 6">
            <a:extLst>
              <a:ext uri="{FF2B5EF4-FFF2-40B4-BE49-F238E27FC236}">
                <a16:creationId xmlns:a16="http://schemas.microsoft.com/office/drawing/2014/main" id="{E2EE578F-5AD7-C64C-975C-53BC87FDFD2C}"/>
              </a:ext>
            </a:extLst>
          </p:cNvPr>
          <p:cNvSpPr>
            <a:spLocks noGrp="1"/>
          </p:cNvSpPr>
          <p:nvPr>
            <p:ph type="body" sz="quarter" idx="14"/>
          </p:nvPr>
        </p:nvSpPr>
        <p:spPr/>
        <p:txBody>
          <a:bodyPr/>
          <a:lstStyle/>
          <a:p>
            <a:r>
              <a:rPr lang="ja-JP" altLang="en-US"/>
              <a:t>データサイエンスリテラシーでは何を学ぶのか？</a:t>
            </a:r>
            <a:endParaRPr lang="en-US" altLang="ja-JP" dirty="0"/>
          </a:p>
        </p:txBody>
      </p:sp>
      <p:sp>
        <p:nvSpPr>
          <p:cNvPr id="6" name="タイトル 5">
            <a:extLst>
              <a:ext uri="{FF2B5EF4-FFF2-40B4-BE49-F238E27FC236}">
                <a16:creationId xmlns:a16="http://schemas.microsoft.com/office/drawing/2014/main" id="{2B0B900D-8AFD-4F44-B6DB-73704FF51893}"/>
              </a:ext>
            </a:extLst>
          </p:cNvPr>
          <p:cNvSpPr>
            <a:spLocks noGrp="1"/>
          </p:cNvSpPr>
          <p:nvPr>
            <p:ph type="title"/>
          </p:nvPr>
        </p:nvSpPr>
        <p:spPr/>
        <p:txBody>
          <a:bodyPr/>
          <a:lstStyle/>
          <a:p>
            <a:r>
              <a:rPr kumimoji="1" lang="ja-JP" altLang="en-US"/>
              <a:t>データサイエンスリテラシーで学ぶこと</a:t>
            </a:r>
          </a:p>
        </p:txBody>
      </p:sp>
    </p:spTree>
    <p:extLst>
      <p:ext uri="{BB962C8B-B14F-4D97-AF65-F5344CB8AC3E}">
        <p14:creationId xmlns:p14="http://schemas.microsoft.com/office/powerpoint/2010/main" val="4142253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294F246-3045-2F44-8406-5FBCF79E3505}"/>
              </a:ext>
            </a:extLst>
          </p:cNvPr>
          <p:cNvPicPr>
            <a:picLocks noChangeAspect="1"/>
          </p:cNvPicPr>
          <p:nvPr/>
        </p:nvPicPr>
        <p:blipFill rotWithShape="1">
          <a:blip r:embed="rId3">
            <a:extLst>
              <a:ext uri="{28A0092B-C50C-407E-A947-70E740481C1C}">
                <a14:useLocalDpi xmlns:a14="http://schemas.microsoft.com/office/drawing/2010/main" val="0"/>
              </a:ext>
            </a:extLst>
          </a:blip>
          <a:srcRect l="33875" r="35325" b="50000"/>
          <a:stretch/>
        </p:blipFill>
        <p:spPr>
          <a:xfrm>
            <a:off x="9919423" y="242031"/>
            <a:ext cx="2063163" cy="3429000"/>
          </a:xfrm>
          <a:prstGeom prst="rect">
            <a:avLst/>
          </a:prstGeom>
        </p:spPr>
      </p:pic>
      <p:sp>
        <p:nvSpPr>
          <p:cNvPr id="8" name="コンテンツ プレースホルダー 7">
            <a:extLst>
              <a:ext uri="{FF2B5EF4-FFF2-40B4-BE49-F238E27FC236}">
                <a16:creationId xmlns:a16="http://schemas.microsoft.com/office/drawing/2014/main" id="{5830FE14-C7F1-A044-ABE3-5122F02F9FBA}"/>
              </a:ext>
            </a:extLst>
          </p:cNvPr>
          <p:cNvSpPr>
            <a:spLocks noGrp="1"/>
          </p:cNvSpPr>
          <p:nvPr>
            <p:ph idx="1"/>
          </p:nvPr>
        </p:nvSpPr>
        <p:spPr>
          <a:xfrm>
            <a:off x="527383" y="1281288"/>
            <a:ext cx="6811340" cy="3875904"/>
          </a:xfrm>
          <a:ln>
            <a:noFill/>
          </a:ln>
        </p:spPr>
        <p:txBody>
          <a:bodyPr>
            <a:normAutofit fontScale="92500" lnSpcReduction="20000"/>
          </a:bodyPr>
          <a:lstStyle/>
          <a:p>
            <a:r>
              <a:rPr lang="ja-JP" altLang="en-US"/>
              <a:t>質問：</a:t>
            </a:r>
            <a:r>
              <a:rPr lang="en-US" altLang="ja-JP" b="0" dirty="0"/>
              <a:t>600</a:t>
            </a:r>
            <a:r>
              <a:rPr lang="ja-JP" altLang="en-US" b="0"/>
              <a:t>人が死亡すると予想される特殊なアジア病の流行に備えて、</a:t>
            </a:r>
            <a:r>
              <a:rPr lang="en-US" altLang="ja-JP" b="0" dirty="0"/>
              <a:t>2</a:t>
            </a:r>
            <a:r>
              <a:rPr lang="ja-JP" altLang="en-US" b="0"/>
              <a:t>つの対策が提案されている。 あなたならどちらを選択しますか？</a:t>
            </a:r>
            <a:endParaRPr lang="en-US" altLang="ja-JP" b="0" dirty="0"/>
          </a:p>
          <a:p>
            <a:pPr lvl="1"/>
            <a:r>
              <a:rPr lang="ja-JP" altLang="en-US"/>
              <a:t>対策</a:t>
            </a:r>
            <a:r>
              <a:rPr lang="en" altLang="ja-JP" dirty="0"/>
              <a:t>A</a:t>
            </a:r>
            <a:r>
              <a:rPr lang="ja-JP" altLang="en-US"/>
              <a:t>を行うと、</a:t>
            </a:r>
            <a:r>
              <a:rPr lang="en-US" altLang="ja-JP" dirty="0"/>
              <a:t>200</a:t>
            </a:r>
            <a:r>
              <a:rPr lang="ja-JP" altLang="en-US"/>
              <a:t>人が助かる</a:t>
            </a:r>
            <a:endParaRPr lang="en-US" altLang="ja-JP" dirty="0"/>
          </a:p>
          <a:p>
            <a:pPr lvl="1"/>
            <a:r>
              <a:rPr lang="ja-JP" altLang="en-US"/>
              <a:t>対策</a:t>
            </a:r>
            <a:r>
              <a:rPr lang="en" altLang="ja-JP" dirty="0"/>
              <a:t>C</a:t>
            </a:r>
            <a:r>
              <a:rPr lang="ja-JP" altLang="en-US"/>
              <a:t>を行うと、</a:t>
            </a:r>
            <a:r>
              <a:rPr lang="en-US" altLang="ja-JP" dirty="0"/>
              <a:t>400</a:t>
            </a:r>
            <a:r>
              <a:rPr lang="ja-JP" altLang="en-US"/>
              <a:t>人が亡くなる。</a:t>
            </a:r>
            <a:endParaRPr lang="en-US" altLang="ja-JP" dirty="0"/>
          </a:p>
          <a:p>
            <a:pPr lvl="1"/>
            <a:r>
              <a:rPr lang="ja-JP" altLang="en-US">
                <a:solidFill>
                  <a:srgbClr val="0000FF"/>
                </a:solidFill>
              </a:rPr>
              <a:t>対策</a:t>
            </a:r>
            <a:r>
              <a:rPr lang="en" altLang="ja-JP" dirty="0">
                <a:solidFill>
                  <a:srgbClr val="0000FF"/>
                </a:solidFill>
              </a:rPr>
              <a:t>B</a:t>
            </a:r>
            <a:r>
              <a:rPr lang="ja-JP" altLang="en-US">
                <a:solidFill>
                  <a:srgbClr val="0000FF"/>
                </a:solidFill>
              </a:rPr>
              <a:t>を行うと、</a:t>
            </a:r>
            <a:r>
              <a:rPr lang="en-US" altLang="ja-JP" dirty="0">
                <a:solidFill>
                  <a:srgbClr val="0000FF"/>
                </a:solidFill>
              </a:rPr>
              <a:t>1/3</a:t>
            </a:r>
            <a:r>
              <a:rPr lang="ja-JP" altLang="en-US">
                <a:solidFill>
                  <a:srgbClr val="0000FF"/>
                </a:solidFill>
              </a:rPr>
              <a:t>の確率で</a:t>
            </a:r>
            <a:r>
              <a:rPr lang="en-US" altLang="ja-JP" dirty="0">
                <a:solidFill>
                  <a:srgbClr val="0000FF"/>
                </a:solidFill>
              </a:rPr>
              <a:t>600</a:t>
            </a:r>
            <a:r>
              <a:rPr lang="ja-JP" altLang="en-US">
                <a:solidFill>
                  <a:srgbClr val="0000FF"/>
                </a:solidFill>
              </a:rPr>
              <a:t>人が助かるが、</a:t>
            </a:r>
            <a:r>
              <a:rPr lang="en-US" altLang="ja-JP" dirty="0">
                <a:solidFill>
                  <a:srgbClr val="0000FF"/>
                </a:solidFill>
              </a:rPr>
              <a:t>2/3</a:t>
            </a:r>
            <a:r>
              <a:rPr lang="ja-JP" altLang="en-US">
                <a:solidFill>
                  <a:srgbClr val="0000FF"/>
                </a:solidFill>
              </a:rPr>
              <a:t>の確率で誰も助からない。</a:t>
            </a:r>
            <a:endParaRPr lang="en-US" altLang="ja-JP" dirty="0">
              <a:solidFill>
                <a:srgbClr val="0000FF"/>
              </a:solidFill>
            </a:endParaRPr>
          </a:p>
          <a:p>
            <a:pPr lvl="1"/>
            <a:r>
              <a:rPr lang="ja-JP" altLang="en-US">
                <a:solidFill>
                  <a:srgbClr val="0000FF"/>
                </a:solidFill>
              </a:rPr>
              <a:t>対策</a:t>
            </a:r>
            <a:r>
              <a:rPr lang="en" altLang="ja-JP" dirty="0">
                <a:solidFill>
                  <a:srgbClr val="0000FF"/>
                </a:solidFill>
              </a:rPr>
              <a:t>D</a:t>
            </a:r>
            <a:r>
              <a:rPr lang="ja-JP" altLang="en-US">
                <a:solidFill>
                  <a:srgbClr val="0000FF"/>
                </a:solidFill>
              </a:rPr>
              <a:t>を行うと、</a:t>
            </a:r>
            <a:r>
              <a:rPr lang="en-US" altLang="ja-JP" dirty="0">
                <a:solidFill>
                  <a:srgbClr val="0000FF"/>
                </a:solidFill>
              </a:rPr>
              <a:t>1/3</a:t>
            </a:r>
            <a:r>
              <a:rPr lang="ja-JP" altLang="en-US">
                <a:solidFill>
                  <a:srgbClr val="0000FF"/>
                </a:solidFill>
              </a:rPr>
              <a:t>の確率で誰も死なないが、</a:t>
            </a:r>
            <a:r>
              <a:rPr lang="en-US" altLang="ja-JP" dirty="0">
                <a:solidFill>
                  <a:srgbClr val="0000FF"/>
                </a:solidFill>
              </a:rPr>
              <a:t>2/3</a:t>
            </a:r>
            <a:r>
              <a:rPr lang="ja-JP" altLang="en-US">
                <a:solidFill>
                  <a:srgbClr val="0000FF"/>
                </a:solidFill>
              </a:rPr>
              <a:t>の確率で</a:t>
            </a:r>
            <a:r>
              <a:rPr lang="en-US" altLang="ja-JP" dirty="0">
                <a:solidFill>
                  <a:srgbClr val="0000FF"/>
                </a:solidFill>
              </a:rPr>
              <a:t>600</a:t>
            </a:r>
            <a:r>
              <a:rPr lang="ja-JP" altLang="en-US">
                <a:solidFill>
                  <a:srgbClr val="0000FF"/>
                </a:solidFill>
              </a:rPr>
              <a:t>人全員が亡くなる。</a:t>
            </a:r>
            <a:endParaRPr lang="en-US" altLang="ja-JP" dirty="0">
              <a:solidFill>
                <a:srgbClr val="0000FF"/>
              </a:solidFill>
            </a:endParaRPr>
          </a:p>
        </p:txBody>
      </p:sp>
      <p:sp>
        <p:nvSpPr>
          <p:cNvPr id="7" name="テキスト プレースホルダー 6">
            <a:extLst>
              <a:ext uri="{FF2B5EF4-FFF2-40B4-BE49-F238E27FC236}">
                <a16:creationId xmlns:a16="http://schemas.microsoft.com/office/drawing/2014/main" id="{E2EE578F-5AD7-C64C-975C-53BC87FDFD2C}"/>
              </a:ext>
            </a:extLst>
          </p:cNvPr>
          <p:cNvSpPr>
            <a:spLocks noGrp="1"/>
          </p:cNvSpPr>
          <p:nvPr>
            <p:ph type="body" sz="quarter" idx="14"/>
          </p:nvPr>
        </p:nvSpPr>
        <p:spPr/>
        <p:txBody>
          <a:bodyPr/>
          <a:lstStyle/>
          <a:p>
            <a:r>
              <a:rPr lang="ja-JP" altLang="en-US"/>
              <a:t>データサイエンスリテラシーでは何を学ぶのか？</a:t>
            </a:r>
            <a:endParaRPr lang="en-US" altLang="ja-JP" dirty="0"/>
          </a:p>
        </p:txBody>
      </p:sp>
      <p:grpSp>
        <p:nvGrpSpPr>
          <p:cNvPr id="11" name="グループ化 10">
            <a:extLst>
              <a:ext uri="{FF2B5EF4-FFF2-40B4-BE49-F238E27FC236}">
                <a16:creationId xmlns:a16="http://schemas.microsoft.com/office/drawing/2014/main" id="{C9BB0151-73EA-9148-93DD-E98A74B0CB74}"/>
              </a:ext>
            </a:extLst>
          </p:cNvPr>
          <p:cNvGrpSpPr/>
          <p:nvPr/>
        </p:nvGrpSpPr>
        <p:grpSpPr>
          <a:xfrm>
            <a:off x="7348967" y="999792"/>
            <a:ext cx="4651689" cy="5453458"/>
            <a:chOff x="7348967" y="999792"/>
            <a:chExt cx="4651689" cy="5453458"/>
          </a:xfrm>
        </p:grpSpPr>
        <p:pic>
          <p:nvPicPr>
            <p:cNvPr id="13" name="図 12">
              <a:extLst>
                <a:ext uri="{FF2B5EF4-FFF2-40B4-BE49-F238E27FC236}">
                  <a16:creationId xmlns:a16="http://schemas.microsoft.com/office/drawing/2014/main" id="{30A4A6F5-3B16-2149-9178-C3C6CEA787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8408" y="2875582"/>
              <a:ext cx="2232248" cy="2016224"/>
            </a:xfrm>
            <a:prstGeom prst="rect">
              <a:avLst/>
            </a:prstGeom>
          </p:spPr>
        </p:pic>
        <p:sp>
          <p:nvSpPr>
            <p:cNvPr id="16" name="テキスト ボックス 15">
              <a:extLst>
                <a:ext uri="{FF2B5EF4-FFF2-40B4-BE49-F238E27FC236}">
                  <a16:creationId xmlns:a16="http://schemas.microsoft.com/office/drawing/2014/main" id="{96E7BF9B-1D60-2046-B9CE-D258BB672327}"/>
                </a:ext>
              </a:extLst>
            </p:cNvPr>
            <p:cNvSpPr txBox="1"/>
            <p:nvPr/>
          </p:nvSpPr>
          <p:spPr>
            <a:xfrm rot="766600">
              <a:off x="9926405" y="3491815"/>
              <a:ext cx="1207382" cy="261610"/>
            </a:xfrm>
            <a:prstGeom prst="rect">
              <a:avLst/>
            </a:prstGeom>
            <a:noFill/>
          </p:spPr>
          <p:txBody>
            <a:bodyPr wrap="square" rtlCol="0">
              <a:spAutoFit/>
            </a:bodyPr>
            <a:lstStyle/>
            <a:p>
              <a:r>
                <a:rPr lang="ja-JP" altLang="en-US" sz="1100">
                  <a:solidFill>
                    <a:schemeClr val="bg1"/>
                  </a:solidFill>
                  <a:latin typeface="Meiryo UI" panose="020B0604030504040204" pitchFamily="34" charset="-128"/>
                  <a:ea typeface="Meiryo UI" panose="020B0604030504040204" pitchFamily="34" charset="-128"/>
                </a:rPr>
                <a:t>添加物</a:t>
              </a:r>
              <a:r>
                <a:rPr lang="en-US" altLang="ja-JP" sz="1100" dirty="0">
                  <a:solidFill>
                    <a:schemeClr val="bg1"/>
                  </a:solidFill>
                  <a:latin typeface="Meiryo UI" panose="020B0604030504040204" pitchFamily="34" charset="-128"/>
                  <a:ea typeface="Meiryo UI" panose="020B0604030504040204" pitchFamily="34" charset="-128"/>
                </a:rPr>
                <a:t>10</a:t>
              </a:r>
              <a:r>
                <a:rPr lang="ja-JP" altLang="en-US" sz="1100">
                  <a:solidFill>
                    <a:schemeClr val="bg1"/>
                  </a:solidFill>
                  <a:latin typeface="Meiryo UI" panose="020B0604030504040204" pitchFamily="34" charset="-128"/>
                  <a:ea typeface="Meiryo UI" panose="020B0604030504040204" pitchFamily="34" charset="-128"/>
                </a:rPr>
                <a:t>％以下</a:t>
              </a:r>
              <a:endParaRPr lang="en-US" altLang="ja-JP" sz="1100" dirty="0">
                <a:solidFill>
                  <a:schemeClr val="bg1"/>
                </a:solidFill>
                <a:latin typeface="Meiryo UI" panose="020B0604030504040204" pitchFamily="34" charset="-128"/>
                <a:ea typeface="Meiryo UI" panose="020B0604030504040204" pitchFamily="34" charset="-128"/>
              </a:endParaRPr>
            </a:p>
          </p:txBody>
        </p:sp>
        <p:sp>
          <p:nvSpPr>
            <p:cNvPr id="52" name="円形吹き出し 51">
              <a:extLst>
                <a:ext uri="{FF2B5EF4-FFF2-40B4-BE49-F238E27FC236}">
                  <a16:creationId xmlns:a16="http://schemas.microsoft.com/office/drawing/2014/main" id="{C41369CA-9193-354F-8CD6-3BD99FBB8606}"/>
                </a:ext>
              </a:extLst>
            </p:cNvPr>
            <p:cNvSpPr/>
            <p:nvPr/>
          </p:nvSpPr>
          <p:spPr>
            <a:xfrm>
              <a:off x="8391632" y="999792"/>
              <a:ext cx="1727791" cy="749068"/>
            </a:xfrm>
            <a:prstGeom prst="wedgeEllipseCallout">
              <a:avLst>
                <a:gd name="adj1" fmla="val 53246"/>
                <a:gd name="adj2" fmla="val 67938"/>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a:solidFill>
                    <a:schemeClr val="tx1"/>
                  </a:solidFill>
                </a:rPr>
                <a:t>添加物はダメ？</a:t>
              </a:r>
              <a:endParaRPr lang="en-US" altLang="ja-JP" dirty="0">
                <a:solidFill>
                  <a:schemeClr val="tx1"/>
                </a:solidFill>
              </a:endParaRPr>
            </a:p>
            <a:p>
              <a:pPr algn="ctr"/>
              <a:r>
                <a:rPr lang="ja-JP" altLang="en-US">
                  <a:solidFill>
                    <a:schemeClr val="tx1"/>
                  </a:solidFill>
                </a:rPr>
                <a:t>え、同じ</a:t>
              </a:r>
              <a:r>
                <a:rPr lang="en-US" altLang="ja-JP" dirty="0">
                  <a:solidFill>
                    <a:schemeClr val="tx1"/>
                  </a:solidFill>
                </a:rPr>
                <a:t>!?</a:t>
              </a:r>
              <a:endParaRPr lang="ja-JP" altLang="en-US" dirty="0">
                <a:solidFill>
                  <a:schemeClr val="tx1"/>
                </a:solidFill>
              </a:endParaRPr>
            </a:p>
          </p:txBody>
        </p:sp>
        <p:grpSp>
          <p:nvGrpSpPr>
            <p:cNvPr id="18" name="グループ化 17">
              <a:extLst>
                <a:ext uri="{FF2B5EF4-FFF2-40B4-BE49-F238E27FC236}">
                  <a16:creationId xmlns:a16="http://schemas.microsoft.com/office/drawing/2014/main" id="{06BC8EDD-D349-824B-ABB3-A1182A861F71}"/>
                </a:ext>
              </a:extLst>
            </p:cNvPr>
            <p:cNvGrpSpPr/>
            <p:nvPr/>
          </p:nvGrpSpPr>
          <p:grpSpPr>
            <a:xfrm>
              <a:off x="7348967" y="2060848"/>
              <a:ext cx="2707473" cy="2217556"/>
              <a:chOff x="7564991" y="3227668"/>
              <a:chExt cx="2707473" cy="2217556"/>
            </a:xfrm>
          </p:grpSpPr>
          <p:pic>
            <p:nvPicPr>
              <p:cNvPr id="14" name="図 13">
                <a:extLst>
                  <a:ext uri="{FF2B5EF4-FFF2-40B4-BE49-F238E27FC236}">
                    <a16:creationId xmlns:a16="http://schemas.microsoft.com/office/drawing/2014/main" id="{BF4A83F7-9600-DC41-A09C-C5289D93BE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0216" y="3429000"/>
                <a:ext cx="2232248" cy="2016224"/>
              </a:xfrm>
              <a:prstGeom prst="rect">
                <a:avLst/>
              </a:prstGeom>
            </p:spPr>
          </p:pic>
          <p:sp>
            <p:nvSpPr>
              <p:cNvPr id="15" name="テキスト ボックス 14">
                <a:extLst>
                  <a:ext uri="{FF2B5EF4-FFF2-40B4-BE49-F238E27FC236}">
                    <a16:creationId xmlns:a16="http://schemas.microsoft.com/office/drawing/2014/main" id="{F46BE2CC-FECC-FB4E-A33E-F688B1CC9939}"/>
                  </a:ext>
                </a:extLst>
              </p:cNvPr>
              <p:cNvSpPr txBox="1"/>
              <p:nvPr/>
            </p:nvSpPr>
            <p:spPr>
              <a:xfrm rot="594372">
                <a:off x="8321324" y="4098446"/>
                <a:ext cx="1066318" cy="261610"/>
              </a:xfrm>
              <a:prstGeom prst="rect">
                <a:avLst/>
              </a:prstGeom>
              <a:noFill/>
            </p:spPr>
            <p:txBody>
              <a:bodyPr wrap="square" rtlCol="0">
                <a:spAutoFit/>
              </a:bodyPr>
              <a:lstStyle/>
              <a:p>
                <a:r>
                  <a:rPr lang="ja-JP" altLang="en-US" sz="1100">
                    <a:solidFill>
                      <a:schemeClr val="bg1"/>
                    </a:solidFill>
                    <a:latin typeface="Meiryo UI" panose="020B0604030504040204" pitchFamily="34" charset="-128"/>
                    <a:ea typeface="Meiryo UI" panose="020B0604030504040204" pitchFamily="34" charset="-128"/>
                  </a:rPr>
                  <a:t>果汁</a:t>
                </a:r>
                <a:r>
                  <a:rPr lang="en-US" altLang="ja-JP" sz="1100" dirty="0">
                    <a:solidFill>
                      <a:schemeClr val="bg1"/>
                    </a:solidFill>
                    <a:latin typeface="Meiryo UI" panose="020B0604030504040204" pitchFamily="34" charset="-128"/>
                    <a:ea typeface="Meiryo UI" panose="020B0604030504040204" pitchFamily="34" charset="-128"/>
                  </a:rPr>
                  <a:t>90</a:t>
                </a:r>
                <a:r>
                  <a:rPr lang="ja-JP" altLang="en-US" sz="1100">
                    <a:solidFill>
                      <a:schemeClr val="bg1"/>
                    </a:solidFill>
                    <a:latin typeface="Meiryo UI" panose="020B0604030504040204" pitchFamily="34" charset="-128"/>
                    <a:ea typeface="Meiryo UI" panose="020B0604030504040204" pitchFamily="34" charset="-128"/>
                  </a:rPr>
                  <a:t>％以上</a:t>
                </a:r>
                <a:endParaRPr lang="en-US" altLang="ja-JP" sz="1100" dirty="0">
                  <a:solidFill>
                    <a:schemeClr val="bg1"/>
                  </a:solidFill>
                  <a:latin typeface="Meiryo UI" panose="020B0604030504040204" pitchFamily="34" charset="-128"/>
                  <a:ea typeface="Meiryo UI" panose="020B0604030504040204" pitchFamily="34" charset="-128"/>
                </a:endParaRPr>
              </a:p>
            </p:txBody>
          </p:sp>
          <p:sp>
            <p:nvSpPr>
              <p:cNvPr id="12" name="角丸四角形吹き出し 11">
                <a:extLst>
                  <a:ext uri="{FF2B5EF4-FFF2-40B4-BE49-F238E27FC236}">
                    <a16:creationId xmlns:a16="http://schemas.microsoft.com/office/drawing/2014/main" id="{C976790D-44C8-594C-B10B-FC44556FF4AB}"/>
                  </a:ext>
                </a:extLst>
              </p:cNvPr>
              <p:cNvSpPr/>
              <p:nvPr/>
            </p:nvSpPr>
            <p:spPr>
              <a:xfrm>
                <a:off x="7564991" y="3227668"/>
                <a:ext cx="1987393" cy="441155"/>
              </a:xfrm>
              <a:prstGeom prst="wedgeRoundRectCallout">
                <a:avLst>
                  <a:gd name="adj1" fmla="val -5712"/>
                  <a:gd name="adj2" fmla="val 141687"/>
                  <a:gd name="adj3" fmla="val 16667"/>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a:solidFill>
                      <a:srgbClr val="FF0000"/>
                    </a:solidFill>
                    <a:latin typeface="Meiryo UI" panose="020B0604030504040204" pitchFamily="34" charset="-128"/>
                    <a:ea typeface="Meiryo UI" panose="020B0604030504040204" pitchFamily="34" charset="-128"/>
                  </a:rPr>
                  <a:t>果汁</a:t>
                </a:r>
                <a:r>
                  <a:rPr lang="en-US" altLang="ja-JP" sz="2000" dirty="0">
                    <a:solidFill>
                      <a:srgbClr val="FF0000"/>
                    </a:solidFill>
                    <a:latin typeface="Meiryo UI" panose="020B0604030504040204" pitchFamily="34" charset="-128"/>
                    <a:ea typeface="Meiryo UI" panose="020B0604030504040204" pitchFamily="34" charset="-128"/>
                  </a:rPr>
                  <a:t>90</a:t>
                </a:r>
                <a:r>
                  <a:rPr lang="ja-JP" altLang="en-US" sz="2000">
                    <a:solidFill>
                      <a:srgbClr val="FF0000"/>
                    </a:solidFill>
                    <a:latin typeface="Meiryo UI" panose="020B0604030504040204" pitchFamily="34" charset="-128"/>
                    <a:ea typeface="Meiryo UI" panose="020B0604030504040204" pitchFamily="34" charset="-128"/>
                  </a:rPr>
                  <a:t>％以上</a:t>
                </a:r>
              </a:p>
            </p:txBody>
          </p:sp>
        </p:grpSp>
        <p:sp>
          <p:nvSpPr>
            <p:cNvPr id="29" name="角丸四角形吹き出し 28">
              <a:extLst>
                <a:ext uri="{FF2B5EF4-FFF2-40B4-BE49-F238E27FC236}">
                  <a16:creationId xmlns:a16="http://schemas.microsoft.com/office/drawing/2014/main" id="{D681B696-7A21-F446-81DB-626F97C20734}"/>
                </a:ext>
              </a:extLst>
            </p:cNvPr>
            <p:cNvSpPr/>
            <p:nvPr/>
          </p:nvSpPr>
          <p:spPr>
            <a:xfrm>
              <a:off x="9278366" y="2564904"/>
              <a:ext cx="2298866" cy="441155"/>
            </a:xfrm>
            <a:prstGeom prst="wedgeRoundRectCallout">
              <a:avLst>
                <a:gd name="adj1" fmla="val -5712"/>
                <a:gd name="adj2" fmla="val 141687"/>
                <a:gd name="adj3" fmla="val 16667"/>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a:solidFill>
                    <a:srgbClr val="FF0000"/>
                  </a:solidFill>
                  <a:latin typeface="Meiryo UI" panose="020B0604030504040204" pitchFamily="34" charset="-128"/>
                  <a:ea typeface="Meiryo UI" panose="020B0604030504040204" pitchFamily="34" charset="-128"/>
                </a:rPr>
                <a:t>添加物</a:t>
              </a:r>
              <a:r>
                <a:rPr lang="en-US" altLang="ja-JP" sz="2000" dirty="0">
                  <a:solidFill>
                    <a:srgbClr val="FF0000"/>
                  </a:solidFill>
                  <a:latin typeface="Meiryo UI" panose="020B0604030504040204" pitchFamily="34" charset="-128"/>
                  <a:ea typeface="Meiryo UI" panose="020B0604030504040204" pitchFamily="34" charset="-128"/>
                </a:rPr>
                <a:t>10</a:t>
              </a:r>
              <a:r>
                <a:rPr lang="ja-JP" altLang="en-US" sz="2000">
                  <a:solidFill>
                    <a:srgbClr val="FF0000"/>
                  </a:solidFill>
                  <a:latin typeface="Meiryo UI" panose="020B0604030504040204" pitchFamily="34" charset="-128"/>
                  <a:ea typeface="Meiryo UI" panose="020B0604030504040204" pitchFamily="34" charset="-128"/>
                </a:rPr>
                <a:t>％以下</a:t>
              </a:r>
            </a:p>
          </p:txBody>
        </p:sp>
        <p:sp>
          <p:nvSpPr>
            <p:cNvPr id="19" name="角丸四角形 18">
              <a:extLst>
                <a:ext uri="{FF2B5EF4-FFF2-40B4-BE49-F238E27FC236}">
                  <a16:creationId xmlns:a16="http://schemas.microsoft.com/office/drawing/2014/main" id="{2C23134E-59A5-C84C-AA4D-614E33A29317}"/>
                </a:ext>
              </a:extLst>
            </p:cNvPr>
            <p:cNvSpPr/>
            <p:nvPr/>
          </p:nvSpPr>
          <p:spPr>
            <a:xfrm>
              <a:off x="7680176" y="4432860"/>
              <a:ext cx="2232248" cy="93610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ja-JP" altLang="en-US" b="1">
                  <a:solidFill>
                    <a:schemeClr val="tx2"/>
                  </a:solidFill>
                </a:rPr>
                <a:t>天気予報</a:t>
              </a:r>
            </a:p>
            <a:p>
              <a:r>
                <a:rPr lang="ja-JP" altLang="en-US">
                  <a:solidFill>
                    <a:schemeClr val="tx2"/>
                  </a:solidFill>
                </a:rPr>
                <a:t>・晴れる確率 </a:t>
              </a:r>
              <a:r>
                <a:rPr lang="en-US" altLang="ja-JP" dirty="0">
                  <a:solidFill>
                    <a:schemeClr val="tx2"/>
                  </a:solidFill>
                </a:rPr>
                <a:t>50%</a:t>
              </a:r>
            </a:p>
            <a:p>
              <a:r>
                <a:rPr lang="ja-JP" altLang="en-US">
                  <a:solidFill>
                    <a:schemeClr val="tx2"/>
                  </a:solidFill>
                </a:rPr>
                <a:t>・雨が降る確率 </a:t>
              </a:r>
              <a:r>
                <a:rPr lang="en-US" altLang="ja-JP" dirty="0">
                  <a:solidFill>
                    <a:schemeClr val="tx2"/>
                  </a:solidFill>
                </a:rPr>
                <a:t>50%</a:t>
              </a:r>
            </a:p>
          </p:txBody>
        </p:sp>
        <p:sp>
          <p:nvSpPr>
            <p:cNvPr id="34" name="角丸四角形 33">
              <a:extLst>
                <a:ext uri="{FF2B5EF4-FFF2-40B4-BE49-F238E27FC236}">
                  <a16:creationId xmlns:a16="http://schemas.microsoft.com/office/drawing/2014/main" id="{1E596481-84B2-0E41-BB75-D994C49761AE}"/>
                </a:ext>
              </a:extLst>
            </p:cNvPr>
            <p:cNvSpPr/>
            <p:nvPr/>
          </p:nvSpPr>
          <p:spPr>
            <a:xfrm>
              <a:off x="8065429" y="5517146"/>
              <a:ext cx="2425874" cy="93610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ja-JP" altLang="en-US" b="1">
                  <a:solidFill>
                    <a:schemeClr val="tx2"/>
                  </a:solidFill>
                </a:rPr>
                <a:t>栄養ドリンク</a:t>
              </a:r>
            </a:p>
            <a:p>
              <a:r>
                <a:rPr lang="ja-JP" altLang="en-US">
                  <a:solidFill>
                    <a:schemeClr val="tx2"/>
                  </a:solidFill>
                </a:rPr>
                <a:t>タウリン １</a:t>
              </a:r>
              <a:r>
                <a:rPr lang="en" altLang="ja-JP" dirty="0">
                  <a:solidFill>
                    <a:schemeClr val="tx2"/>
                  </a:solidFill>
                </a:rPr>
                <a:t>g </a:t>
              </a:r>
              <a:r>
                <a:rPr lang="ja-JP" altLang="en-US">
                  <a:solidFill>
                    <a:schemeClr val="tx2"/>
                  </a:solidFill>
                </a:rPr>
                <a:t>配合</a:t>
              </a:r>
            </a:p>
            <a:p>
              <a:r>
                <a:rPr lang="ja-JP" altLang="en-US">
                  <a:solidFill>
                    <a:schemeClr val="tx2"/>
                  </a:solidFill>
                </a:rPr>
                <a:t>タウリン </a:t>
              </a:r>
              <a:r>
                <a:rPr lang="en-US" altLang="ja-JP" dirty="0">
                  <a:solidFill>
                    <a:schemeClr val="tx2"/>
                  </a:solidFill>
                </a:rPr>
                <a:t>1000</a:t>
              </a:r>
              <a:r>
                <a:rPr lang="en" altLang="ja-JP" dirty="0">
                  <a:solidFill>
                    <a:schemeClr val="tx2"/>
                  </a:solidFill>
                </a:rPr>
                <a:t>mg </a:t>
              </a:r>
              <a:r>
                <a:rPr lang="ja-JP" altLang="en-US">
                  <a:solidFill>
                    <a:schemeClr val="tx2"/>
                  </a:solidFill>
                </a:rPr>
                <a:t>配合</a:t>
              </a:r>
              <a:endParaRPr lang="en-US" altLang="ja-JP" dirty="0">
                <a:solidFill>
                  <a:schemeClr val="tx2"/>
                </a:solidFill>
              </a:endParaRPr>
            </a:p>
          </p:txBody>
        </p:sp>
        <p:sp>
          <p:nvSpPr>
            <p:cNvPr id="33" name="角丸四角形 32">
              <a:extLst>
                <a:ext uri="{FF2B5EF4-FFF2-40B4-BE49-F238E27FC236}">
                  <a16:creationId xmlns:a16="http://schemas.microsoft.com/office/drawing/2014/main" id="{5FBC68CA-4DD9-C04B-9D4F-2DBC500008AC}"/>
                </a:ext>
              </a:extLst>
            </p:cNvPr>
            <p:cNvSpPr/>
            <p:nvPr/>
          </p:nvSpPr>
          <p:spPr>
            <a:xfrm>
              <a:off x="10021839" y="4821999"/>
              <a:ext cx="1869402" cy="93610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ja-JP" altLang="en-US" b="1">
                  <a:solidFill>
                    <a:schemeClr val="tx2"/>
                  </a:solidFill>
                </a:rPr>
                <a:t>手術の成功率</a:t>
              </a:r>
            </a:p>
            <a:p>
              <a:r>
                <a:rPr lang="ja-JP" altLang="en-US">
                  <a:solidFill>
                    <a:schemeClr val="tx2"/>
                  </a:solidFill>
                </a:rPr>
                <a:t>生存率 </a:t>
              </a:r>
              <a:r>
                <a:rPr lang="en-US" altLang="ja-JP" dirty="0">
                  <a:solidFill>
                    <a:schemeClr val="tx2"/>
                  </a:solidFill>
                </a:rPr>
                <a:t>90%</a:t>
              </a:r>
            </a:p>
            <a:p>
              <a:r>
                <a:rPr lang="ja-JP" altLang="en-US">
                  <a:solidFill>
                    <a:schemeClr val="tx2"/>
                  </a:solidFill>
                </a:rPr>
                <a:t>死亡率 </a:t>
              </a:r>
              <a:r>
                <a:rPr lang="en-US" altLang="ja-JP" dirty="0">
                  <a:solidFill>
                    <a:schemeClr val="tx2"/>
                  </a:solidFill>
                </a:rPr>
                <a:t>10%</a:t>
              </a:r>
            </a:p>
          </p:txBody>
        </p:sp>
      </p:grpSp>
      <p:grpSp>
        <p:nvGrpSpPr>
          <p:cNvPr id="21" name="グループ化 20">
            <a:extLst>
              <a:ext uri="{FF2B5EF4-FFF2-40B4-BE49-F238E27FC236}">
                <a16:creationId xmlns:a16="http://schemas.microsoft.com/office/drawing/2014/main" id="{17FF6F95-83F3-9A4C-9915-A87092142059}"/>
              </a:ext>
            </a:extLst>
          </p:cNvPr>
          <p:cNvGrpSpPr/>
          <p:nvPr/>
        </p:nvGrpSpPr>
        <p:grpSpPr>
          <a:xfrm>
            <a:off x="767408" y="5013176"/>
            <a:ext cx="6427299" cy="1394709"/>
            <a:chOff x="911423" y="4405505"/>
            <a:chExt cx="6427299" cy="1394709"/>
          </a:xfrm>
        </p:grpSpPr>
        <p:sp>
          <p:nvSpPr>
            <p:cNvPr id="35" name="角丸四角形 34">
              <a:extLst>
                <a:ext uri="{FF2B5EF4-FFF2-40B4-BE49-F238E27FC236}">
                  <a16:creationId xmlns:a16="http://schemas.microsoft.com/office/drawing/2014/main" id="{7A23CE9A-9404-854A-81DC-1776B8BE773F}"/>
                </a:ext>
              </a:extLst>
            </p:cNvPr>
            <p:cNvSpPr/>
            <p:nvPr/>
          </p:nvSpPr>
          <p:spPr>
            <a:xfrm>
              <a:off x="911423" y="4693537"/>
              <a:ext cx="6427299" cy="1106677"/>
            </a:xfrm>
            <a:prstGeom prst="roundRect">
              <a:avLst/>
            </a:prstGeom>
            <a:ln>
              <a:solidFill>
                <a:schemeClr val="accent2"/>
              </a:solidFill>
            </a:ln>
          </p:spPr>
          <p:style>
            <a:lnRef idx="2">
              <a:schemeClr val="accent1"/>
            </a:lnRef>
            <a:fillRef idx="1">
              <a:schemeClr val="lt1"/>
            </a:fillRef>
            <a:effectRef idx="0">
              <a:schemeClr val="accent1"/>
            </a:effectRef>
            <a:fontRef idx="minor">
              <a:schemeClr val="dk1"/>
            </a:fontRef>
          </p:style>
          <p:txBody>
            <a:bodyPr lIns="36000" tIns="0" rIns="36000" bIns="0" rtlCol="0" anchor="ctr"/>
            <a:lstStyle/>
            <a:p>
              <a:pPr lvl="1"/>
              <a:r>
                <a:rPr lang="ja-JP" altLang="en-US" sz="2800">
                  <a:solidFill>
                    <a:schemeClr val="tx1"/>
                  </a:solidFill>
                  <a:latin typeface="Meiryo UI" panose="020B0604030504040204" pitchFamily="34" charset="-128"/>
                  <a:ea typeface="Meiryo UI" panose="020B0604030504040204" pitchFamily="34" charset="-128"/>
                </a:rPr>
                <a:t>切り取り方（フレーミング）や表現方法によって、印象が大きく変化する効果</a:t>
              </a:r>
              <a:endParaRPr lang="en-US" altLang="ja-JP" sz="2800" dirty="0">
                <a:solidFill>
                  <a:schemeClr val="tx1"/>
                </a:solidFill>
                <a:latin typeface="Meiryo UI" panose="020B0604030504040204" pitchFamily="34" charset="-128"/>
                <a:ea typeface="Meiryo UI" panose="020B0604030504040204" pitchFamily="34" charset="-128"/>
              </a:endParaRPr>
            </a:p>
          </p:txBody>
        </p:sp>
        <p:sp>
          <p:nvSpPr>
            <p:cNvPr id="20" name="テキスト ボックス 19">
              <a:extLst>
                <a:ext uri="{FF2B5EF4-FFF2-40B4-BE49-F238E27FC236}">
                  <a16:creationId xmlns:a16="http://schemas.microsoft.com/office/drawing/2014/main" id="{2A2F0C76-E22B-5045-AD8F-D999A7162E25}"/>
                </a:ext>
              </a:extLst>
            </p:cNvPr>
            <p:cNvSpPr txBox="1"/>
            <p:nvPr/>
          </p:nvSpPr>
          <p:spPr>
            <a:xfrm>
              <a:off x="1179828" y="4405505"/>
              <a:ext cx="2841632" cy="492443"/>
            </a:xfrm>
            <a:prstGeom prst="rect">
              <a:avLst/>
            </a:prstGeom>
            <a:solidFill>
              <a:schemeClr val="bg1"/>
            </a:solidFill>
          </p:spPr>
          <p:txBody>
            <a:bodyPr wrap="none" lIns="0" tIns="0" rIns="0" bIns="0" rtlCol="0">
              <a:spAutoFit/>
            </a:bodyPr>
            <a:lstStyle/>
            <a:p>
              <a:r>
                <a:rPr lang="ja-JP" altLang="en-US" sz="3200" b="1">
                  <a:solidFill>
                    <a:schemeClr val="accent2"/>
                  </a:solidFill>
                  <a:latin typeface="Meiryo UI" panose="020B0604030504040204" pitchFamily="34" charset="-128"/>
                  <a:ea typeface="Meiryo UI" panose="020B0604030504040204" pitchFamily="34" charset="-128"/>
                </a:rPr>
                <a:t>フレーミング効果</a:t>
              </a:r>
              <a:endParaRPr lang="en-US" altLang="ja-JP" sz="3200" b="1" dirty="0">
                <a:solidFill>
                  <a:schemeClr val="accent2"/>
                </a:solidFill>
                <a:latin typeface="Meiryo UI" panose="020B0604030504040204" pitchFamily="34" charset="-128"/>
                <a:ea typeface="Meiryo UI" panose="020B0604030504040204" pitchFamily="34" charset="-128"/>
              </a:endParaRPr>
            </a:p>
          </p:txBody>
        </p:sp>
      </p:grpSp>
      <p:sp>
        <p:nvSpPr>
          <p:cNvPr id="24" name="正方形/長方形 23">
            <a:extLst>
              <a:ext uri="{FF2B5EF4-FFF2-40B4-BE49-F238E27FC236}">
                <a16:creationId xmlns:a16="http://schemas.microsoft.com/office/drawing/2014/main" id="{0BE9E14D-AA93-9047-B9B7-448073457CC1}"/>
              </a:ext>
            </a:extLst>
          </p:cNvPr>
          <p:cNvSpPr/>
          <p:nvPr/>
        </p:nvSpPr>
        <p:spPr>
          <a:xfrm>
            <a:off x="468916" y="4986783"/>
            <a:ext cx="6821586" cy="150211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8" name="正方形/長方形 27">
            <a:extLst>
              <a:ext uri="{FF2B5EF4-FFF2-40B4-BE49-F238E27FC236}">
                <a16:creationId xmlns:a16="http://schemas.microsoft.com/office/drawing/2014/main" id="{FE118A7B-E788-204C-AE81-8A14B4D942DB}"/>
              </a:ext>
            </a:extLst>
          </p:cNvPr>
          <p:cNvSpPr/>
          <p:nvPr/>
        </p:nvSpPr>
        <p:spPr>
          <a:xfrm>
            <a:off x="7341857" y="607156"/>
            <a:ext cx="4730807" cy="5918188"/>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6" name="タイトル 5">
            <a:extLst>
              <a:ext uri="{FF2B5EF4-FFF2-40B4-BE49-F238E27FC236}">
                <a16:creationId xmlns:a16="http://schemas.microsoft.com/office/drawing/2014/main" id="{2B0B900D-8AFD-4F44-B6DB-73704FF51893}"/>
              </a:ext>
            </a:extLst>
          </p:cNvPr>
          <p:cNvSpPr>
            <a:spLocks noGrp="1"/>
          </p:cNvSpPr>
          <p:nvPr>
            <p:ph type="title"/>
          </p:nvPr>
        </p:nvSpPr>
        <p:spPr/>
        <p:txBody>
          <a:bodyPr/>
          <a:lstStyle/>
          <a:p>
            <a:r>
              <a:rPr kumimoji="1" lang="ja-JP" altLang="en-US"/>
              <a:t>データサイエンスリテラシーで学ぶこと</a:t>
            </a:r>
          </a:p>
        </p:txBody>
      </p:sp>
      <p:grpSp>
        <p:nvGrpSpPr>
          <p:cNvPr id="25" name="グループ化 24">
            <a:extLst>
              <a:ext uri="{FF2B5EF4-FFF2-40B4-BE49-F238E27FC236}">
                <a16:creationId xmlns:a16="http://schemas.microsoft.com/office/drawing/2014/main" id="{49D25FAF-7030-2D4B-9D71-1E52FE4E2133}"/>
              </a:ext>
            </a:extLst>
          </p:cNvPr>
          <p:cNvGrpSpPr/>
          <p:nvPr/>
        </p:nvGrpSpPr>
        <p:grpSpPr>
          <a:xfrm>
            <a:off x="1003059" y="2852936"/>
            <a:ext cx="373167" cy="1842117"/>
            <a:chOff x="1003059" y="2852936"/>
            <a:chExt cx="373167" cy="1842117"/>
          </a:xfrm>
        </p:grpSpPr>
        <p:sp>
          <p:nvSpPr>
            <p:cNvPr id="17" name="円/楕円 16">
              <a:extLst>
                <a:ext uri="{FF2B5EF4-FFF2-40B4-BE49-F238E27FC236}">
                  <a16:creationId xmlns:a16="http://schemas.microsoft.com/office/drawing/2014/main" id="{4571D447-E056-FD4B-9642-ACA2393EF06F}"/>
                </a:ext>
              </a:extLst>
            </p:cNvPr>
            <p:cNvSpPr/>
            <p:nvPr/>
          </p:nvSpPr>
          <p:spPr>
            <a:xfrm>
              <a:off x="1003059" y="2852936"/>
              <a:ext cx="340413" cy="34041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2" name="円/楕円 31">
              <a:extLst>
                <a:ext uri="{FF2B5EF4-FFF2-40B4-BE49-F238E27FC236}">
                  <a16:creationId xmlns:a16="http://schemas.microsoft.com/office/drawing/2014/main" id="{2BD0AABB-287C-4344-9730-1451AC72020F}"/>
                </a:ext>
              </a:extLst>
            </p:cNvPr>
            <p:cNvSpPr/>
            <p:nvPr/>
          </p:nvSpPr>
          <p:spPr>
            <a:xfrm>
              <a:off x="1035813" y="4354640"/>
              <a:ext cx="340413" cy="34041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spTree>
    <p:extLst>
      <p:ext uri="{BB962C8B-B14F-4D97-AF65-F5344CB8AC3E}">
        <p14:creationId xmlns:p14="http://schemas.microsoft.com/office/powerpoint/2010/main" val="416657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xit" presetSubtype="8" fill="hold" grpId="0" nodeType="clickEffect">
                                  <p:stCondLst>
                                    <p:cond delay="0"/>
                                  </p:stCondLst>
                                  <p:childTnLst>
                                    <p:animEffect transition="out" filter="wipe(left)">
                                      <p:cBhvr>
                                        <p:cTn id="15" dur="500"/>
                                        <p:tgtEl>
                                          <p:spTgt spid="28"/>
                                        </p:tgtEl>
                                      </p:cBhvr>
                                    </p:animEffect>
                                    <p:set>
                                      <p:cBhvr>
                                        <p:cTn id="16"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コンテンツ プレースホルダー 5">
            <a:extLst>
              <a:ext uri="{FF2B5EF4-FFF2-40B4-BE49-F238E27FC236}">
                <a16:creationId xmlns:a16="http://schemas.microsoft.com/office/drawing/2014/main" id="{E5356BC3-6E07-0147-9872-219BCCA1C9C6}"/>
              </a:ext>
            </a:extLst>
          </p:cNvPr>
          <p:cNvGraphicFramePr>
            <a:graphicFrameLocks noGrp="1"/>
          </p:cNvGraphicFramePr>
          <p:nvPr>
            <p:ph idx="1"/>
            <p:extLst>
              <p:ext uri="{D42A27DB-BD31-4B8C-83A1-F6EECF244321}">
                <p14:modId xmlns:p14="http://schemas.microsoft.com/office/powerpoint/2010/main" val="2346292191"/>
              </p:ext>
            </p:extLst>
          </p:nvPr>
        </p:nvGraphicFramePr>
        <p:xfrm>
          <a:off x="407368" y="1757145"/>
          <a:ext cx="11257582" cy="43897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テキスト プレースホルダー 1">
            <a:extLst>
              <a:ext uri="{FF2B5EF4-FFF2-40B4-BE49-F238E27FC236}">
                <a16:creationId xmlns:a16="http://schemas.microsoft.com/office/drawing/2014/main" id="{0F4F21A4-4C18-B644-ABB4-69C18920E68B}"/>
              </a:ext>
            </a:extLst>
          </p:cNvPr>
          <p:cNvSpPr>
            <a:spLocks noGrp="1"/>
          </p:cNvSpPr>
          <p:nvPr>
            <p:ph type="body" sz="quarter" idx="13"/>
          </p:nvPr>
        </p:nvSpPr>
        <p:spPr/>
        <p:txBody>
          <a:bodyPr>
            <a:normAutofit fontScale="92500" lnSpcReduction="20000"/>
          </a:bodyPr>
          <a:lstStyle/>
          <a:p>
            <a:r>
              <a:rPr lang="ja-JP" altLang="en-US"/>
              <a:t>データサイエンス</a:t>
            </a:r>
            <a:r>
              <a:rPr lang="en-US" altLang="ja-JP" dirty="0"/>
              <a:t>/AI/</a:t>
            </a:r>
            <a:r>
              <a:rPr lang="ja-JP" altLang="en-US"/>
              <a:t>機械学習</a:t>
            </a:r>
            <a:r>
              <a:rPr lang="en-US" altLang="ja-JP" dirty="0"/>
              <a:t>/</a:t>
            </a:r>
            <a:r>
              <a:rPr lang="ja-JP" altLang="en-US"/>
              <a:t>ディープラーニング</a:t>
            </a:r>
          </a:p>
        </p:txBody>
      </p:sp>
      <p:sp>
        <p:nvSpPr>
          <p:cNvPr id="3" name="タイトル 2">
            <a:extLst>
              <a:ext uri="{FF2B5EF4-FFF2-40B4-BE49-F238E27FC236}">
                <a16:creationId xmlns:a16="http://schemas.microsoft.com/office/drawing/2014/main" id="{D6EFCE86-588D-0B40-B842-6E8A8C61E7D2}"/>
              </a:ext>
            </a:extLst>
          </p:cNvPr>
          <p:cNvSpPr>
            <a:spLocks noGrp="1"/>
          </p:cNvSpPr>
          <p:nvPr>
            <p:ph type="title"/>
          </p:nvPr>
        </p:nvSpPr>
        <p:spPr/>
        <p:txBody>
          <a:bodyPr/>
          <a:lstStyle/>
          <a:p>
            <a:r>
              <a:rPr lang="ja-JP" altLang="en-US"/>
              <a:t>そもそも「データサイエンス」って？</a:t>
            </a:r>
          </a:p>
        </p:txBody>
      </p:sp>
      <p:sp>
        <p:nvSpPr>
          <p:cNvPr id="17" name="テキスト プレースホルダー 16">
            <a:extLst>
              <a:ext uri="{FF2B5EF4-FFF2-40B4-BE49-F238E27FC236}">
                <a16:creationId xmlns:a16="http://schemas.microsoft.com/office/drawing/2014/main" id="{DA839E8B-FE92-0C43-85E3-2D3417575E8F}"/>
              </a:ext>
            </a:extLst>
          </p:cNvPr>
          <p:cNvSpPr>
            <a:spLocks noGrp="1"/>
          </p:cNvSpPr>
          <p:nvPr>
            <p:ph type="body" sz="quarter" idx="14"/>
          </p:nvPr>
        </p:nvSpPr>
        <p:spPr/>
        <p:txBody>
          <a:bodyPr/>
          <a:lstStyle/>
          <a:p>
            <a:r>
              <a:rPr lang="ja-JP" altLang="en-US"/>
              <a:t>データサイエンスリテラシーとは？</a:t>
            </a:r>
            <a:endParaRPr kumimoji="1" lang="ja-JP" altLang="en-US"/>
          </a:p>
        </p:txBody>
      </p:sp>
      <p:sp>
        <p:nvSpPr>
          <p:cNvPr id="8" name="テキスト ボックス 7">
            <a:extLst>
              <a:ext uri="{FF2B5EF4-FFF2-40B4-BE49-F238E27FC236}">
                <a16:creationId xmlns:a16="http://schemas.microsoft.com/office/drawing/2014/main" id="{99238459-D453-D442-AD58-D2AF2A2196BF}"/>
              </a:ext>
            </a:extLst>
          </p:cNvPr>
          <p:cNvSpPr txBox="1"/>
          <p:nvPr/>
        </p:nvSpPr>
        <p:spPr>
          <a:xfrm>
            <a:off x="767408" y="2117333"/>
            <a:ext cx="1858201" cy="400110"/>
          </a:xfrm>
          <a:prstGeom prst="rect">
            <a:avLst/>
          </a:prstGeom>
          <a:noFill/>
        </p:spPr>
        <p:txBody>
          <a:bodyPr wrap="none" rtlCol="0">
            <a:spAutoFit/>
          </a:bodyPr>
          <a:lstStyle/>
          <a:p>
            <a:pPr algn="r"/>
            <a:r>
              <a:rPr lang="ja-JP" altLang="en-US" sz="2000" b="1">
                <a:solidFill>
                  <a:schemeClr val="tx2">
                    <a:lumMod val="75000"/>
                  </a:schemeClr>
                </a:solidFill>
                <a:effectLst>
                  <a:glow rad="152400">
                    <a:schemeClr val="bg1">
                      <a:alpha val="80000"/>
                    </a:schemeClr>
                  </a:glow>
                </a:effectLst>
                <a:latin typeface="Meiryo UI" panose="020B0604030504040204" pitchFamily="34" charset="-128"/>
                <a:ea typeface="Meiryo UI" panose="020B0604030504040204" pitchFamily="34" charset="-128"/>
              </a:rPr>
              <a:t>データサイエンス</a:t>
            </a:r>
            <a:endParaRPr lang="ja-JP" altLang="en-US" sz="2000">
              <a:effectLst>
                <a:glow rad="152400">
                  <a:schemeClr val="bg1">
                    <a:alpha val="80000"/>
                  </a:schemeClr>
                </a:glow>
              </a:effectLst>
            </a:endParaRPr>
          </a:p>
        </p:txBody>
      </p:sp>
      <p:sp>
        <p:nvSpPr>
          <p:cNvPr id="9" name="テキスト ボックス 8">
            <a:extLst>
              <a:ext uri="{FF2B5EF4-FFF2-40B4-BE49-F238E27FC236}">
                <a16:creationId xmlns:a16="http://schemas.microsoft.com/office/drawing/2014/main" id="{BD98DE93-83B9-5245-94E0-F928688E7922}"/>
              </a:ext>
            </a:extLst>
          </p:cNvPr>
          <p:cNvSpPr txBox="1"/>
          <p:nvPr/>
        </p:nvSpPr>
        <p:spPr>
          <a:xfrm>
            <a:off x="2121944" y="3068960"/>
            <a:ext cx="503664" cy="400110"/>
          </a:xfrm>
          <a:prstGeom prst="rect">
            <a:avLst/>
          </a:prstGeom>
          <a:noFill/>
        </p:spPr>
        <p:txBody>
          <a:bodyPr wrap="none" rtlCol="0">
            <a:spAutoFit/>
          </a:bodyPr>
          <a:lstStyle>
            <a:defPPr>
              <a:defRPr lang="ja-JP"/>
            </a:defPPr>
            <a:lvl1pPr algn="r">
              <a:defRPr sz="2000" b="1">
                <a:solidFill>
                  <a:schemeClr val="tx2">
                    <a:lumMod val="75000"/>
                  </a:schemeClr>
                </a:solidFill>
                <a:effectLst>
                  <a:glow rad="152400">
                    <a:schemeClr val="bg1">
                      <a:alpha val="80000"/>
                    </a:schemeClr>
                  </a:glow>
                </a:effectLst>
                <a:latin typeface="Meiryo UI" panose="020B0604030504040204" pitchFamily="34" charset="-128"/>
                <a:ea typeface="Meiryo UI" panose="020B0604030504040204" pitchFamily="34" charset="-128"/>
              </a:defRPr>
            </a:lvl1pPr>
          </a:lstStyle>
          <a:p>
            <a:r>
              <a:rPr lang="en-US" altLang="ja-JP" dirty="0"/>
              <a:t>AI</a:t>
            </a:r>
            <a:endParaRPr lang="ja-JP" altLang="en-US"/>
          </a:p>
        </p:txBody>
      </p:sp>
      <p:sp>
        <p:nvSpPr>
          <p:cNvPr id="10" name="テキスト ボックス 9">
            <a:extLst>
              <a:ext uri="{FF2B5EF4-FFF2-40B4-BE49-F238E27FC236}">
                <a16:creationId xmlns:a16="http://schemas.microsoft.com/office/drawing/2014/main" id="{8F03A711-9FF3-D54A-BCE4-026669F9675B}"/>
              </a:ext>
            </a:extLst>
          </p:cNvPr>
          <p:cNvSpPr txBox="1"/>
          <p:nvPr/>
        </p:nvSpPr>
        <p:spPr>
          <a:xfrm>
            <a:off x="1414816" y="4077072"/>
            <a:ext cx="1210588" cy="400110"/>
          </a:xfrm>
          <a:prstGeom prst="rect">
            <a:avLst/>
          </a:prstGeom>
          <a:noFill/>
        </p:spPr>
        <p:txBody>
          <a:bodyPr wrap="none" rtlCol="0">
            <a:spAutoFit/>
          </a:bodyPr>
          <a:lstStyle>
            <a:defPPr>
              <a:defRPr lang="ja-JP"/>
            </a:defPPr>
            <a:lvl1pPr algn="r">
              <a:defRPr sz="2000" b="1">
                <a:solidFill>
                  <a:schemeClr val="tx2">
                    <a:lumMod val="75000"/>
                  </a:schemeClr>
                </a:solidFill>
                <a:effectLst>
                  <a:glow rad="152400">
                    <a:schemeClr val="bg1">
                      <a:alpha val="80000"/>
                    </a:schemeClr>
                  </a:glow>
                </a:effectLst>
                <a:latin typeface="Meiryo UI" panose="020B0604030504040204" pitchFamily="34" charset="-128"/>
                <a:ea typeface="Meiryo UI" panose="020B0604030504040204" pitchFamily="34" charset="-128"/>
              </a:defRPr>
            </a:lvl1pPr>
          </a:lstStyle>
          <a:p>
            <a:r>
              <a:rPr lang="ja-JP" altLang="en-US"/>
              <a:t>機械学習</a:t>
            </a:r>
          </a:p>
        </p:txBody>
      </p:sp>
      <p:sp>
        <p:nvSpPr>
          <p:cNvPr id="11" name="テキスト ボックス 10">
            <a:extLst>
              <a:ext uri="{FF2B5EF4-FFF2-40B4-BE49-F238E27FC236}">
                <a16:creationId xmlns:a16="http://schemas.microsoft.com/office/drawing/2014/main" id="{05E08D64-F147-9E46-BB36-F39E6AF2940B}"/>
              </a:ext>
            </a:extLst>
          </p:cNvPr>
          <p:cNvSpPr txBox="1"/>
          <p:nvPr/>
        </p:nvSpPr>
        <p:spPr>
          <a:xfrm>
            <a:off x="1404983" y="5123760"/>
            <a:ext cx="1234633" cy="707886"/>
          </a:xfrm>
          <a:prstGeom prst="rect">
            <a:avLst/>
          </a:prstGeom>
          <a:noFill/>
        </p:spPr>
        <p:txBody>
          <a:bodyPr wrap="none" rtlCol="0">
            <a:spAutoFit/>
          </a:bodyPr>
          <a:lstStyle>
            <a:defPPr>
              <a:defRPr lang="ja-JP"/>
            </a:defPPr>
            <a:lvl1pPr algn="r">
              <a:defRPr sz="2000" b="1">
                <a:solidFill>
                  <a:schemeClr val="tx2">
                    <a:lumMod val="75000"/>
                  </a:schemeClr>
                </a:solidFill>
                <a:effectLst>
                  <a:glow rad="152400">
                    <a:schemeClr val="bg1">
                      <a:alpha val="80000"/>
                    </a:schemeClr>
                  </a:glow>
                </a:effectLst>
                <a:latin typeface="Meiryo UI" panose="020B0604030504040204" pitchFamily="34" charset="-128"/>
                <a:ea typeface="Meiryo UI" panose="020B0604030504040204" pitchFamily="34" charset="-128"/>
              </a:defRPr>
            </a:lvl1pPr>
          </a:lstStyle>
          <a:p>
            <a:r>
              <a:rPr lang="ja-JP" altLang="en-US"/>
              <a:t>ディープ</a:t>
            </a:r>
            <a:endParaRPr lang="en-US" altLang="ja-JP" dirty="0"/>
          </a:p>
          <a:p>
            <a:r>
              <a:rPr lang="ja-JP" altLang="en-US"/>
              <a:t>ラーニング</a:t>
            </a:r>
          </a:p>
        </p:txBody>
      </p:sp>
      <p:sp>
        <p:nvSpPr>
          <p:cNvPr id="12" name="テキスト ボックス 11">
            <a:extLst>
              <a:ext uri="{FF2B5EF4-FFF2-40B4-BE49-F238E27FC236}">
                <a16:creationId xmlns:a16="http://schemas.microsoft.com/office/drawing/2014/main" id="{90387DDB-8BDC-5B45-8649-2CCA60FC85DB}"/>
              </a:ext>
            </a:extLst>
          </p:cNvPr>
          <p:cNvSpPr txBox="1"/>
          <p:nvPr/>
        </p:nvSpPr>
        <p:spPr>
          <a:xfrm>
            <a:off x="407368" y="6156012"/>
            <a:ext cx="8927444" cy="369332"/>
          </a:xfrm>
          <a:prstGeom prst="rect">
            <a:avLst/>
          </a:prstGeom>
          <a:noFill/>
        </p:spPr>
        <p:txBody>
          <a:bodyPr wrap="none" rtlCol="0">
            <a:spAutoFit/>
          </a:bodyPr>
          <a:lstStyle/>
          <a:p>
            <a:r>
              <a:rPr kumimoji="1" lang="en-US" altLang="ja-JP" dirty="0"/>
              <a:t>※</a:t>
            </a:r>
            <a:r>
              <a:rPr kumimoji="1" lang="ja-JP" altLang="en-US"/>
              <a:t>データサイエンスや</a:t>
            </a:r>
            <a:r>
              <a:rPr kumimoji="1" lang="en-US" altLang="ja-JP" dirty="0"/>
              <a:t>AI</a:t>
            </a:r>
            <a:r>
              <a:rPr lang="ja-JP" altLang="en-US"/>
              <a:t>の包含する内容は</a:t>
            </a:r>
            <a:r>
              <a:rPr kumimoji="1" lang="ja-JP" altLang="en-US"/>
              <a:t>人や分野によって解釈が異なる場合があります</a:t>
            </a:r>
            <a:r>
              <a:rPr kumimoji="1" lang="en-US" altLang="ja-JP" dirty="0"/>
              <a:t>.</a:t>
            </a:r>
            <a:endParaRPr kumimoji="1" lang="ja-JP" altLang="en-US"/>
          </a:p>
        </p:txBody>
      </p:sp>
    </p:spTree>
    <p:extLst>
      <p:ext uri="{BB962C8B-B14F-4D97-AF65-F5344CB8AC3E}">
        <p14:creationId xmlns:p14="http://schemas.microsoft.com/office/powerpoint/2010/main" val="3379744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294F246-3045-2F44-8406-5FBCF79E3505}"/>
              </a:ext>
            </a:extLst>
          </p:cNvPr>
          <p:cNvPicPr>
            <a:picLocks noChangeAspect="1"/>
          </p:cNvPicPr>
          <p:nvPr/>
        </p:nvPicPr>
        <p:blipFill rotWithShape="1">
          <a:blip r:embed="rId3">
            <a:extLst>
              <a:ext uri="{28A0092B-C50C-407E-A947-70E740481C1C}">
                <a14:useLocalDpi xmlns:a14="http://schemas.microsoft.com/office/drawing/2010/main" val="0"/>
              </a:ext>
            </a:extLst>
          </a:blip>
          <a:srcRect l="33875" r="35325" b="50000"/>
          <a:stretch/>
        </p:blipFill>
        <p:spPr>
          <a:xfrm>
            <a:off x="9919423" y="242031"/>
            <a:ext cx="2063163" cy="3429000"/>
          </a:xfrm>
          <a:prstGeom prst="rect">
            <a:avLst/>
          </a:prstGeom>
        </p:spPr>
      </p:pic>
      <p:sp>
        <p:nvSpPr>
          <p:cNvPr id="8" name="コンテンツ プレースホルダー 7">
            <a:extLst>
              <a:ext uri="{FF2B5EF4-FFF2-40B4-BE49-F238E27FC236}">
                <a16:creationId xmlns:a16="http://schemas.microsoft.com/office/drawing/2014/main" id="{5830FE14-C7F1-A044-ABE3-5122F02F9FBA}"/>
              </a:ext>
            </a:extLst>
          </p:cNvPr>
          <p:cNvSpPr>
            <a:spLocks noGrp="1"/>
          </p:cNvSpPr>
          <p:nvPr>
            <p:ph idx="1"/>
          </p:nvPr>
        </p:nvSpPr>
        <p:spPr>
          <a:xfrm>
            <a:off x="527383" y="1281288"/>
            <a:ext cx="6811340" cy="3875904"/>
          </a:xfrm>
          <a:ln>
            <a:noFill/>
          </a:ln>
        </p:spPr>
        <p:txBody>
          <a:bodyPr>
            <a:normAutofit fontScale="92500" lnSpcReduction="20000"/>
          </a:bodyPr>
          <a:lstStyle/>
          <a:p>
            <a:r>
              <a:rPr lang="ja-JP" altLang="en-US"/>
              <a:t>質問：</a:t>
            </a:r>
            <a:r>
              <a:rPr lang="en-US" altLang="ja-JP" b="0" dirty="0"/>
              <a:t>600</a:t>
            </a:r>
            <a:r>
              <a:rPr lang="ja-JP" altLang="en-US" b="0"/>
              <a:t>人が死亡すると予想される特殊なアジア病の流行に備えて、</a:t>
            </a:r>
            <a:r>
              <a:rPr lang="en-US" altLang="ja-JP" b="0" dirty="0"/>
              <a:t>2</a:t>
            </a:r>
            <a:r>
              <a:rPr lang="ja-JP" altLang="en-US" b="0"/>
              <a:t>つの対策が提案されている。 あなたならどちらを選択しますか？</a:t>
            </a:r>
            <a:endParaRPr lang="en-US" altLang="ja-JP" b="0" dirty="0"/>
          </a:p>
          <a:p>
            <a:pPr lvl="1"/>
            <a:r>
              <a:rPr lang="ja-JP" altLang="en-US"/>
              <a:t>対策</a:t>
            </a:r>
            <a:r>
              <a:rPr lang="en" altLang="ja-JP" dirty="0"/>
              <a:t>A</a:t>
            </a:r>
            <a:r>
              <a:rPr lang="ja-JP" altLang="en-US"/>
              <a:t>を行うと、</a:t>
            </a:r>
            <a:r>
              <a:rPr lang="en-US" altLang="ja-JP" dirty="0"/>
              <a:t>200</a:t>
            </a:r>
            <a:r>
              <a:rPr lang="ja-JP" altLang="en-US"/>
              <a:t>人が助かる</a:t>
            </a:r>
            <a:endParaRPr lang="en-US" altLang="ja-JP" dirty="0"/>
          </a:p>
          <a:p>
            <a:pPr lvl="1"/>
            <a:r>
              <a:rPr lang="ja-JP" altLang="en-US"/>
              <a:t>対策</a:t>
            </a:r>
            <a:r>
              <a:rPr lang="en" altLang="ja-JP" dirty="0"/>
              <a:t>C</a:t>
            </a:r>
            <a:r>
              <a:rPr lang="ja-JP" altLang="en-US"/>
              <a:t>を行うと、</a:t>
            </a:r>
            <a:r>
              <a:rPr lang="en-US" altLang="ja-JP" dirty="0"/>
              <a:t>400</a:t>
            </a:r>
            <a:r>
              <a:rPr lang="ja-JP" altLang="en-US"/>
              <a:t>人が亡くなる。</a:t>
            </a:r>
            <a:endParaRPr lang="en-US" altLang="ja-JP" dirty="0"/>
          </a:p>
          <a:p>
            <a:pPr lvl="1"/>
            <a:r>
              <a:rPr lang="ja-JP" altLang="en-US">
                <a:solidFill>
                  <a:srgbClr val="0000FF"/>
                </a:solidFill>
              </a:rPr>
              <a:t>対策</a:t>
            </a:r>
            <a:r>
              <a:rPr lang="en" altLang="ja-JP" dirty="0">
                <a:solidFill>
                  <a:srgbClr val="0000FF"/>
                </a:solidFill>
              </a:rPr>
              <a:t>B</a:t>
            </a:r>
            <a:r>
              <a:rPr lang="ja-JP" altLang="en-US">
                <a:solidFill>
                  <a:srgbClr val="0000FF"/>
                </a:solidFill>
              </a:rPr>
              <a:t>を行うと、</a:t>
            </a:r>
            <a:r>
              <a:rPr lang="en-US" altLang="ja-JP" dirty="0">
                <a:solidFill>
                  <a:srgbClr val="0000FF"/>
                </a:solidFill>
              </a:rPr>
              <a:t>1/3</a:t>
            </a:r>
            <a:r>
              <a:rPr lang="ja-JP" altLang="en-US">
                <a:solidFill>
                  <a:srgbClr val="0000FF"/>
                </a:solidFill>
              </a:rPr>
              <a:t>の確率で</a:t>
            </a:r>
            <a:r>
              <a:rPr lang="en-US" altLang="ja-JP" dirty="0">
                <a:solidFill>
                  <a:srgbClr val="0000FF"/>
                </a:solidFill>
              </a:rPr>
              <a:t>600</a:t>
            </a:r>
            <a:r>
              <a:rPr lang="ja-JP" altLang="en-US">
                <a:solidFill>
                  <a:srgbClr val="0000FF"/>
                </a:solidFill>
              </a:rPr>
              <a:t>人が助かるが、</a:t>
            </a:r>
            <a:r>
              <a:rPr lang="en-US" altLang="ja-JP" dirty="0">
                <a:solidFill>
                  <a:srgbClr val="0000FF"/>
                </a:solidFill>
              </a:rPr>
              <a:t>2/3</a:t>
            </a:r>
            <a:r>
              <a:rPr lang="ja-JP" altLang="en-US">
                <a:solidFill>
                  <a:srgbClr val="0000FF"/>
                </a:solidFill>
              </a:rPr>
              <a:t>の確率で誰も助からない。</a:t>
            </a:r>
            <a:endParaRPr lang="en-US" altLang="ja-JP" dirty="0">
              <a:solidFill>
                <a:srgbClr val="0000FF"/>
              </a:solidFill>
            </a:endParaRPr>
          </a:p>
          <a:p>
            <a:pPr lvl="1"/>
            <a:r>
              <a:rPr lang="ja-JP" altLang="en-US">
                <a:solidFill>
                  <a:srgbClr val="0000FF"/>
                </a:solidFill>
              </a:rPr>
              <a:t>対策</a:t>
            </a:r>
            <a:r>
              <a:rPr lang="en" altLang="ja-JP" dirty="0">
                <a:solidFill>
                  <a:srgbClr val="0000FF"/>
                </a:solidFill>
              </a:rPr>
              <a:t>D</a:t>
            </a:r>
            <a:r>
              <a:rPr lang="ja-JP" altLang="en-US">
                <a:solidFill>
                  <a:srgbClr val="0000FF"/>
                </a:solidFill>
              </a:rPr>
              <a:t>を行うと、</a:t>
            </a:r>
            <a:r>
              <a:rPr lang="en-US" altLang="ja-JP" dirty="0">
                <a:solidFill>
                  <a:srgbClr val="0000FF"/>
                </a:solidFill>
              </a:rPr>
              <a:t>1/3</a:t>
            </a:r>
            <a:r>
              <a:rPr lang="ja-JP" altLang="en-US">
                <a:solidFill>
                  <a:srgbClr val="0000FF"/>
                </a:solidFill>
              </a:rPr>
              <a:t>の確率で誰も死なないが、</a:t>
            </a:r>
            <a:r>
              <a:rPr lang="en-US" altLang="ja-JP" dirty="0">
                <a:solidFill>
                  <a:srgbClr val="0000FF"/>
                </a:solidFill>
              </a:rPr>
              <a:t>2/3</a:t>
            </a:r>
            <a:r>
              <a:rPr lang="ja-JP" altLang="en-US">
                <a:solidFill>
                  <a:srgbClr val="0000FF"/>
                </a:solidFill>
              </a:rPr>
              <a:t>の確率で</a:t>
            </a:r>
            <a:r>
              <a:rPr lang="en-US" altLang="ja-JP" dirty="0">
                <a:solidFill>
                  <a:srgbClr val="0000FF"/>
                </a:solidFill>
              </a:rPr>
              <a:t>600</a:t>
            </a:r>
            <a:r>
              <a:rPr lang="ja-JP" altLang="en-US">
                <a:solidFill>
                  <a:srgbClr val="0000FF"/>
                </a:solidFill>
              </a:rPr>
              <a:t>人全員が亡くなる。</a:t>
            </a:r>
            <a:endParaRPr lang="en-US" altLang="ja-JP" dirty="0">
              <a:solidFill>
                <a:srgbClr val="0000FF"/>
              </a:solidFill>
            </a:endParaRPr>
          </a:p>
        </p:txBody>
      </p:sp>
      <p:sp>
        <p:nvSpPr>
          <p:cNvPr id="7" name="テキスト プレースホルダー 6">
            <a:extLst>
              <a:ext uri="{FF2B5EF4-FFF2-40B4-BE49-F238E27FC236}">
                <a16:creationId xmlns:a16="http://schemas.microsoft.com/office/drawing/2014/main" id="{E2EE578F-5AD7-C64C-975C-53BC87FDFD2C}"/>
              </a:ext>
            </a:extLst>
          </p:cNvPr>
          <p:cNvSpPr>
            <a:spLocks noGrp="1"/>
          </p:cNvSpPr>
          <p:nvPr>
            <p:ph type="body" sz="quarter" idx="14"/>
          </p:nvPr>
        </p:nvSpPr>
        <p:spPr/>
        <p:txBody>
          <a:bodyPr/>
          <a:lstStyle/>
          <a:p>
            <a:r>
              <a:rPr lang="ja-JP" altLang="en-US"/>
              <a:t>データサイエンスリテラシーでは何を学ぶのか？</a:t>
            </a:r>
            <a:endParaRPr lang="en-US" altLang="ja-JP" dirty="0"/>
          </a:p>
        </p:txBody>
      </p:sp>
      <p:grpSp>
        <p:nvGrpSpPr>
          <p:cNvPr id="11" name="グループ化 10">
            <a:extLst>
              <a:ext uri="{FF2B5EF4-FFF2-40B4-BE49-F238E27FC236}">
                <a16:creationId xmlns:a16="http://schemas.microsoft.com/office/drawing/2014/main" id="{C9BB0151-73EA-9148-93DD-E98A74B0CB74}"/>
              </a:ext>
            </a:extLst>
          </p:cNvPr>
          <p:cNvGrpSpPr/>
          <p:nvPr/>
        </p:nvGrpSpPr>
        <p:grpSpPr>
          <a:xfrm>
            <a:off x="7348967" y="999792"/>
            <a:ext cx="4651689" cy="5453458"/>
            <a:chOff x="7348967" y="999792"/>
            <a:chExt cx="4651689" cy="5453458"/>
          </a:xfrm>
        </p:grpSpPr>
        <p:pic>
          <p:nvPicPr>
            <p:cNvPr id="13" name="図 12">
              <a:extLst>
                <a:ext uri="{FF2B5EF4-FFF2-40B4-BE49-F238E27FC236}">
                  <a16:creationId xmlns:a16="http://schemas.microsoft.com/office/drawing/2014/main" id="{30A4A6F5-3B16-2149-9178-C3C6CEA787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8408" y="2875582"/>
              <a:ext cx="2232248" cy="2016224"/>
            </a:xfrm>
            <a:prstGeom prst="rect">
              <a:avLst/>
            </a:prstGeom>
          </p:spPr>
        </p:pic>
        <p:sp>
          <p:nvSpPr>
            <p:cNvPr id="16" name="テキスト ボックス 15">
              <a:extLst>
                <a:ext uri="{FF2B5EF4-FFF2-40B4-BE49-F238E27FC236}">
                  <a16:creationId xmlns:a16="http://schemas.microsoft.com/office/drawing/2014/main" id="{96E7BF9B-1D60-2046-B9CE-D258BB672327}"/>
                </a:ext>
              </a:extLst>
            </p:cNvPr>
            <p:cNvSpPr txBox="1"/>
            <p:nvPr/>
          </p:nvSpPr>
          <p:spPr>
            <a:xfrm rot="766600">
              <a:off x="9926405" y="3491815"/>
              <a:ext cx="1207382" cy="261610"/>
            </a:xfrm>
            <a:prstGeom prst="rect">
              <a:avLst/>
            </a:prstGeom>
            <a:noFill/>
          </p:spPr>
          <p:txBody>
            <a:bodyPr wrap="square" rtlCol="0">
              <a:spAutoFit/>
            </a:bodyPr>
            <a:lstStyle/>
            <a:p>
              <a:r>
                <a:rPr lang="ja-JP" altLang="en-US" sz="1100">
                  <a:solidFill>
                    <a:schemeClr val="bg1"/>
                  </a:solidFill>
                  <a:latin typeface="Meiryo UI" panose="020B0604030504040204" pitchFamily="34" charset="-128"/>
                  <a:ea typeface="Meiryo UI" panose="020B0604030504040204" pitchFamily="34" charset="-128"/>
                </a:rPr>
                <a:t>添加物</a:t>
              </a:r>
              <a:r>
                <a:rPr lang="en-US" altLang="ja-JP" sz="1100" dirty="0">
                  <a:solidFill>
                    <a:schemeClr val="bg1"/>
                  </a:solidFill>
                  <a:latin typeface="Meiryo UI" panose="020B0604030504040204" pitchFamily="34" charset="-128"/>
                  <a:ea typeface="Meiryo UI" panose="020B0604030504040204" pitchFamily="34" charset="-128"/>
                </a:rPr>
                <a:t>10</a:t>
              </a:r>
              <a:r>
                <a:rPr lang="ja-JP" altLang="en-US" sz="1100">
                  <a:solidFill>
                    <a:schemeClr val="bg1"/>
                  </a:solidFill>
                  <a:latin typeface="Meiryo UI" panose="020B0604030504040204" pitchFamily="34" charset="-128"/>
                  <a:ea typeface="Meiryo UI" panose="020B0604030504040204" pitchFamily="34" charset="-128"/>
                </a:rPr>
                <a:t>％以下</a:t>
              </a:r>
              <a:endParaRPr lang="en-US" altLang="ja-JP" sz="1100" dirty="0">
                <a:solidFill>
                  <a:schemeClr val="bg1"/>
                </a:solidFill>
                <a:latin typeface="Meiryo UI" panose="020B0604030504040204" pitchFamily="34" charset="-128"/>
                <a:ea typeface="Meiryo UI" panose="020B0604030504040204" pitchFamily="34" charset="-128"/>
              </a:endParaRPr>
            </a:p>
          </p:txBody>
        </p:sp>
        <p:sp>
          <p:nvSpPr>
            <p:cNvPr id="52" name="円形吹き出し 51">
              <a:extLst>
                <a:ext uri="{FF2B5EF4-FFF2-40B4-BE49-F238E27FC236}">
                  <a16:creationId xmlns:a16="http://schemas.microsoft.com/office/drawing/2014/main" id="{C41369CA-9193-354F-8CD6-3BD99FBB8606}"/>
                </a:ext>
              </a:extLst>
            </p:cNvPr>
            <p:cNvSpPr/>
            <p:nvPr/>
          </p:nvSpPr>
          <p:spPr>
            <a:xfrm>
              <a:off x="8391632" y="999792"/>
              <a:ext cx="1727791" cy="749068"/>
            </a:xfrm>
            <a:prstGeom prst="wedgeEllipseCallout">
              <a:avLst>
                <a:gd name="adj1" fmla="val 53246"/>
                <a:gd name="adj2" fmla="val 67938"/>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a:solidFill>
                    <a:schemeClr val="tx1"/>
                  </a:solidFill>
                </a:rPr>
                <a:t>添加物はダメ？</a:t>
              </a:r>
              <a:endParaRPr lang="en-US" altLang="ja-JP" dirty="0">
                <a:solidFill>
                  <a:schemeClr val="tx1"/>
                </a:solidFill>
              </a:endParaRPr>
            </a:p>
            <a:p>
              <a:pPr algn="ctr"/>
              <a:r>
                <a:rPr lang="ja-JP" altLang="en-US">
                  <a:solidFill>
                    <a:schemeClr val="tx1"/>
                  </a:solidFill>
                </a:rPr>
                <a:t>え、同じ</a:t>
              </a:r>
              <a:r>
                <a:rPr lang="en-US" altLang="ja-JP" dirty="0">
                  <a:solidFill>
                    <a:schemeClr val="tx1"/>
                  </a:solidFill>
                </a:rPr>
                <a:t>!?</a:t>
              </a:r>
              <a:endParaRPr lang="ja-JP" altLang="en-US" dirty="0">
                <a:solidFill>
                  <a:schemeClr val="tx1"/>
                </a:solidFill>
              </a:endParaRPr>
            </a:p>
          </p:txBody>
        </p:sp>
        <p:grpSp>
          <p:nvGrpSpPr>
            <p:cNvPr id="18" name="グループ化 17">
              <a:extLst>
                <a:ext uri="{FF2B5EF4-FFF2-40B4-BE49-F238E27FC236}">
                  <a16:creationId xmlns:a16="http://schemas.microsoft.com/office/drawing/2014/main" id="{06BC8EDD-D349-824B-ABB3-A1182A861F71}"/>
                </a:ext>
              </a:extLst>
            </p:cNvPr>
            <p:cNvGrpSpPr/>
            <p:nvPr/>
          </p:nvGrpSpPr>
          <p:grpSpPr>
            <a:xfrm>
              <a:off x="7348967" y="2060848"/>
              <a:ext cx="2707473" cy="2217556"/>
              <a:chOff x="7564991" y="3227668"/>
              <a:chExt cx="2707473" cy="2217556"/>
            </a:xfrm>
          </p:grpSpPr>
          <p:pic>
            <p:nvPicPr>
              <p:cNvPr id="14" name="図 13">
                <a:extLst>
                  <a:ext uri="{FF2B5EF4-FFF2-40B4-BE49-F238E27FC236}">
                    <a16:creationId xmlns:a16="http://schemas.microsoft.com/office/drawing/2014/main" id="{BF4A83F7-9600-DC41-A09C-C5289D93BE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0216" y="3429000"/>
                <a:ext cx="2232248" cy="2016224"/>
              </a:xfrm>
              <a:prstGeom prst="rect">
                <a:avLst/>
              </a:prstGeom>
            </p:spPr>
          </p:pic>
          <p:sp>
            <p:nvSpPr>
              <p:cNvPr id="15" name="テキスト ボックス 14">
                <a:extLst>
                  <a:ext uri="{FF2B5EF4-FFF2-40B4-BE49-F238E27FC236}">
                    <a16:creationId xmlns:a16="http://schemas.microsoft.com/office/drawing/2014/main" id="{F46BE2CC-FECC-FB4E-A33E-F688B1CC9939}"/>
                  </a:ext>
                </a:extLst>
              </p:cNvPr>
              <p:cNvSpPr txBox="1"/>
              <p:nvPr/>
            </p:nvSpPr>
            <p:spPr>
              <a:xfrm rot="594372">
                <a:off x="8321324" y="4098446"/>
                <a:ext cx="1066318" cy="261610"/>
              </a:xfrm>
              <a:prstGeom prst="rect">
                <a:avLst/>
              </a:prstGeom>
              <a:noFill/>
            </p:spPr>
            <p:txBody>
              <a:bodyPr wrap="square" rtlCol="0">
                <a:spAutoFit/>
              </a:bodyPr>
              <a:lstStyle/>
              <a:p>
                <a:r>
                  <a:rPr lang="ja-JP" altLang="en-US" sz="1100">
                    <a:solidFill>
                      <a:schemeClr val="bg1"/>
                    </a:solidFill>
                    <a:latin typeface="Meiryo UI" panose="020B0604030504040204" pitchFamily="34" charset="-128"/>
                    <a:ea typeface="Meiryo UI" panose="020B0604030504040204" pitchFamily="34" charset="-128"/>
                  </a:rPr>
                  <a:t>果汁</a:t>
                </a:r>
                <a:r>
                  <a:rPr lang="en-US" altLang="ja-JP" sz="1100" dirty="0">
                    <a:solidFill>
                      <a:schemeClr val="bg1"/>
                    </a:solidFill>
                    <a:latin typeface="Meiryo UI" panose="020B0604030504040204" pitchFamily="34" charset="-128"/>
                    <a:ea typeface="Meiryo UI" panose="020B0604030504040204" pitchFamily="34" charset="-128"/>
                  </a:rPr>
                  <a:t>90</a:t>
                </a:r>
                <a:r>
                  <a:rPr lang="ja-JP" altLang="en-US" sz="1100">
                    <a:solidFill>
                      <a:schemeClr val="bg1"/>
                    </a:solidFill>
                    <a:latin typeface="Meiryo UI" panose="020B0604030504040204" pitchFamily="34" charset="-128"/>
                    <a:ea typeface="Meiryo UI" panose="020B0604030504040204" pitchFamily="34" charset="-128"/>
                  </a:rPr>
                  <a:t>％以上</a:t>
                </a:r>
                <a:endParaRPr lang="en-US" altLang="ja-JP" sz="1100" dirty="0">
                  <a:solidFill>
                    <a:schemeClr val="bg1"/>
                  </a:solidFill>
                  <a:latin typeface="Meiryo UI" panose="020B0604030504040204" pitchFamily="34" charset="-128"/>
                  <a:ea typeface="Meiryo UI" panose="020B0604030504040204" pitchFamily="34" charset="-128"/>
                </a:endParaRPr>
              </a:p>
            </p:txBody>
          </p:sp>
          <p:sp>
            <p:nvSpPr>
              <p:cNvPr id="12" name="角丸四角形吹き出し 11">
                <a:extLst>
                  <a:ext uri="{FF2B5EF4-FFF2-40B4-BE49-F238E27FC236}">
                    <a16:creationId xmlns:a16="http://schemas.microsoft.com/office/drawing/2014/main" id="{C976790D-44C8-594C-B10B-FC44556FF4AB}"/>
                  </a:ext>
                </a:extLst>
              </p:cNvPr>
              <p:cNvSpPr/>
              <p:nvPr/>
            </p:nvSpPr>
            <p:spPr>
              <a:xfrm>
                <a:off x="7564991" y="3227668"/>
                <a:ext cx="1987393" cy="441155"/>
              </a:xfrm>
              <a:prstGeom prst="wedgeRoundRectCallout">
                <a:avLst>
                  <a:gd name="adj1" fmla="val -5712"/>
                  <a:gd name="adj2" fmla="val 141687"/>
                  <a:gd name="adj3" fmla="val 16667"/>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a:solidFill>
                      <a:srgbClr val="FF0000"/>
                    </a:solidFill>
                    <a:latin typeface="Meiryo UI" panose="020B0604030504040204" pitchFamily="34" charset="-128"/>
                    <a:ea typeface="Meiryo UI" panose="020B0604030504040204" pitchFamily="34" charset="-128"/>
                  </a:rPr>
                  <a:t>果汁</a:t>
                </a:r>
                <a:r>
                  <a:rPr lang="en-US" altLang="ja-JP" sz="2000" dirty="0">
                    <a:solidFill>
                      <a:srgbClr val="FF0000"/>
                    </a:solidFill>
                    <a:latin typeface="Meiryo UI" panose="020B0604030504040204" pitchFamily="34" charset="-128"/>
                    <a:ea typeface="Meiryo UI" panose="020B0604030504040204" pitchFamily="34" charset="-128"/>
                  </a:rPr>
                  <a:t>90</a:t>
                </a:r>
                <a:r>
                  <a:rPr lang="ja-JP" altLang="en-US" sz="2000">
                    <a:solidFill>
                      <a:srgbClr val="FF0000"/>
                    </a:solidFill>
                    <a:latin typeface="Meiryo UI" panose="020B0604030504040204" pitchFamily="34" charset="-128"/>
                    <a:ea typeface="Meiryo UI" panose="020B0604030504040204" pitchFamily="34" charset="-128"/>
                  </a:rPr>
                  <a:t>％以上</a:t>
                </a:r>
              </a:p>
            </p:txBody>
          </p:sp>
        </p:grpSp>
        <p:sp>
          <p:nvSpPr>
            <p:cNvPr id="29" name="角丸四角形吹き出し 28">
              <a:extLst>
                <a:ext uri="{FF2B5EF4-FFF2-40B4-BE49-F238E27FC236}">
                  <a16:creationId xmlns:a16="http://schemas.microsoft.com/office/drawing/2014/main" id="{D681B696-7A21-F446-81DB-626F97C20734}"/>
                </a:ext>
              </a:extLst>
            </p:cNvPr>
            <p:cNvSpPr/>
            <p:nvPr/>
          </p:nvSpPr>
          <p:spPr>
            <a:xfrm>
              <a:off x="9278366" y="2564904"/>
              <a:ext cx="2298866" cy="441155"/>
            </a:xfrm>
            <a:prstGeom prst="wedgeRoundRectCallout">
              <a:avLst>
                <a:gd name="adj1" fmla="val -5712"/>
                <a:gd name="adj2" fmla="val 141687"/>
                <a:gd name="adj3" fmla="val 16667"/>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a:solidFill>
                    <a:srgbClr val="FF0000"/>
                  </a:solidFill>
                  <a:latin typeface="Meiryo UI" panose="020B0604030504040204" pitchFamily="34" charset="-128"/>
                  <a:ea typeface="Meiryo UI" panose="020B0604030504040204" pitchFamily="34" charset="-128"/>
                </a:rPr>
                <a:t>添加物</a:t>
              </a:r>
              <a:r>
                <a:rPr lang="en-US" altLang="ja-JP" sz="2000" dirty="0">
                  <a:solidFill>
                    <a:srgbClr val="FF0000"/>
                  </a:solidFill>
                  <a:latin typeface="Meiryo UI" panose="020B0604030504040204" pitchFamily="34" charset="-128"/>
                  <a:ea typeface="Meiryo UI" panose="020B0604030504040204" pitchFamily="34" charset="-128"/>
                </a:rPr>
                <a:t>10</a:t>
              </a:r>
              <a:r>
                <a:rPr lang="ja-JP" altLang="en-US" sz="2000">
                  <a:solidFill>
                    <a:srgbClr val="FF0000"/>
                  </a:solidFill>
                  <a:latin typeface="Meiryo UI" panose="020B0604030504040204" pitchFamily="34" charset="-128"/>
                  <a:ea typeface="Meiryo UI" panose="020B0604030504040204" pitchFamily="34" charset="-128"/>
                </a:rPr>
                <a:t>％以下</a:t>
              </a:r>
            </a:p>
          </p:txBody>
        </p:sp>
        <p:sp>
          <p:nvSpPr>
            <p:cNvPr id="19" name="角丸四角形 18">
              <a:extLst>
                <a:ext uri="{FF2B5EF4-FFF2-40B4-BE49-F238E27FC236}">
                  <a16:creationId xmlns:a16="http://schemas.microsoft.com/office/drawing/2014/main" id="{2C23134E-59A5-C84C-AA4D-614E33A29317}"/>
                </a:ext>
              </a:extLst>
            </p:cNvPr>
            <p:cNvSpPr/>
            <p:nvPr/>
          </p:nvSpPr>
          <p:spPr>
            <a:xfrm>
              <a:off x="7680176" y="4432860"/>
              <a:ext cx="2232248" cy="93610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ja-JP" altLang="en-US" b="1">
                  <a:solidFill>
                    <a:schemeClr val="tx2"/>
                  </a:solidFill>
                </a:rPr>
                <a:t>天気予報</a:t>
              </a:r>
            </a:p>
            <a:p>
              <a:r>
                <a:rPr lang="ja-JP" altLang="en-US">
                  <a:solidFill>
                    <a:schemeClr val="tx2"/>
                  </a:solidFill>
                </a:rPr>
                <a:t>・晴れる確率 </a:t>
              </a:r>
              <a:r>
                <a:rPr lang="en-US" altLang="ja-JP" dirty="0">
                  <a:solidFill>
                    <a:schemeClr val="tx2"/>
                  </a:solidFill>
                </a:rPr>
                <a:t>50%</a:t>
              </a:r>
            </a:p>
            <a:p>
              <a:r>
                <a:rPr lang="ja-JP" altLang="en-US">
                  <a:solidFill>
                    <a:schemeClr val="tx2"/>
                  </a:solidFill>
                </a:rPr>
                <a:t>・雨が降る確率 </a:t>
              </a:r>
              <a:r>
                <a:rPr lang="en-US" altLang="ja-JP" dirty="0">
                  <a:solidFill>
                    <a:schemeClr val="tx2"/>
                  </a:solidFill>
                </a:rPr>
                <a:t>50%</a:t>
              </a:r>
            </a:p>
          </p:txBody>
        </p:sp>
        <p:sp>
          <p:nvSpPr>
            <p:cNvPr id="34" name="角丸四角形 33">
              <a:extLst>
                <a:ext uri="{FF2B5EF4-FFF2-40B4-BE49-F238E27FC236}">
                  <a16:creationId xmlns:a16="http://schemas.microsoft.com/office/drawing/2014/main" id="{1E596481-84B2-0E41-BB75-D994C49761AE}"/>
                </a:ext>
              </a:extLst>
            </p:cNvPr>
            <p:cNvSpPr/>
            <p:nvPr/>
          </p:nvSpPr>
          <p:spPr>
            <a:xfrm>
              <a:off x="8065429" y="5517146"/>
              <a:ext cx="2425874" cy="93610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ja-JP" altLang="en-US" b="1">
                  <a:solidFill>
                    <a:schemeClr val="tx2"/>
                  </a:solidFill>
                </a:rPr>
                <a:t>栄養ドリンク</a:t>
              </a:r>
            </a:p>
            <a:p>
              <a:r>
                <a:rPr lang="ja-JP" altLang="en-US">
                  <a:solidFill>
                    <a:schemeClr val="tx2"/>
                  </a:solidFill>
                </a:rPr>
                <a:t>タウリン １</a:t>
              </a:r>
              <a:r>
                <a:rPr lang="en" altLang="ja-JP" dirty="0">
                  <a:solidFill>
                    <a:schemeClr val="tx2"/>
                  </a:solidFill>
                </a:rPr>
                <a:t>g </a:t>
              </a:r>
              <a:r>
                <a:rPr lang="ja-JP" altLang="en-US">
                  <a:solidFill>
                    <a:schemeClr val="tx2"/>
                  </a:solidFill>
                </a:rPr>
                <a:t>配合</a:t>
              </a:r>
            </a:p>
            <a:p>
              <a:r>
                <a:rPr lang="ja-JP" altLang="en-US">
                  <a:solidFill>
                    <a:schemeClr val="tx2"/>
                  </a:solidFill>
                </a:rPr>
                <a:t>タウリン </a:t>
              </a:r>
              <a:r>
                <a:rPr lang="en-US" altLang="ja-JP" dirty="0">
                  <a:solidFill>
                    <a:schemeClr val="tx2"/>
                  </a:solidFill>
                </a:rPr>
                <a:t>1000</a:t>
              </a:r>
              <a:r>
                <a:rPr lang="en" altLang="ja-JP" dirty="0">
                  <a:solidFill>
                    <a:schemeClr val="tx2"/>
                  </a:solidFill>
                </a:rPr>
                <a:t>mg </a:t>
              </a:r>
              <a:r>
                <a:rPr lang="ja-JP" altLang="en-US">
                  <a:solidFill>
                    <a:schemeClr val="tx2"/>
                  </a:solidFill>
                </a:rPr>
                <a:t>配合</a:t>
              </a:r>
              <a:endParaRPr lang="en-US" altLang="ja-JP" dirty="0">
                <a:solidFill>
                  <a:schemeClr val="tx2"/>
                </a:solidFill>
              </a:endParaRPr>
            </a:p>
          </p:txBody>
        </p:sp>
        <p:sp>
          <p:nvSpPr>
            <p:cNvPr id="33" name="角丸四角形 32">
              <a:extLst>
                <a:ext uri="{FF2B5EF4-FFF2-40B4-BE49-F238E27FC236}">
                  <a16:creationId xmlns:a16="http://schemas.microsoft.com/office/drawing/2014/main" id="{5FBC68CA-4DD9-C04B-9D4F-2DBC500008AC}"/>
                </a:ext>
              </a:extLst>
            </p:cNvPr>
            <p:cNvSpPr/>
            <p:nvPr/>
          </p:nvSpPr>
          <p:spPr>
            <a:xfrm>
              <a:off x="10021839" y="4821999"/>
              <a:ext cx="1869402" cy="93610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ja-JP" altLang="en-US" b="1">
                  <a:solidFill>
                    <a:schemeClr val="tx2"/>
                  </a:solidFill>
                </a:rPr>
                <a:t>手術の成功率</a:t>
              </a:r>
            </a:p>
            <a:p>
              <a:r>
                <a:rPr lang="ja-JP" altLang="en-US">
                  <a:solidFill>
                    <a:schemeClr val="tx2"/>
                  </a:solidFill>
                </a:rPr>
                <a:t>生存率 </a:t>
              </a:r>
              <a:r>
                <a:rPr lang="en-US" altLang="ja-JP" dirty="0">
                  <a:solidFill>
                    <a:schemeClr val="tx2"/>
                  </a:solidFill>
                </a:rPr>
                <a:t>90%</a:t>
              </a:r>
            </a:p>
            <a:p>
              <a:r>
                <a:rPr lang="ja-JP" altLang="en-US">
                  <a:solidFill>
                    <a:schemeClr val="tx2"/>
                  </a:solidFill>
                </a:rPr>
                <a:t>死亡率 </a:t>
              </a:r>
              <a:r>
                <a:rPr lang="en-US" altLang="ja-JP" dirty="0">
                  <a:solidFill>
                    <a:schemeClr val="tx2"/>
                  </a:solidFill>
                </a:rPr>
                <a:t>10%</a:t>
              </a:r>
            </a:p>
          </p:txBody>
        </p:sp>
      </p:grpSp>
      <p:grpSp>
        <p:nvGrpSpPr>
          <p:cNvPr id="21" name="グループ化 20">
            <a:extLst>
              <a:ext uri="{FF2B5EF4-FFF2-40B4-BE49-F238E27FC236}">
                <a16:creationId xmlns:a16="http://schemas.microsoft.com/office/drawing/2014/main" id="{17FF6F95-83F3-9A4C-9915-A87092142059}"/>
              </a:ext>
            </a:extLst>
          </p:cNvPr>
          <p:cNvGrpSpPr/>
          <p:nvPr/>
        </p:nvGrpSpPr>
        <p:grpSpPr>
          <a:xfrm>
            <a:off x="767408" y="5013176"/>
            <a:ext cx="6427299" cy="1394709"/>
            <a:chOff x="911423" y="4405505"/>
            <a:chExt cx="6427299" cy="1394709"/>
          </a:xfrm>
        </p:grpSpPr>
        <p:sp>
          <p:nvSpPr>
            <p:cNvPr id="35" name="角丸四角形 34">
              <a:extLst>
                <a:ext uri="{FF2B5EF4-FFF2-40B4-BE49-F238E27FC236}">
                  <a16:creationId xmlns:a16="http://schemas.microsoft.com/office/drawing/2014/main" id="{7A23CE9A-9404-854A-81DC-1776B8BE773F}"/>
                </a:ext>
              </a:extLst>
            </p:cNvPr>
            <p:cNvSpPr/>
            <p:nvPr/>
          </p:nvSpPr>
          <p:spPr>
            <a:xfrm>
              <a:off x="911423" y="4693537"/>
              <a:ext cx="6427299" cy="1106677"/>
            </a:xfrm>
            <a:prstGeom prst="roundRect">
              <a:avLst/>
            </a:prstGeom>
            <a:ln>
              <a:solidFill>
                <a:schemeClr val="accent2"/>
              </a:solidFill>
            </a:ln>
          </p:spPr>
          <p:style>
            <a:lnRef idx="2">
              <a:schemeClr val="accent1"/>
            </a:lnRef>
            <a:fillRef idx="1">
              <a:schemeClr val="lt1"/>
            </a:fillRef>
            <a:effectRef idx="0">
              <a:schemeClr val="accent1"/>
            </a:effectRef>
            <a:fontRef idx="minor">
              <a:schemeClr val="dk1"/>
            </a:fontRef>
          </p:style>
          <p:txBody>
            <a:bodyPr lIns="36000" tIns="0" rIns="36000" bIns="0" rtlCol="0" anchor="ctr"/>
            <a:lstStyle/>
            <a:p>
              <a:pPr lvl="1"/>
              <a:r>
                <a:rPr lang="ja-JP" altLang="en-US" sz="2800">
                  <a:solidFill>
                    <a:schemeClr val="tx1"/>
                  </a:solidFill>
                  <a:latin typeface="Meiryo UI" panose="020B0604030504040204" pitchFamily="34" charset="-128"/>
                  <a:ea typeface="Meiryo UI" panose="020B0604030504040204" pitchFamily="34" charset="-128"/>
                </a:rPr>
                <a:t>切り取り方（フレーミング）や表現方法によって、印象が大きく変化する効果</a:t>
              </a:r>
              <a:endParaRPr lang="en-US" altLang="ja-JP" sz="2800" dirty="0">
                <a:solidFill>
                  <a:schemeClr val="tx1"/>
                </a:solidFill>
                <a:latin typeface="Meiryo UI" panose="020B0604030504040204" pitchFamily="34" charset="-128"/>
                <a:ea typeface="Meiryo UI" panose="020B0604030504040204" pitchFamily="34" charset="-128"/>
              </a:endParaRPr>
            </a:p>
          </p:txBody>
        </p:sp>
        <p:sp>
          <p:nvSpPr>
            <p:cNvPr id="20" name="テキスト ボックス 19">
              <a:extLst>
                <a:ext uri="{FF2B5EF4-FFF2-40B4-BE49-F238E27FC236}">
                  <a16:creationId xmlns:a16="http://schemas.microsoft.com/office/drawing/2014/main" id="{2A2F0C76-E22B-5045-AD8F-D999A7162E25}"/>
                </a:ext>
              </a:extLst>
            </p:cNvPr>
            <p:cNvSpPr txBox="1"/>
            <p:nvPr/>
          </p:nvSpPr>
          <p:spPr>
            <a:xfrm>
              <a:off x="1179828" y="4405505"/>
              <a:ext cx="2841632" cy="492443"/>
            </a:xfrm>
            <a:prstGeom prst="rect">
              <a:avLst/>
            </a:prstGeom>
            <a:solidFill>
              <a:schemeClr val="bg1"/>
            </a:solidFill>
          </p:spPr>
          <p:txBody>
            <a:bodyPr wrap="none" lIns="0" tIns="0" rIns="0" bIns="0" rtlCol="0">
              <a:spAutoFit/>
            </a:bodyPr>
            <a:lstStyle/>
            <a:p>
              <a:r>
                <a:rPr lang="ja-JP" altLang="en-US" sz="3200" b="1">
                  <a:solidFill>
                    <a:schemeClr val="accent2"/>
                  </a:solidFill>
                  <a:latin typeface="Meiryo UI" panose="020B0604030504040204" pitchFamily="34" charset="-128"/>
                  <a:ea typeface="Meiryo UI" panose="020B0604030504040204" pitchFamily="34" charset="-128"/>
                </a:rPr>
                <a:t>フレーミング効果</a:t>
              </a:r>
              <a:endParaRPr lang="en-US" altLang="ja-JP" sz="3200" b="1" dirty="0">
                <a:solidFill>
                  <a:schemeClr val="accent2"/>
                </a:solidFill>
                <a:latin typeface="Meiryo UI" panose="020B0604030504040204" pitchFamily="34" charset="-128"/>
                <a:ea typeface="Meiryo UI" panose="020B0604030504040204" pitchFamily="34" charset="-128"/>
              </a:endParaRPr>
            </a:p>
          </p:txBody>
        </p:sp>
      </p:grpSp>
      <p:sp>
        <p:nvSpPr>
          <p:cNvPr id="6" name="タイトル 5">
            <a:extLst>
              <a:ext uri="{FF2B5EF4-FFF2-40B4-BE49-F238E27FC236}">
                <a16:creationId xmlns:a16="http://schemas.microsoft.com/office/drawing/2014/main" id="{2B0B900D-8AFD-4F44-B6DB-73704FF51893}"/>
              </a:ext>
            </a:extLst>
          </p:cNvPr>
          <p:cNvSpPr>
            <a:spLocks noGrp="1"/>
          </p:cNvSpPr>
          <p:nvPr>
            <p:ph type="title"/>
          </p:nvPr>
        </p:nvSpPr>
        <p:spPr/>
        <p:txBody>
          <a:bodyPr/>
          <a:lstStyle/>
          <a:p>
            <a:r>
              <a:rPr kumimoji="1" lang="ja-JP" altLang="en-US"/>
              <a:t>データサイエンスリテラシーで学ぶこと</a:t>
            </a:r>
          </a:p>
        </p:txBody>
      </p:sp>
      <p:grpSp>
        <p:nvGrpSpPr>
          <p:cNvPr id="25" name="グループ化 24">
            <a:extLst>
              <a:ext uri="{FF2B5EF4-FFF2-40B4-BE49-F238E27FC236}">
                <a16:creationId xmlns:a16="http://schemas.microsoft.com/office/drawing/2014/main" id="{49D25FAF-7030-2D4B-9D71-1E52FE4E2133}"/>
              </a:ext>
            </a:extLst>
          </p:cNvPr>
          <p:cNvGrpSpPr/>
          <p:nvPr/>
        </p:nvGrpSpPr>
        <p:grpSpPr>
          <a:xfrm>
            <a:off x="1003059" y="2852936"/>
            <a:ext cx="373167" cy="1842117"/>
            <a:chOff x="1003059" y="2852936"/>
            <a:chExt cx="373167" cy="1842117"/>
          </a:xfrm>
        </p:grpSpPr>
        <p:sp>
          <p:nvSpPr>
            <p:cNvPr id="17" name="円/楕円 16">
              <a:extLst>
                <a:ext uri="{FF2B5EF4-FFF2-40B4-BE49-F238E27FC236}">
                  <a16:creationId xmlns:a16="http://schemas.microsoft.com/office/drawing/2014/main" id="{4571D447-E056-FD4B-9642-ACA2393EF06F}"/>
                </a:ext>
              </a:extLst>
            </p:cNvPr>
            <p:cNvSpPr/>
            <p:nvPr/>
          </p:nvSpPr>
          <p:spPr>
            <a:xfrm>
              <a:off x="1003059" y="2852936"/>
              <a:ext cx="340413" cy="34041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2" name="円/楕円 31">
              <a:extLst>
                <a:ext uri="{FF2B5EF4-FFF2-40B4-BE49-F238E27FC236}">
                  <a16:creationId xmlns:a16="http://schemas.microsoft.com/office/drawing/2014/main" id="{2BD0AABB-287C-4344-9730-1451AC72020F}"/>
                </a:ext>
              </a:extLst>
            </p:cNvPr>
            <p:cNvSpPr/>
            <p:nvPr/>
          </p:nvSpPr>
          <p:spPr>
            <a:xfrm>
              <a:off x="1035813" y="4354640"/>
              <a:ext cx="340413" cy="34041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sp>
        <p:nvSpPr>
          <p:cNvPr id="26" name="フッター プレースホルダー 3">
            <a:extLst>
              <a:ext uri="{FF2B5EF4-FFF2-40B4-BE49-F238E27FC236}">
                <a16:creationId xmlns:a16="http://schemas.microsoft.com/office/drawing/2014/main" id="{9251E0ED-1F69-CB44-B993-321B05F89D6A}"/>
              </a:ext>
            </a:extLst>
          </p:cNvPr>
          <p:cNvSpPr txBox="1">
            <a:spLocks/>
          </p:cNvSpPr>
          <p:nvPr/>
        </p:nvSpPr>
        <p:spPr>
          <a:xfrm>
            <a:off x="10450148" y="6165304"/>
            <a:ext cx="1766532"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4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209848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7">
            <a:extLst>
              <a:ext uri="{FF2B5EF4-FFF2-40B4-BE49-F238E27FC236}">
                <a16:creationId xmlns:a16="http://schemas.microsoft.com/office/drawing/2014/main" id="{5830FE14-C7F1-A044-ABE3-5122F02F9FBA}"/>
              </a:ext>
            </a:extLst>
          </p:cNvPr>
          <p:cNvSpPr>
            <a:spLocks noGrp="1"/>
          </p:cNvSpPr>
          <p:nvPr>
            <p:ph idx="1"/>
          </p:nvPr>
        </p:nvSpPr>
        <p:spPr>
          <a:xfrm>
            <a:off x="527383" y="1281288"/>
            <a:ext cx="6811340" cy="2087145"/>
          </a:xfrm>
          <a:ln>
            <a:noFill/>
          </a:ln>
        </p:spPr>
        <p:txBody>
          <a:bodyPr>
            <a:normAutofit/>
          </a:bodyPr>
          <a:lstStyle/>
          <a:p>
            <a:r>
              <a:rPr lang="ja-JP" altLang="en-US"/>
              <a:t>質問：</a:t>
            </a:r>
            <a:r>
              <a:rPr lang="ja-JP" altLang="en-US" b="0"/>
              <a:t>これは室町時代後期に作られた古信楽自然釉大壺です。現在の評価額は、</a:t>
            </a:r>
            <a:r>
              <a:rPr lang="en-US" altLang="ja-JP" b="0" dirty="0"/>
              <a:t>20</a:t>
            </a:r>
            <a:r>
              <a:rPr lang="ja-JP" altLang="en-US" b="0"/>
              <a:t>万円よりも高いと思いますか？ それとも安いと思いますか？</a:t>
            </a:r>
          </a:p>
        </p:txBody>
      </p:sp>
      <p:sp>
        <p:nvSpPr>
          <p:cNvPr id="6" name="タイトル 5">
            <a:extLst>
              <a:ext uri="{FF2B5EF4-FFF2-40B4-BE49-F238E27FC236}">
                <a16:creationId xmlns:a16="http://schemas.microsoft.com/office/drawing/2014/main" id="{2B0B900D-8AFD-4F44-B6DB-73704FF51893}"/>
              </a:ext>
            </a:extLst>
          </p:cNvPr>
          <p:cNvSpPr>
            <a:spLocks noGrp="1"/>
          </p:cNvSpPr>
          <p:nvPr>
            <p:ph type="title"/>
          </p:nvPr>
        </p:nvSpPr>
        <p:spPr/>
        <p:txBody>
          <a:bodyPr/>
          <a:lstStyle/>
          <a:p>
            <a:r>
              <a:rPr kumimoji="1" lang="ja-JP" altLang="en-US"/>
              <a:t>データサイエンスリテラシーで学ぶこと</a:t>
            </a:r>
          </a:p>
        </p:txBody>
      </p:sp>
      <p:sp>
        <p:nvSpPr>
          <p:cNvPr id="7" name="テキスト プレースホルダー 6">
            <a:extLst>
              <a:ext uri="{FF2B5EF4-FFF2-40B4-BE49-F238E27FC236}">
                <a16:creationId xmlns:a16="http://schemas.microsoft.com/office/drawing/2014/main" id="{E2EE578F-5AD7-C64C-975C-53BC87FDFD2C}"/>
              </a:ext>
            </a:extLst>
          </p:cNvPr>
          <p:cNvSpPr>
            <a:spLocks noGrp="1"/>
          </p:cNvSpPr>
          <p:nvPr>
            <p:ph type="body" sz="quarter" idx="14"/>
          </p:nvPr>
        </p:nvSpPr>
        <p:spPr/>
        <p:txBody>
          <a:bodyPr/>
          <a:lstStyle/>
          <a:p>
            <a:r>
              <a:rPr lang="ja-JP" altLang="en-US"/>
              <a:t>データサイエンスリテラシーでは何を学ぶのか？</a:t>
            </a:r>
            <a:endParaRPr lang="en-US" altLang="ja-JP" dirty="0"/>
          </a:p>
        </p:txBody>
      </p:sp>
      <p:grpSp>
        <p:nvGrpSpPr>
          <p:cNvPr id="5" name="グループ化 4">
            <a:extLst>
              <a:ext uri="{FF2B5EF4-FFF2-40B4-BE49-F238E27FC236}">
                <a16:creationId xmlns:a16="http://schemas.microsoft.com/office/drawing/2014/main" id="{EF07BE9E-ADEB-CE41-A316-D7C3D056FFEE}"/>
              </a:ext>
            </a:extLst>
          </p:cNvPr>
          <p:cNvGrpSpPr/>
          <p:nvPr/>
        </p:nvGrpSpPr>
        <p:grpSpPr>
          <a:xfrm>
            <a:off x="7392144" y="1525997"/>
            <a:ext cx="4616516" cy="4182282"/>
            <a:chOff x="7575484" y="1525997"/>
            <a:chExt cx="4616516" cy="4182282"/>
          </a:xfrm>
        </p:grpSpPr>
        <p:sp>
          <p:nvSpPr>
            <p:cNvPr id="19" name="角丸四角形 18">
              <a:extLst>
                <a:ext uri="{FF2B5EF4-FFF2-40B4-BE49-F238E27FC236}">
                  <a16:creationId xmlns:a16="http://schemas.microsoft.com/office/drawing/2014/main" id="{2C23134E-59A5-C84C-AA4D-614E33A29317}"/>
                </a:ext>
              </a:extLst>
            </p:cNvPr>
            <p:cNvSpPr/>
            <p:nvPr/>
          </p:nvSpPr>
          <p:spPr>
            <a:xfrm>
              <a:off x="8026400" y="4369186"/>
              <a:ext cx="3704399" cy="1339093"/>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ja-JP" altLang="en-US" b="1">
                  <a:solidFill>
                    <a:schemeClr val="tx2"/>
                  </a:solidFill>
                </a:rPr>
                <a:t>連絡：１時間半遅刻します！</a:t>
              </a:r>
              <a:endParaRPr lang="en-US" altLang="ja-JP" b="1" dirty="0">
                <a:solidFill>
                  <a:schemeClr val="tx2"/>
                </a:solidFill>
              </a:endParaRPr>
            </a:p>
            <a:p>
              <a:r>
                <a:rPr lang="ja-JP" altLang="en-US" b="1">
                  <a:solidFill>
                    <a:schemeClr val="tx2"/>
                  </a:solidFill>
                </a:rPr>
                <a:t>結果：１時間の遅刻</a:t>
              </a:r>
              <a:endParaRPr lang="en-US" altLang="ja-JP" b="1" dirty="0">
                <a:solidFill>
                  <a:schemeClr val="tx2"/>
                </a:solidFill>
              </a:endParaRPr>
            </a:p>
            <a:p>
              <a:endParaRPr lang="en-US" altLang="ja-JP" b="1" dirty="0">
                <a:solidFill>
                  <a:schemeClr val="tx2"/>
                </a:solidFill>
              </a:endParaRPr>
            </a:p>
            <a:p>
              <a:r>
                <a:rPr lang="ja-JP" altLang="en-US" b="1">
                  <a:solidFill>
                    <a:schemeClr val="accent2"/>
                  </a:solidFill>
                </a:rPr>
                <a:t>→遅刻したけど急いで来てくれた！</a:t>
              </a:r>
              <a:endParaRPr lang="en-US" altLang="ja-JP" b="1" dirty="0">
                <a:solidFill>
                  <a:schemeClr val="accent2"/>
                </a:solidFill>
              </a:endParaRPr>
            </a:p>
          </p:txBody>
        </p:sp>
        <p:pic>
          <p:nvPicPr>
            <p:cNvPr id="23" name="図 22">
              <a:extLst>
                <a:ext uri="{FF2B5EF4-FFF2-40B4-BE49-F238E27FC236}">
                  <a16:creationId xmlns:a16="http://schemas.microsoft.com/office/drawing/2014/main" id="{44C5FD59-591A-A64B-B872-29C76DA987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5484" y="1890280"/>
              <a:ext cx="2104002" cy="1917272"/>
            </a:xfrm>
            <a:prstGeom prst="rect">
              <a:avLst/>
            </a:prstGeom>
          </p:spPr>
        </p:pic>
        <p:sp>
          <p:nvSpPr>
            <p:cNvPr id="24" name="角丸四角形吹き出し 23">
              <a:extLst>
                <a:ext uri="{FF2B5EF4-FFF2-40B4-BE49-F238E27FC236}">
                  <a16:creationId xmlns:a16="http://schemas.microsoft.com/office/drawing/2014/main" id="{DB7CB2BA-196A-D448-B66E-09FEF119B7C9}"/>
                </a:ext>
              </a:extLst>
            </p:cNvPr>
            <p:cNvSpPr/>
            <p:nvPr/>
          </p:nvSpPr>
          <p:spPr>
            <a:xfrm>
              <a:off x="8647726" y="1871515"/>
              <a:ext cx="1750547" cy="603445"/>
            </a:xfrm>
            <a:prstGeom prst="wedgeRoundRectCallout">
              <a:avLst>
                <a:gd name="adj1" fmla="val -26546"/>
                <a:gd name="adj2" fmla="val 67236"/>
                <a:gd name="adj3" fmla="val 16667"/>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trike="sngStrike">
                  <a:solidFill>
                    <a:srgbClr val="FF0000"/>
                  </a:solidFill>
                  <a:effectLst/>
                  <a:latin typeface="Meiryo UI" panose="020B0604030504040204" pitchFamily="34" charset="-128"/>
                  <a:ea typeface="Meiryo UI" panose="020B0604030504040204" pitchFamily="34" charset="-128"/>
                </a:rPr>
                <a:t>定価</a:t>
              </a:r>
              <a:r>
                <a:rPr kumimoji="1" lang="en-US" altLang="ja-JP" strike="sngStrike" dirty="0">
                  <a:solidFill>
                    <a:srgbClr val="FF0000"/>
                  </a:solidFill>
                  <a:effectLst/>
                  <a:latin typeface="Meiryo UI" panose="020B0604030504040204" pitchFamily="34" charset="-128"/>
                  <a:ea typeface="Meiryo UI" panose="020B0604030504040204" pitchFamily="34" charset="-128"/>
                </a:rPr>
                <a:t>30,000</a:t>
              </a:r>
              <a:r>
                <a:rPr kumimoji="1" lang="ja-JP" altLang="en-US" strike="sngStrike">
                  <a:solidFill>
                    <a:srgbClr val="FF0000"/>
                  </a:solidFill>
                  <a:effectLst/>
                  <a:latin typeface="Meiryo UI" panose="020B0604030504040204" pitchFamily="34" charset="-128"/>
                  <a:ea typeface="Meiryo UI" panose="020B0604030504040204" pitchFamily="34" charset="-128"/>
                </a:rPr>
                <a:t>円</a:t>
              </a:r>
              <a:r>
                <a:rPr kumimoji="1" lang="ja-JP" altLang="en-US" strike="sngStrike">
                  <a:solidFill>
                    <a:srgbClr val="FF0000"/>
                  </a:solidFill>
                  <a:effectLst/>
                </a:rPr>
                <a:t>　</a:t>
              </a:r>
              <a:r>
                <a:rPr kumimoji="1" lang="en-US" altLang="ja-JP" dirty="0">
                  <a:solidFill>
                    <a:srgbClr val="FF0000"/>
                  </a:solidFill>
                  <a:effectLst/>
                  <a:latin typeface="Meiryo UI" panose="020B0604030504040204" pitchFamily="34" charset="-128"/>
                  <a:ea typeface="Meiryo UI" panose="020B0604030504040204" pitchFamily="34" charset="-128"/>
                </a:rPr>
                <a:t>80</a:t>
              </a:r>
              <a:r>
                <a:rPr kumimoji="1" lang="ja-JP" altLang="en-US">
                  <a:solidFill>
                    <a:srgbClr val="FF0000"/>
                  </a:solidFill>
                  <a:effectLst/>
                  <a:latin typeface="Meiryo UI" panose="020B0604030504040204" pitchFamily="34" charset="-128"/>
                  <a:ea typeface="Meiryo UI" panose="020B0604030504040204" pitchFamily="34" charset="-128"/>
                </a:rPr>
                <a:t>％</a:t>
              </a:r>
              <a:r>
                <a:rPr kumimoji="1" lang="en-US" altLang="ja-JP" dirty="0">
                  <a:solidFill>
                    <a:srgbClr val="FF0000"/>
                  </a:solidFill>
                  <a:effectLst/>
                  <a:latin typeface="Meiryo UI" panose="020B0604030504040204" pitchFamily="34" charset="-128"/>
                  <a:ea typeface="Meiryo UI" panose="020B0604030504040204" pitchFamily="34" charset="-128"/>
                </a:rPr>
                <a:t> OFF!!</a:t>
              </a:r>
              <a:endParaRPr kumimoji="1" lang="ja-JP" altLang="en-US" dirty="0">
                <a:solidFill>
                  <a:srgbClr val="FF0000"/>
                </a:solidFill>
                <a:effectLst/>
                <a:latin typeface="Meiryo UI" panose="020B0604030504040204" pitchFamily="34" charset="-128"/>
                <a:ea typeface="Meiryo UI" panose="020B0604030504040204" pitchFamily="34" charset="-128"/>
              </a:endParaRPr>
            </a:p>
          </p:txBody>
        </p:sp>
        <p:sp>
          <p:nvSpPr>
            <p:cNvPr id="25" name="円形吹き出し 24">
              <a:extLst>
                <a:ext uri="{FF2B5EF4-FFF2-40B4-BE49-F238E27FC236}">
                  <a16:creationId xmlns:a16="http://schemas.microsoft.com/office/drawing/2014/main" id="{E747616F-37EF-DB4A-BF1B-BD5E3AEAB9D4}"/>
                </a:ext>
              </a:extLst>
            </p:cNvPr>
            <p:cNvSpPr/>
            <p:nvPr/>
          </p:nvSpPr>
          <p:spPr>
            <a:xfrm>
              <a:off x="10333987" y="1525997"/>
              <a:ext cx="1858013" cy="833394"/>
            </a:xfrm>
            <a:prstGeom prst="wedgeEllipseCallout">
              <a:avLst>
                <a:gd name="adj1" fmla="val -50627"/>
                <a:gd name="adj2" fmla="val 58574"/>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a:solidFill>
                    <a:schemeClr val="tx1"/>
                  </a:solidFill>
                </a:rPr>
                <a:t>８割引、安いの</a:t>
              </a:r>
              <a:r>
                <a:rPr lang="en-US" altLang="ja-JP" dirty="0">
                  <a:solidFill>
                    <a:schemeClr val="tx1"/>
                  </a:solidFill>
                </a:rPr>
                <a:t>!?</a:t>
              </a:r>
            </a:p>
            <a:p>
              <a:pPr algn="ctr"/>
              <a:r>
                <a:rPr lang="ja-JP" altLang="en-US">
                  <a:solidFill>
                    <a:schemeClr val="tx1"/>
                  </a:solidFill>
                </a:rPr>
                <a:t>３万円の靴？</a:t>
              </a:r>
              <a:endParaRPr lang="ja-JP" altLang="en-US" dirty="0">
                <a:solidFill>
                  <a:schemeClr val="tx1"/>
                </a:solidFill>
              </a:endParaRPr>
            </a:p>
          </p:txBody>
        </p:sp>
      </p:grpSp>
      <p:pic>
        <p:nvPicPr>
          <p:cNvPr id="27" name="図 26">
            <a:extLst>
              <a:ext uri="{FF2B5EF4-FFF2-40B4-BE49-F238E27FC236}">
                <a16:creationId xmlns:a16="http://schemas.microsoft.com/office/drawing/2014/main" id="{DC76D4AF-4B50-3E42-AEF0-201943D4C943}"/>
              </a:ext>
            </a:extLst>
          </p:cNvPr>
          <p:cNvPicPr>
            <a:picLocks noChangeAspect="1"/>
          </p:cNvPicPr>
          <p:nvPr/>
        </p:nvPicPr>
        <p:blipFill rotWithShape="1">
          <a:blip r:embed="rId3">
            <a:extLst>
              <a:ext uri="{28A0092B-C50C-407E-A947-70E740481C1C}">
                <a14:useLocalDpi xmlns:a14="http://schemas.microsoft.com/office/drawing/2010/main" val="0"/>
              </a:ext>
            </a:extLst>
          </a:blip>
          <a:srcRect l="36860" r="34432" b="50000"/>
          <a:stretch/>
        </p:blipFill>
        <p:spPr>
          <a:xfrm>
            <a:off x="6207008" y="2981473"/>
            <a:ext cx="897104" cy="1599655"/>
          </a:xfrm>
          <a:prstGeom prst="rect">
            <a:avLst/>
          </a:prstGeom>
        </p:spPr>
      </p:pic>
      <p:sp>
        <p:nvSpPr>
          <p:cNvPr id="22" name="正方形/長方形 21">
            <a:extLst>
              <a:ext uri="{FF2B5EF4-FFF2-40B4-BE49-F238E27FC236}">
                <a16:creationId xmlns:a16="http://schemas.microsoft.com/office/drawing/2014/main" id="{67312444-D3AC-494B-A035-C58FE9714B58}"/>
              </a:ext>
            </a:extLst>
          </p:cNvPr>
          <p:cNvSpPr/>
          <p:nvPr/>
        </p:nvSpPr>
        <p:spPr>
          <a:xfrm>
            <a:off x="7438393" y="1182332"/>
            <a:ext cx="4619329" cy="480889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8" name="フッター プレースホルダー 3">
            <a:extLst>
              <a:ext uri="{FF2B5EF4-FFF2-40B4-BE49-F238E27FC236}">
                <a16:creationId xmlns:a16="http://schemas.microsoft.com/office/drawing/2014/main" id="{1D206BFA-6A42-9D4E-A970-15CF672C3F20}"/>
              </a:ext>
            </a:extLst>
          </p:cNvPr>
          <p:cNvSpPr txBox="1">
            <a:spLocks/>
          </p:cNvSpPr>
          <p:nvPr/>
        </p:nvSpPr>
        <p:spPr>
          <a:xfrm>
            <a:off x="10007169" y="6165304"/>
            <a:ext cx="2137503"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6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pic>
        <p:nvPicPr>
          <p:cNvPr id="2050" name="Picture 2">
            <a:extLst>
              <a:ext uri="{FF2B5EF4-FFF2-40B4-BE49-F238E27FC236}">
                <a16:creationId xmlns:a16="http://schemas.microsoft.com/office/drawing/2014/main" id="{9CA87F81-A1D1-5643-B581-AB84753B1F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2083" y="3336059"/>
            <a:ext cx="3017146" cy="3162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15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7">
            <a:extLst>
              <a:ext uri="{FF2B5EF4-FFF2-40B4-BE49-F238E27FC236}">
                <a16:creationId xmlns:a16="http://schemas.microsoft.com/office/drawing/2014/main" id="{5830FE14-C7F1-A044-ABE3-5122F02F9FBA}"/>
              </a:ext>
            </a:extLst>
          </p:cNvPr>
          <p:cNvSpPr>
            <a:spLocks noGrp="1"/>
          </p:cNvSpPr>
          <p:nvPr>
            <p:ph idx="1"/>
          </p:nvPr>
        </p:nvSpPr>
        <p:spPr>
          <a:xfrm>
            <a:off x="527383" y="1281288"/>
            <a:ext cx="6811340" cy="2087145"/>
          </a:xfrm>
          <a:ln>
            <a:noFill/>
          </a:ln>
        </p:spPr>
        <p:txBody>
          <a:bodyPr>
            <a:normAutofit/>
          </a:bodyPr>
          <a:lstStyle/>
          <a:p>
            <a:r>
              <a:rPr lang="ja-JP" altLang="en-US"/>
              <a:t>質問：</a:t>
            </a:r>
            <a:r>
              <a:rPr lang="ja-JP" altLang="en-US" b="0"/>
              <a:t>これは室町時代後期に作られた古信楽自然釉大壺です。現在の評価額は、</a:t>
            </a:r>
            <a:r>
              <a:rPr lang="en-US" altLang="ja-JP" b="0" dirty="0"/>
              <a:t>20</a:t>
            </a:r>
            <a:r>
              <a:rPr lang="ja-JP" altLang="en-US" b="0"/>
              <a:t>万円よりも高いと思いますか？ それとも安いと思いますか？</a:t>
            </a:r>
          </a:p>
        </p:txBody>
      </p:sp>
      <p:sp>
        <p:nvSpPr>
          <p:cNvPr id="6" name="タイトル 5">
            <a:extLst>
              <a:ext uri="{FF2B5EF4-FFF2-40B4-BE49-F238E27FC236}">
                <a16:creationId xmlns:a16="http://schemas.microsoft.com/office/drawing/2014/main" id="{2B0B900D-8AFD-4F44-B6DB-73704FF51893}"/>
              </a:ext>
            </a:extLst>
          </p:cNvPr>
          <p:cNvSpPr>
            <a:spLocks noGrp="1"/>
          </p:cNvSpPr>
          <p:nvPr>
            <p:ph type="title"/>
          </p:nvPr>
        </p:nvSpPr>
        <p:spPr/>
        <p:txBody>
          <a:bodyPr/>
          <a:lstStyle/>
          <a:p>
            <a:r>
              <a:rPr kumimoji="1" lang="ja-JP" altLang="en-US"/>
              <a:t>データサイエンスリテラシーで学ぶこと</a:t>
            </a:r>
          </a:p>
        </p:txBody>
      </p:sp>
      <p:sp>
        <p:nvSpPr>
          <p:cNvPr id="7" name="テキスト プレースホルダー 6">
            <a:extLst>
              <a:ext uri="{FF2B5EF4-FFF2-40B4-BE49-F238E27FC236}">
                <a16:creationId xmlns:a16="http://schemas.microsoft.com/office/drawing/2014/main" id="{E2EE578F-5AD7-C64C-975C-53BC87FDFD2C}"/>
              </a:ext>
            </a:extLst>
          </p:cNvPr>
          <p:cNvSpPr>
            <a:spLocks noGrp="1"/>
          </p:cNvSpPr>
          <p:nvPr>
            <p:ph type="body" sz="quarter" idx="14"/>
          </p:nvPr>
        </p:nvSpPr>
        <p:spPr/>
        <p:txBody>
          <a:bodyPr/>
          <a:lstStyle/>
          <a:p>
            <a:r>
              <a:rPr lang="ja-JP" altLang="en-US"/>
              <a:t>データサイエンスリテラシーでは何を学ぶのか？</a:t>
            </a:r>
            <a:endParaRPr lang="en-US" altLang="ja-JP" dirty="0"/>
          </a:p>
        </p:txBody>
      </p:sp>
      <p:grpSp>
        <p:nvGrpSpPr>
          <p:cNvPr id="21" name="グループ化 20">
            <a:extLst>
              <a:ext uri="{FF2B5EF4-FFF2-40B4-BE49-F238E27FC236}">
                <a16:creationId xmlns:a16="http://schemas.microsoft.com/office/drawing/2014/main" id="{17FF6F95-83F3-9A4C-9915-A87092142059}"/>
              </a:ext>
            </a:extLst>
          </p:cNvPr>
          <p:cNvGrpSpPr/>
          <p:nvPr/>
        </p:nvGrpSpPr>
        <p:grpSpPr>
          <a:xfrm>
            <a:off x="767408" y="4520647"/>
            <a:ext cx="6571315" cy="1644657"/>
            <a:chOff x="911423" y="4417032"/>
            <a:chExt cx="6571315" cy="1644657"/>
          </a:xfrm>
        </p:grpSpPr>
        <p:sp>
          <p:nvSpPr>
            <p:cNvPr id="35" name="角丸四角形 34">
              <a:extLst>
                <a:ext uri="{FF2B5EF4-FFF2-40B4-BE49-F238E27FC236}">
                  <a16:creationId xmlns:a16="http://schemas.microsoft.com/office/drawing/2014/main" id="{7A23CE9A-9404-854A-81DC-1776B8BE773F}"/>
                </a:ext>
              </a:extLst>
            </p:cNvPr>
            <p:cNvSpPr/>
            <p:nvPr/>
          </p:nvSpPr>
          <p:spPr>
            <a:xfrm>
              <a:off x="911423" y="4738902"/>
              <a:ext cx="6571315" cy="1322787"/>
            </a:xfrm>
            <a:prstGeom prst="roundRect">
              <a:avLst/>
            </a:prstGeom>
            <a:ln>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lvl="1"/>
              <a:r>
                <a:rPr lang="ja-JP" altLang="en-US" sz="2800">
                  <a:solidFill>
                    <a:schemeClr val="tx1"/>
                  </a:solidFill>
                  <a:latin typeface="Meiryo UI" panose="020B0604030504040204" pitchFamily="34" charset="-128"/>
                  <a:ea typeface="Meiryo UI" panose="020B0604030504040204" pitchFamily="34" charset="-128"/>
                </a:rPr>
                <a:t>最初に印象的な情報を与えることにより、その後の意思決定に影響を及ぼす効果</a:t>
              </a:r>
              <a:endParaRPr lang="en-US" altLang="ja-JP" sz="2800" dirty="0">
                <a:solidFill>
                  <a:schemeClr val="tx1"/>
                </a:solidFill>
                <a:latin typeface="Meiryo UI" panose="020B0604030504040204" pitchFamily="34" charset="-128"/>
                <a:ea typeface="Meiryo UI" panose="020B0604030504040204" pitchFamily="34" charset="-128"/>
              </a:endParaRPr>
            </a:p>
          </p:txBody>
        </p:sp>
        <p:sp>
          <p:nvSpPr>
            <p:cNvPr id="20" name="テキスト ボックス 19">
              <a:extLst>
                <a:ext uri="{FF2B5EF4-FFF2-40B4-BE49-F238E27FC236}">
                  <a16:creationId xmlns:a16="http://schemas.microsoft.com/office/drawing/2014/main" id="{2A2F0C76-E22B-5045-AD8F-D999A7162E25}"/>
                </a:ext>
              </a:extLst>
            </p:cNvPr>
            <p:cNvSpPr txBox="1"/>
            <p:nvPr/>
          </p:nvSpPr>
          <p:spPr>
            <a:xfrm>
              <a:off x="1179828" y="4417032"/>
              <a:ext cx="2771593" cy="492443"/>
            </a:xfrm>
            <a:prstGeom prst="rect">
              <a:avLst/>
            </a:prstGeom>
            <a:solidFill>
              <a:schemeClr val="bg1"/>
            </a:solidFill>
          </p:spPr>
          <p:txBody>
            <a:bodyPr wrap="square" lIns="0" tIns="0" rIns="0" bIns="0" rtlCol="0">
              <a:spAutoFit/>
            </a:bodyPr>
            <a:lstStyle/>
            <a:p>
              <a:r>
                <a:rPr lang="ja-JP" altLang="en-US" sz="3200" b="1">
                  <a:solidFill>
                    <a:schemeClr val="accent2"/>
                  </a:solidFill>
                  <a:latin typeface="Meiryo UI" panose="020B0604030504040204" pitchFamily="34" charset="-128"/>
                  <a:ea typeface="Meiryo UI" panose="020B0604030504040204" pitchFamily="34" charset="-128"/>
                </a:rPr>
                <a:t>アンカリング効果</a:t>
              </a:r>
              <a:endParaRPr lang="en-US" altLang="ja-JP" sz="3200" b="1" dirty="0">
                <a:solidFill>
                  <a:schemeClr val="accent2"/>
                </a:solidFill>
                <a:latin typeface="Meiryo UI" panose="020B0604030504040204" pitchFamily="34" charset="-128"/>
                <a:ea typeface="Meiryo UI" panose="020B0604030504040204" pitchFamily="34" charset="-128"/>
              </a:endParaRPr>
            </a:p>
          </p:txBody>
        </p:sp>
      </p:grpSp>
      <p:grpSp>
        <p:nvGrpSpPr>
          <p:cNvPr id="5" name="グループ化 4">
            <a:extLst>
              <a:ext uri="{FF2B5EF4-FFF2-40B4-BE49-F238E27FC236}">
                <a16:creationId xmlns:a16="http://schemas.microsoft.com/office/drawing/2014/main" id="{EF07BE9E-ADEB-CE41-A316-D7C3D056FFEE}"/>
              </a:ext>
            </a:extLst>
          </p:cNvPr>
          <p:cNvGrpSpPr/>
          <p:nvPr/>
        </p:nvGrpSpPr>
        <p:grpSpPr>
          <a:xfrm>
            <a:off x="7392144" y="1525997"/>
            <a:ext cx="4616516" cy="3716637"/>
            <a:chOff x="7575484" y="1525997"/>
            <a:chExt cx="4616516" cy="3716637"/>
          </a:xfrm>
        </p:grpSpPr>
        <p:sp>
          <p:nvSpPr>
            <p:cNvPr id="19" name="角丸四角形 18">
              <a:extLst>
                <a:ext uri="{FF2B5EF4-FFF2-40B4-BE49-F238E27FC236}">
                  <a16:creationId xmlns:a16="http://schemas.microsoft.com/office/drawing/2014/main" id="{2C23134E-59A5-C84C-AA4D-614E33A29317}"/>
                </a:ext>
              </a:extLst>
            </p:cNvPr>
            <p:cNvSpPr/>
            <p:nvPr/>
          </p:nvSpPr>
          <p:spPr>
            <a:xfrm>
              <a:off x="8131912" y="3903541"/>
              <a:ext cx="3704399" cy="1339093"/>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ja-JP" altLang="en-US" b="1">
                  <a:solidFill>
                    <a:schemeClr val="tx2"/>
                  </a:solidFill>
                </a:rPr>
                <a:t>連絡：１時間半遅刻します！</a:t>
              </a:r>
              <a:endParaRPr lang="en-US" altLang="ja-JP" b="1" dirty="0">
                <a:solidFill>
                  <a:schemeClr val="tx2"/>
                </a:solidFill>
              </a:endParaRPr>
            </a:p>
            <a:p>
              <a:r>
                <a:rPr lang="ja-JP" altLang="en-US" b="1">
                  <a:solidFill>
                    <a:schemeClr val="tx2"/>
                  </a:solidFill>
                </a:rPr>
                <a:t>結果：１時間の遅刻</a:t>
              </a:r>
              <a:endParaRPr lang="en-US" altLang="ja-JP" b="1" dirty="0">
                <a:solidFill>
                  <a:schemeClr val="tx2"/>
                </a:solidFill>
              </a:endParaRPr>
            </a:p>
            <a:p>
              <a:endParaRPr lang="en-US" altLang="ja-JP" b="1" dirty="0">
                <a:solidFill>
                  <a:schemeClr val="tx2"/>
                </a:solidFill>
              </a:endParaRPr>
            </a:p>
            <a:p>
              <a:r>
                <a:rPr lang="ja-JP" altLang="en-US" b="1">
                  <a:solidFill>
                    <a:schemeClr val="accent2"/>
                  </a:solidFill>
                </a:rPr>
                <a:t>→遅刻したけど急いで来てくれた！</a:t>
              </a:r>
              <a:endParaRPr lang="en-US" altLang="ja-JP" b="1" dirty="0">
                <a:solidFill>
                  <a:schemeClr val="accent2"/>
                </a:solidFill>
              </a:endParaRPr>
            </a:p>
          </p:txBody>
        </p:sp>
        <p:pic>
          <p:nvPicPr>
            <p:cNvPr id="23" name="図 22">
              <a:extLst>
                <a:ext uri="{FF2B5EF4-FFF2-40B4-BE49-F238E27FC236}">
                  <a16:creationId xmlns:a16="http://schemas.microsoft.com/office/drawing/2014/main" id="{44C5FD59-591A-A64B-B872-29C76DA987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5484" y="1890280"/>
              <a:ext cx="2104002" cy="1917272"/>
            </a:xfrm>
            <a:prstGeom prst="rect">
              <a:avLst/>
            </a:prstGeom>
          </p:spPr>
        </p:pic>
        <p:sp>
          <p:nvSpPr>
            <p:cNvPr id="24" name="角丸四角形吹き出し 23">
              <a:extLst>
                <a:ext uri="{FF2B5EF4-FFF2-40B4-BE49-F238E27FC236}">
                  <a16:creationId xmlns:a16="http://schemas.microsoft.com/office/drawing/2014/main" id="{DB7CB2BA-196A-D448-B66E-09FEF119B7C9}"/>
                </a:ext>
              </a:extLst>
            </p:cNvPr>
            <p:cNvSpPr/>
            <p:nvPr/>
          </p:nvSpPr>
          <p:spPr>
            <a:xfrm>
              <a:off x="8647726" y="1871515"/>
              <a:ext cx="1750547" cy="603445"/>
            </a:xfrm>
            <a:prstGeom prst="wedgeRoundRectCallout">
              <a:avLst>
                <a:gd name="adj1" fmla="val -26546"/>
                <a:gd name="adj2" fmla="val 67236"/>
                <a:gd name="adj3" fmla="val 16667"/>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trike="sngStrike">
                  <a:solidFill>
                    <a:srgbClr val="FF0000"/>
                  </a:solidFill>
                  <a:effectLst/>
                  <a:latin typeface="Meiryo UI" panose="020B0604030504040204" pitchFamily="34" charset="-128"/>
                  <a:ea typeface="Meiryo UI" panose="020B0604030504040204" pitchFamily="34" charset="-128"/>
                </a:rPr>
                <a:t>定価</a:t>
              </a:r>
              <a:r>
                <a:rPr kumimoji="1" lang="en-US" altLang="ja-JP" strike="sngStrike" dirty="0">
                  <a:solidFill>
                    <a:srgbClr val="FF0000"/>
                  </a:solidFill>
                  <a:effectLst/>
                  <a:latin typeface="Meiryo UI" panose="020B0604030504040204" pitchFamily="34" charset="-128"/>
                  <a:ea typeface="Meiryo UI" panose="020B0604030504040204" pitchFamily="34" charset="-128"/>
                </a:rPr>
                <a:t>30,000</a:t>
              </a:r>
              <a:r>
                <a:rPr kumimoji="1" lang="ja-JP" altLang="en-US" strike="sngStrike">
                  <a:solidFill>
                    <a:srgbClr val="FF0000"/>
                  </a:solidFill>
                  <a:effectLst/>
                  <a:latin typeface="Meiryo UI" panose="020B0604030504040204" pitchFamily="34" charset="-128"/>
                  <a:ea typeface="Meiryo UI" panose="020B0604030504040204" pitchFamily="34" charset="-128"/>
                </a:rPr>
                <a:t>円</a:t>
              </a:r>
              <a:r>
                <a:rPr kumimoji="1" lang="ja-JP" altLang="en-US" strike="sngStrike">
                  <a:solidFill>
                    <a:srgbClr val="FF0000"/>
                  </a:solidFill>
                  <a:effectLst/>
                </a:rPr>
                <a:t>　</a:t>
              </a:r>
              <a:r>
                <a:rPr kumimoji="1" lang="en-US" altLang="ja-JP" dirty="0">
                  <a:solidFill>
                    <a:srgbClr val="FF0000"/>
                  </a:solidFill>
                  <a:effectLst/>
                  <a:latin typeface="Meiryo UI" panose="020B0604030504040204" pitchFamily="34" charset="-128"/>
                  <a:ea typeface="Meiryo UI" panose="020B0604030504040204" pitchFamily="34" charset="-128"/>
                </a:rPr>
                <a:t>80</a:t>
              </a:r>
              <a:r>
                <a:rPr kumimoji="1" lang="ja-JP" altLang="en-US">
                  <a:solidFill>
                    <a:srgbClr val="FF0000"/>
                  </a:solidFill>
                  <a:effectLst/>
                  <a:latin typeface="Meiryo UI" panose="020B0604030504040204" pitchFamily="34" charset="-128"/>
                  <a:ea typeface="Meiryo UI" panose="020B0604030504040204" pitchFamily="34" charset="-128"/>
                </a:rPr>
                <a:t>％</a:t>
              </a:r>
              <a:r>
                <a:rPr kumimoji="1" lang="en-US" altLang="ja-JP" dirty="0">
                  <a:solidFill>
                    <a:srgbClr val="FF0000"/>
                  </a:solidFill>
                  <a:effectLst/>
                  <a:latin typeface="Meiryo UI" panose="020B0604030504040204" pitchFamily="34" charset="-128"/>
                  <a:ea typeface="Meiryo UI" panose="020B0604030504040204" pitchFamily="34" charset="-128"/>
                </a:rPr>
                <a:t> OFF!!</a:t>
              </a:r>
              <a:endParaRPr kumimoji="1" lang="ja-JP" altLang="en-US" dirty="0">
                <a:solidFill>
                  <a:srgbClr val="FF0000"/>
                </a:solidFill>
                <a:effectLst/>
                <a:latin typeface="Meiryo UI" panose="020B0604030504040204" pitchFamily="34" charset="-128"/>
                <a:ea typeface="Meiryo UI" panose="020B0604030504040204" pitchFamily="34" charset="-128"/>
              </a:endParaRPr>
            </a:p>
          </p:txBody>
        </p:sp>
        <p:sp>
          <p:nvSpPr>
            <p:cNvPr id="25" name="円形吹き出し 24">
              <a:extLst>
                <a:ext uri="{FF2B5EF4-FFF2-40B4-BE49-F238E27FC236}">
                  <a16:creationId xmlns:a16="http://schemas.microsoft.com/office/drawing/2014/main" id="{E747616F-37EF-DB4A-BF1B-BD5E3AEAB9D4}"/>
                </a:ext>
              </a:extLst>
            </p:cNvPr>
            <p:cNvSpPr/>
            <p:nvPr/>
          </p:nvSpPr>
          <p:spPr>
            <a:xfrm>
              <a:off x="10333987" y="1525997"/>
              <a:ext cx="1858013" cy="833394"/>
            </a:xfrm>
            <a:prstGeom prst="wedgeEllipseCallout">
              <a:avLst>
                <a:gd name="adj1" fmla="val -50627"/>
                <a:gd name="adj2" fmla="val 58574"/>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a:solidFill>
                    <a:schemeClr val="tx1"/>
                  </a:solidFill>
                </a:rPr>
                <a:t>８割引、安いの</a:t>
              </a:r>
              <a:r>
                <a:rPr lang="en-US" altLang="ja-JP" dirty="0">
                  <a:solidFill>
                    <a:schemeClr val="tx1"/>
                  </a:solidFill>
                </a:rPr>
                <a:t>!?</a:t>
              </a:r>
            </a:p>
            <a:p>
              <a:pPr algn="ctr"/>
              <a:r>
                <a:rPr lang="ja-JP" altLang="en-US">
                  <a:solidFill>
                    <a:schemeClr val="tx1"/>
                  </a:solidFill>
                </a:rPr>
                <a:t>３万円の靴？</a:t>
              </a:r>
              <a:endParaRPr lang="ja-JP" altLang="en-US" dirty="0">
                <a:solidFill>
                  <a:schemeClr val="tx1"/>
                </a:solidFill>
              </a:endParaRPr>
            </a:p>
          </p:txBody>
        </p:sp>
      </p:grpSp>
      <p:sp>
        <p:nvSpPr>
          <p:cNvPr id="26" name="テキスト ボックス 25">
            <a:extLst>
              <a:ext uri="{FF2B5EF4-FFF2-40B4-BE49-F238E27FC236}">
                <a16:creationId xmlns:a16="http://schemas.microsoft.com/office/drawing/2014/main" id="{CB1285E9-7FA2-1644-8923-80193F828042}"/>
              </a:ext>
            </a:extLst>
          </p:cNvPr>
          <p:cNvSpPr txBox="1"/>
          <p:nvPr/>
        </p:nvSpPr>
        <p:spPr>
          <a:xfrm>
            <a:off x="2169948" y="3368433"/>
            <a:ext cx="2242922" cy="707886"/>
          </a:xfrm>
          <a:prstGeom prst="rect">
            <a:avLst/>
          </a:prstGeom>
          <a:noFill/>
        </p:spPr>
        <p:txBody>
          <a:bodyPr wrap="none" rtlCol="0">
            <a:spAutoFit/>
          </a:bodyPr>
          <a:lstStyle/>
          <a:p>
            <a:r>
              <a:rPr kumimoji="1" lang="ja-JP" altLang="en-US" sz="2000" b="1">
                <a:solidFill>
                  <a:schemeClr val="accent2"/>
                </a:solidFill>
                <a:latin typeface="Meiryo UI" panose="020B0604030504040204" pitchFamily="34" charset="-128"/>
                <a:ea typeface="Meiryo UI" panose="020B0604030504040204" pitchFamily="34" charset="-128"/>
              </a:rPr>
              <a:t>古くて有名？！</a:t>
            </a:r>
            <a:endParaRPr kumimoji="1" lang="en-US" altLang="ja-JP" sz="2000" b="1" dirty="0">
              <a:solidFill>
                <a:schemeClr val="accent2"/>
              </a:solidFill>
              <a:latin typeface="Meiryo UI" panose="020B0604030504040204" pitchFamily="34" charset="-128"/>
              <a:ea typeface="Meiryo UI" panose="020B0604030504040204" pitchFamily="34" charset="-128"/>
            </a:endParaRPr>
          </a:p>
          <a:p>
            <a:r>
              <a:rPr kumimoji="1" lang="en-US" altLang="ja-JP" sz="2000" b="1" dirty="0">
                <a:solidFill>
                  <a:schemeClr val="accent2"/>
                </a:solidFill>
                <a:latin typeface="Meiryo UI" panose="020B0604030504040204" pitchFamily="34" charset="-128"/>
                <a:ea typeface="Meiryo UI" panose="020B0604030504040204" pitchFamily="34" charset="-128"/>
              </a:rPr>
              <a:t>20</a:t>
            </a:r>
            <a:r>
              <a:rPr kumimoji="1" lang="ja-JP" altLang="en-US" sz="2000" b="1">
                <a:solidFill>
                  <a:schemeClr val="accent2"/>
                </a:solidFill>
                <a:latin typeface="Meiryo UI" panose="020B0604030504040204" pitchFamily="34" charset="-128"/>
                <a:ea typeface="Meiryo UI" panose="020B0604030504040204" pitchFamily="34" charset="-128"/>
              </a:rPr>
              <a:t>万円を基準に</a:t>
            </a:r>
            <a:r>
              <a:rPr kumimoji="1" lang="en-US" altLang="ja-JP" sz="2000" b="1" dirty="0">
                <a:solidFill>
                  <a:schemeClr val="accent2"/>
                </a:solidFill>
                <a:latin typeface="Meiryo UI" panose="020B0604030504040204" pitchFamily="34" charset="-128"/>
                <a:ea typeface="Meiryo UI" panose="020B0604030504040204" pitchFamily="34" charset="-128"/>
              </a:rPr>
              <a:t>…</a:t>
            </a:r>
            <a:endParaRPr kumimoji="1" lang="ja-JP" altLang="en-US" sz="2000" b="1">
              <a:solidFill>
                <a:schemeClr val="accent2"/>
              </a:solidFill>
              <a:latin typeface="Meiryo UI" panose="020B0604030504040204" pitchFamily="34" charset="-128"/>
              <a:ea typeface="Meiryo UI" panose="020B0604030504040204" pitchFamily="34" charset="-128"/>
            </a:endParaRPr>
          </a:p>
        </p:txBody>
      </p:sp>
      <p:pic>
        <p:nvPicPr>
          <p:cNvPr id="27" name="図 26">
            <a:extLst>
              <a:ext uri="{FF2B5EF4-FFF2-40B4-BE49-F238E27FC236}">
                <a16:creationId xmlns:a16="http://schemas.microsoft.com/office/drawing/2014/main" id="{DC76D4AF-4B50-3E42-AEF0-201943D4C943}"/>
              </a:ext>
            </a:extLst>
          </p:cNvPr>
          <p:cNvPicPr>
            <a:picLocks noChangeAspect="1"/>
          </p:cNvPicPr>
          <p:nvPr/>
        </p:nvPicPr>
        <p:blipFill rotWithShape="1">
          <a:blip r:embed="rId3">
            <a:extLst>
              <a:ext uri="{28A0092B-C50C-407E-A947-70E740481C1C}">
                <a14:useLocalDpi xmlns:a14="http://schemas.microsoft.com/office/drawing/2010/main" val="0"/>
              </a:ext>
            </a:extLst>
          </a:blip>
          <a:srcRect l="36860" r="34432" b="50000"/>
          <a:stretch/>
        </p:blipFill>
        <p:spPr>
          <a:xfrm>
            <a:off x="6207008" y="2981473"/>
            <a:ext cx="897104" cy="1599655"/>
          </a:xfrm>
          <a:prstGeom prst="rect">
            <a:avLst/>
          </a:prstGeom>
        </p:spPr>
      </p:pic>
      <p:sp>
        <p:nvSpPr>
          <p:cNvPr id="18" name="フッター プレースホルダー 3">
            <a:extLst>
              <a:ext uri="{FF2B5EF4-FFF2-40B4-BE49-F238E27FC236}">
                <a16:creationId xmlns:a16="http://schemas.microsoft.com/office/drawing/2014/main" id="{74A1734B-3D91-2942-8C90-3CD4808DBDBA}"/>
              </a:ext>
            </a:extLst>
          </p:cNvPr>
          <p:cNvSpPr txBox="1">
            <a:spLocks/>
          </p:cNvSpPr>
          <p:nvPr/>
        </p:nvSpPr>
        <p:spPr>
          <a:xfrm>
            <a:off x="10054497" y="6199419"/>
            <a:ext cx="2137503"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6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pic>
        <p:nvPicPr>
          <p:cNvPr id="1026" name="Picture 2">
            <a:extLst>
              <a:ext uri="{FF2B5EF4-FFF2-40B4-BE49-F238E27FC236}">
                <a16:creationId xmlns:a16="http://schemas.microsoft.com/office/drawing/2014/main" id="{E9A23C61-63DA-F940-A88F-CE5F742864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0163" y="3275016"/>
            <a:ext cx="1417825" cy="1485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309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7">
            <a:extLst>
              <a:ext uri="{FF2B5EF4-FFF2-40B4-BE49-F238E27FC236}">
                <a16:creationId xmlns:a16="http://schemas.microsoft.com/office/drawing/2014/main" id="{5830FE14-C7F1-A044-ABE3-5122F02F9FBA}"/>
              </a:ext>
            </a:extLst>
          </p:cNvPr>
          <p:cNvSpPr>
            <a:spLocks noGrp="1"/>
          </p:cNvSpPr>
          <p:nvPr>
            <p:ph idx="1"/>
          </p:nvPr>
        </p:nvSpPr>
        <p:spPr>
          <a:xfrm>
            <a:off x="527383" y="1281287"/>
            <a:ext cx="6811340" cy="3581122"/>
          </a:xfrm>
          <a:ln>
            <a:noFill/>
          </a:ln>
        </p:spPr>
        <p:txBody>
          <a:bodyPr>
            <a:normAutofit fontScale="85000" lnSpcReduction="20000"/>
          </a:bodyPr>
          <a:lstStyle/>
          <a:p>
            <a:r>
              <a:rPr lang="ja-JP" altLang="en-US"/>
              <a:t>質問：</a:t>
            </a:r>
            <a:r>
              <a:rPr lang="ja-JP" altLang="en-US" b="0"/>
              <a:t>父親と息子が自動車事故に遭い、父はその場で死亡し、重傷を負った息子は急いで病院に運び込まれた。</a:t>
            </a:r>
          </a:p>
          <a:p>
            <a:pPr marL="0" indent="0">
              <a:buNone/>
            </a:pPr>
            <a:r>
              <a:rPr lang="ja-JP" altLang="en-US" b="0"/>
              <a:t>　手術室で外科医はその少年を見て言った。</a:t>
            </a:r>
          </a:p>
          <a:p>
            <a:pPr marL="0" indent="0">
              <a:buNone/>
            </a:pPr>
            <a:r>
              <a:rPr lang="ja-JP" altLang="en-US" b="0"/>
              <a:t>「この少年を手術するのは（とても辛くて）できない。この少年は私の息子です！」</a:t>
            </a:r>
            <a:endParaRPr lang="en-US" altLang="ja-JP" b="0" dirty="0"/>
          </a:p>
          <a:p>
            <a:pPr marL="0" indent="0">
              <a:buNone/>
            </a:pPr>
            <a:r>
              <a:rPr lang="en-US" altLang="ja-JP" b="0" dirty="0">
                <a:solidFill>
                  <a:schemeClr val="accent2"/>
                </a:solidFill>
              </a:rPr>
              <a:t>Q.</a:t>
            </a:r>
            <a:r>
              <a:rPr lang="ja-JP" altLang="en-US" b="0">
                <a:solidFill>
                  <a:schemeClr val="accent2"/>
                </a:solidFill>
              </a:rPr>
              <a:t> この外科医の少年に対する関係は？</a:t>
            </a:r>
            <a:endParaRPr lang="en-US" altLang="ja-JP" b="0" dirty="0">
              <a:solidFill>
                <a:schemeClr val="accent2"/>
              </a:solidFill>
            </a:endParaRPr>
          </a:p>
          <a:p>
            <a:pPr lvl="1"/>
            <a:endParaRPr lang="en-US" altLang="ja-JP" dirty="0"/>
          </a:p>
          <a:p>
            <a:pPr marL="457200" lvl="1" indent="0">
              <a:buNone/>
            </a:pPr>
            <a:r>
              <a:rPr lang="ja-JP" altLang="en-US"/>
              <a:t>　</a:t>
            </a:r>
          </a:p>
        </p:txBody>
      </p:sp>
      <p:sp>
        <p:nvSpPr>
          <p:cNvPr id="7" name="テキスト プレースホルダー 6">
            <a:extLst>
              <a:ext uri="{FF2B5EF4-FFF2-40B4-BE49-F238E27FC236}">
                <a16:creationId xmlns:a16="http://schemas.microsoft.com/office/drawing/2014/main" id="{E2EE578F-5AD7-C64C-975C-53BC87FDFD2C}"/>
              </a:ext>
            </a:extLst>
          </p:cNvPr>
          <p:cNvSpPr>
            <a:spLocks noGrp="1"/>
          </p:cNvSpPr>
          <p:nvPr>
            <p:ph type="body" sz="quarter" idx="14"/>
          </p:nvPr>
        </p:nvSpPr>
        <p:spPr/>
        <p:txBody>
          <a:bodyPr/>
          <a:lstStyle/>
          <a:p>
            <a:r>
              <a:rPr lang="ja-JP" altLang="en-US"/>
              <a:t>データサイエンスリテラシーでは何を学ぶのか？</a:t>
            </a:r>
            <a:endParaRPr lang="en-US" altLang="ja-JP" dirty="0"/>
          </a:p>
        </p:txBody>
      </p:sp>
      <p:sp>
        <p:nvSpPr>
          <p:cNvPr id="6" name="タイトル 5">
            <a:extLst>
              <a:ext uri="{FF2B5EF4-FFF2-40B4-BE49-F238E27FC236}">
                <a16:creationId xmlns:a16="http://schemas.microsoft.com/office/drawing/2014/main" id="{2B0B900D-8AFD-4F44-B6DB-73704FF51893}"/>
              </a:ext>
            </a:extLst>
          </p:cNvPr>
          <p:cNvSpPr>
            <a:spLocks noGrp="1"/>
          </p:cNvSpPr>
          <p:nvPr>
            <p:ph type="title"/>
          </p:nvPr>
        </p:nvSpPr>
        <p:spPr/>
        <p:txBody>
          <a:bodyPr/>
          <a:lstStyle/>
          <a:p>
            <a:r>
              <a:rPr kumimoji="1" lang="ja-JP" altLang="en-US"/>
              <a:t>データサイエンスリテラシーで学ぶこと</a:t>
            </a:r>
          </a:p>
        </p:txBody>
      </p:sp>
      <p:sp>
        <p:nvSpPr>
          <p:cNvPr id="37" name="コンテンツ プレースホルダー 7">
            <a:extLst>
              <a:ext uri="{FF2B5EF4-FFF2-40B4-BE49-F238E27FC236}">
                <a16:creationId xmlns:a16="http://schemas.microsoft.com/office/drawing/2014/main" id="{6CFA7A9C-5FED-7B4D-AC18-3B0450CF1016}"/>
              </a:ext>
            </a:extLst>
          </p:cNvPr>
          <p:cNvSpPr txBox="1">
            <a:spLocks/>
          </p:cNvSpPr>
          <p:nvPr/>
        </p:nvSpPr>
        <p:spPr>
          <a:xfrm>
            <a:off x="6267427" y="3140354"/>
            <a:ext cx="6811340" cy="3581122"/>
          </a:xfrm>
          <a:prstGeom prst="rect">
            <a:avLst/>
          </a:prstGeom>
          <a:ln w="6350">
            <a:noFill/>
          </a:ln>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p"/>
              <a:defRPr kumimoji="1" sz="3200" b="1" kern="1200">
                <a:solidFill>
                  <a:schemeClr val="tx2"/>
                </a:solidFill>
                <a:latin typeface="Meiryo UI" panose="020B0604030504040204" pitchFamily="34" charset="-128"/>
                <a:ea typeface="Meiryo UI" panose="020B0604030504040204" pitchFamily="34" charset="-128"/>
                <a:cs typeface="+mn-cs"/>
              </a:defRPr>
            </a:lvl1pPr>
            <a:lvl2pPr marL="742950" indent="-285750" algn="l" defTabSz="914400" rtl="0" eaLnBrk="1" latinLnBrk="0" hangingPunct="1">
              <a:spcBef>
                <a:spcPct val="20000"/>
              </a:spcBef>
              <a:buFont typeface="Wingdings" panose="05000000000000000000" pitchFamily="2" charset="2"/>
              <a:buChar char="l"/>
              <a:defRPr kumimoji="1" sz="28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spcBef>
                <a:spcPct val="20000"/>
              </a:spcBef>
              <a:buFont typeface="Wingdings" panose="05000000000000000000" pitchFamily="2" charset="2"/>
              <a:buChar char="Ø"/>
              <a:defRPr kumimoji="1" sz="24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lvl="1"/>
            <a:endParaRPr lang="ja-JP" altLang="en-US"/>
          </a:p>
        </p:txBody>
      </p:sp>
    </p:spTree>
    <p:extLst>
      <p:ext uri="{BB962C8B-B14F-4D97-AF65-F5344CB8AC3E}">
        <p14:creationId xmlns:p14="http://schemas.microsoft.com/office/powerpoint/2010/main" val="36074958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7">
            <a:extLst>
              <a:ext uri="{FF2B5EF4-FFF2-40B4-BE49-F238E27FC236}">
                <a16:creationId xmlns:a16="http://schemas.microsoft.com/office/drawing/2014/main" id="{5830FE14-C7F1-A044-ABE3-5122F02F9FBA}"/>
              </a:ext>
            </a:extLst>
          </p:cNvPr>
          <p:cNvSpPr>
            <a:spLocks noGrp="1"/>
          </p:cNvSpPr>
          <p:nvPr>
            <p:ph idx="1"/>
          </p:nvPr>
        </p:nvSpPr>
        <p:spPr>
          <a:xfrm>
            <a:off x="527383" y="1281287"/>
            <a:ext cx="6811340" cy="3581122"/>
          </a:xfrm>
          <a:ln>
            <a:noFill/>
          </a:ln>
        </p:spPr>
        <p:txBody>
          <a:bodyPr>
            <a:normAutofit fontScale="85000" lnSpcReduction="20000"/>
          </a:bodyPr>
          <a:lstStyle/>
          <a:p>
            <a:r>
              <a:rPr lang="ja-JP" altLang="en-US"/>
              <a:t>質問：</a:t>
            </a:r>
            <a:r>
              <a:rPr lang="ja-JP" altLang="en-US" b="0"/>
              <a:t>父親と息子が自動車事故に遭い、父はその場で死亡し、重傷を負った息子は急いで病院に運び込まれた。</a:t>
            </a:r>
          </a:p>
          <a:p>
            <a:pPr marL="0" indent="0">
              <a:buNone/>
            </a:pPr>
            <a:r>
              <a:rPr lang="ja-JP" altLang="en-US" b="0"/>
              <a:t>　手術室で外科医はその少年を見て言った。</a:t>
            </a:r>
          </a:p>
          <a:p>
            <a:pPr marL="0" indent="0">
              <a:buNone/>
            </a:pPr>
            <a:r>
              <a:rPr lang="ja-JP" altLang="en-US" b="0"/>
              <a:t>「この少年を手術するのは（とても辛くて）できない。この少年は私の息子です！」</a:t>
            </a:r>
            <a:endParaRPr lang="en-US" altLang="ja-JP" b="0" dirty="0"/>
          </a:p>
          <a:p>
            <a:pPr marL="0" indent="0">
              <a:buNone/>
            </a:pPr>
            <a:r>
              <a:rPr lang="en-US" altLang="ja-JP" b="0" dirty="0">
                <a:solidFill>
                  <a:schemeClr val="accent2"/>
                </a:solidFill>
              </a:rPr>
              <a:t>Q.</a:t>
            </a:r>
            <a:r>
              <a:rPr lang="ja-JP" altLang="en-US" b="0">
                <a:solidFill>
                  <a:schemeClr val="accent2"/>
                </a:solidFill>
              </a:rPr>
              <a:t> この外科医の少年に対する関係は？</a:t>
            </a:r>
            <a:endParaRPr lang="en-US" altLang="ja-JP" b="0" dirty="0">
              <a:solidFill>
                <a:schemeClr val="accent2"/>
              </a:solidFill>
            </a:endParaRPr>
          </a:p>
          <a:p>
            <a:pPr lvl="1"/>
            <a:endParaRPr lang="en-US" altLang="ja-JP" dirty="0"/>
          </a:p>
          <a:p>
            <a:pPr marL="457200" lvl="1" indent="0">
              <a:buNone/>
            </a:pPr>
            <a:r>
              <a:rPr lang="en-US" altLang="ja-JP" dirty="0">
                <a:solidFill>
                  <a:schemeClr val="accent2"/>
                </a:solidFill>
              </a:rPr>
              <a:t>A.</a:t>
            </a:r>
            <a:r>
              <a:rPr lang="ja-JP" altLang="en-US">
                <a:solidFill>
                  <a:schemeClr val="accent2"/>
                </a:solidFill>
              </a:rPr>
              <a:t>　外科医は少年の母親</a:t>
            </a:r>
            <a:endParaRPr lang="en-US" altLang="ja-JP" dirty="0">
              <a:solidFill>
                <a:schemeClr val="accent2"/>
              </a:solidFill>
            </a:endParaRPr>
          </a:p>
          <a:p>
            <a:pPr lvl="1"/>
            <a:endParaRPr lang="ja-JP" altLang="en-US"/>
          </a:p>
        </p:txBody>
      </p:sp>
      <p:sp>
        <p:nvSpPr>
          <p:cNvPr id="7" name="テキスト プレースホルダー 6">
            <a:extLst>
              <a:ext uri="{FF2B5EF4-FFF2-40B4-BE49-F238E27FC236}">
                <a16:creationId xmlns:a16="http://schemas.microsoft.com/office/drawing/2014/main" id="{E2EE578F-5AD7-C64C-975C-53BC87FDFD2C}"/>
              </a:ext>
            </a:extLst>
          </p:cNvPr>
          <p:cNvSpPr>
            <a:spLocks noGrp="1"/>
          </p:cNvSpPr>
          <p:nvPr>
            <p:ph type="body" sz="quarter" idx="14"/>
          </p:nvPr>
        </p:nvSpPr>
        <p:spPr/>
        <p:txBody>
          <a:bodyPr/>
          <a:lstStyle/>
          <a:p>
            <a:r>
              <a:rPr lang="ja-JP" altLang="en-US"/>
              <a:t>データサイエンスリテラシーでは何を学ぶのか？</a:t>
            </a:r>
            <a:endParaRPr lang="en-US" altLang="ja-JP" dirty="0"/>
          </a:p>
        </p:txBody>
      </p:sp>
      <p:grpSp>
        <p:nvGrpSpPr>
          <p:cNvPr id="21" name="グループ化 20">
            <a:extLst>
              <a:ext uri="{FF2B5EF4-FFF2-40B4-BE49-F238E27FC236}">
                <a16:creationId xmlns:a16="http://schemas.microsoft.com/office/drawing/2014/main" id="{17FF6F95-83F3-9A4C-9915-A87092142059}"/>
              </a:ext>
            </a:extLst>
          </p:cNvPr>
          <p:cNvGrpSpPr/>
          <p:nvPr/>
        </p:nvGrpSpPr>
        <p:grpSpPr>
          <a:xfrm>
            <a:off x="767408" y="4880687"/>
            <a:ext cx="6427299" cy="1500641"/>
            <a:chOff x="911423" y="4417032"/>
            <a:chExt cx="6427299" cy="1500641"/>
          </a:xfrm>
        </p:grpSpPr>
        <p:sp>
          <p:nvSpPr>
            <p:cNvPr id="35" name="角丸四角形 34">
              <a:extLst>
                <a:ext uri="{FF2B5EF4-FFF2-40B4-BE49-F238E27FC236}">
                  <a16:creationId xmlns:a16="http://schemas.microsoft.com/office/drawing/2014/main" id="{7A23CE9A-9404-854A-81DC-1776B8BE773F}"/>
                </a:ext>
              </a:extLst>
            </p:cNvPr>
            <p:cNvSpPr/>
            <p:nvPr/>
          </p:nvSpPr>
          <p:spPr>
            <a:xfrm>
              <a:off x="911423" y="4738902"/>
              <a:ext cx="6427299" cy="1178771"/>
            </a:xfrm>
            <a:prstGeom prst="roundRect">
              <a:avLst/>
            </a:prstGeom>
            <a:ln>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lvl="1"/>
              <a:r>
                <a:rPr lang="ja-JP" altLang="en-US" sz="2800">
                  <a:solidFill>
                    <a:schemeClr val="tx1"/>
                  </a:solidFill>
                  <a:latin typeface="Meiryo UI" panose="020B0604030504040204" pitchFamily="34" charset="-128"/>
                  <a:ea typeface="Meiryo UI" panose="020B0604030504040204" pitchFamily="34" charset="-128"/>
                </a:rPr>
                <a:t>思考が特定の確証に支配されると客観的な判断ができなくなる</a:t>
              </a:r>
              <a:endParaRPr lang="en-US" altLang="ja-JP" sz="2800" dirty="0">
                <a:solidFill>
                  <a:schemeClr val="tx1"/>
                </a:solidFill>
                <a:latin typeface="Meiryo UI" panose="020B0604030504040204" pitchFamily="34" charset="-128"/>
                <a:ea typeface="Meiryo UI" panose="020B0604030504040204" pitchFamily="34" charset="-128"/>
              </a:endParaRPr>
            </a:p>
          </p:txBody>
        </p:sp>
        <p:sp>
          <p:nvSpPr>
            <p:cNvPr id="20" name="テキスト ボックス 19">
              <a:extLst>
                <a:ext uri="{FF2B5EF4-FFF2-40B4-BE49-F238E27FC236}">
                  <a16:creationId xmlns:a16="http://schemas.microsoft.com/office/drawing/2014/main" id="{2A2F0C76-E22B-5045-AD8F-D999A7162E25}"/>
                </a:ext>
              </a:extLst>
            </p:cNvPr>
            <p:cNvSpPr txBox="1"/>
            <p:nvPr/>
          </p:nvSpPr>
          <p:spPr>
            <a:xfrm>
              <a:off x="1179828" y="4417032"/>
              <a:ext cx="2196114" cy="492443"/>
            </a:xfrm>
            <a:prstGeom prst="rect">
              <a:avLst/>
            </a:prstGeom>
            <a:solidFill>
              <a:schemeClr val="bg1"/>
            </a:solidFill>
          </p:spPr>
          <p:txBody>
            <a:bodyPr wrap="none" lIns="0" tIns="0" rIns="0" bIns="0" rtlCol="0">
              <a:spAutoFit/>
            </a:bodyPr>
            <a:lstStyle/>
            <a:p>
              <a:r>
                <a:rPr lang="ja-JP" altLang="en-US" sz="3200" b="1">
                  <a:solidFill>
                    <a:schemeClr val="accent2"/>
                  </a:solidFill>
                  <a:latin typeface="Meiryo UI" panose="020B0604030504040204" pitchFamily="34" charset="-128"/>
                  <a:ea typeface="Meiryo UI" panose="020B0604030504040204" pitchFamily="34" charset="-128"/>
                </a:rPr>
                <a:t>確証バイアス</a:t>
              </a:r>
              <a:endParaRPr lang="en-US" altLang="ja-JP" sz="3200" b="1" dirty="0">
                <a:solidFill>
                  <a:schemeClr val="accent2"/>
                </a:solidFill>
                <a:latin typeface="Meiryo UI" panose="020B0604030504040204" pitchFamily="34" charset="-128"/>
                <a:ea typeface="Meiryo UI" panose="020B0604030504040204" pitchFamily="34" charset="-128"/>
              </a:endParaRPr>
            </a:p>
          </p:txBody>
        </p:sp>
      </p:grpSp>
      <p:sp>
        <p:nvSpPr>
          <p:cNvPr id="6" name="タイトル 5">
            <a:extLst>
              <a:ext uri="{FF2B5EF4-FFF2-40B4-BE49-F238E27FC236}">
                <a16:creationId xmlns:a16="http://schemas.microsoft.com/office/drawing/2014/main" id="{2B0B900D-8AFD-4F44-B6DB-73704FF51893}"/>
              </a:ext>
            </a:extLst>
          </p:cNvPr>
          <p:cNvSpPr>
            <a:spLocks noGrp="1"/>
          </p:cNvSpPr>
          <p:nvPr>
            <p:ph type="title"/>
          </p:nvPr>
        </p:nvSpPr>
        <p:spPr/>
        <p:txBody>
          <a:bodyPr/>
          <a:lstStyle/>
          <a:p>
            <a:r>
              <a:rPr kumimoji="1" lang="ja-JP" altLang="en-US"/>
              <a:t>データサイエンスリテラシーで学ぶこと</a:t>
            </a:r>
          </a:p>
        </p:txBody>
      </p:sp>
      <p:pic>
        <p:nvPicPr>
          <p:cNvPr id="1026" name="Picture 2" descr="女性の医者の表情のイラスト「泣いた顔」">
            <a:extLst>
              <a:ext uri="{FF2B5EF4-FFF2-40B4-BE49-F238E27FC236}">
                <a16:creationId xmlns:a16="http://schemas.microsoft.com/office/drawing/2014/main" id="{5A8AE94E-E35C-B446-A4C8-802F1C382C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2182" y="3990763"/>
            <a:ext cx="842270" cy="1153794"/>
          </a:xfrm>
          <a:prstGeom prst="rect">
            <a:avLst/>
          </a:prstGeom>
          <a:noFill/>
          <a:extLst>
            <a:ext uri="{909E8E84-426E-40DD-AFC4-6F175D3DCCD1}">
              <a14:hiddenFill xmlns:a14="http://schemas.microsoft.com/office/drawing/2010/main">
                <a:solidFill>
                  <a:srgbClr val="FFFFFF"/>
                </a:solidFill>
              </a14:hiddenFill>
            </a:ext>
          </a:extLst>
        </p:spPr>
      </p:pic>
      <p:sp>
        <p:nvSpPr>
          <p:cNvPr id="37" name="コンテンツ プレースホルダー 7">
            <a:extLst>
              <a:ext uri="{FF2B5EF4-FFF2-40B4-BE49-F238E27FC236}">
                <a16:creationId xmlns:a16="http://schemas.microsoft.com/office/drawing/2014/main" id="{6CFA7A9C-5FED-7B4D-AC18-3B0450CF1016}"/>
              </a:ext>
            </a:extLst>
          </p:cNvPr>
          <p:cNvSpPr txBox="1">
            <a:spLocks/>
          </p:cNvSpPr>
          <p:nvPr/>
        </p:nvSpPr>
        <p:spPr>
          <a:xfrm>
            <a:off x="6267427" y="3140354"/>
            <a:ext cx="6811340" cy="3581122"/>
          </a:xfrm>
          <a:prstGeom prst="rect">
            <a:avLst/>
          </a:prstGeom>
          <a:ln w="6350">
            <a:noFill/>
          </a:ln>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p"/>
              <a:defRPr kumimoji="1" sz="3200" b="1" kern="1200">
                <a:solidFill>
                  <a:schemeClr val="tx2"/>
                </a:solidFill>
                <a:latin typeface="Meiryo UI" panose="020B0604030504040204" pitchFamily="34" charset="-128"/>
                <a:ea typeface="Meiryo UI" panose="020B0604030504040204" pitchFamily="34" charset="-128"/>
                <a:cs typeface="+mn-cs"/>
              </a:defRPr>
            </a:lvl1pPr>
            <a:lvl2pPr marL="742950" indent="-285750" algn="l" defTabSz="914400" rtl="0" eaLnBrk="1" latinLnBrk="0" hangingPunct="1">
              <a:spcBef>
                <a:spcPct val="20000"/>
              </a:spcBef>
              <a:buFont typeface="Wingdings" panose="05000000000000000000" pitchFamily="2" charset="2"/>
              <a:buChar char="l"/>
              <a:defRPr kumimoji="1" sz="28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spcBef>
                <a:spcPct val="20000"/>
              </a:spcBef>
              <a:buFont typeface="Wingdings" panose="05000000000000000000" pitchFamily="2" charset="2"/>
              <a:buChar char="Ø"/>
              <a:defRPr kumimoji="1" sz="24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lvl="1"/>
            <a:endParaRPr lang="ja-JP" altLang="en-US"/>
          </a:p>
        </p:txBody>
      </p:sp>
      <p:sp>
        <p:nvSpPr>
          <p:cNvPr id="38" name="コンテンツ プレースホルダー 7">
            <a:extLst>
              <a:ext uri="{FF2B5EF4-FFF2-40B4-BE49-F238E27FC236}">
                <a16:creationId xmlns:a16="http://schemas.microsoft.com/office/drawing/2014/main" id="{47E3ED3A-A7C4-D74C-A69D-3D92868B61B6}"/>
              </a:ext>
            </a:extLst>
          </p:cNvPr>
          <p:cNvSpPr txBox="1">
            <a:spLocks/>
          </p:cNvSpPr>
          <p:nvPr/>
        </p:nvSpPr>
        <p:spPr>
          <a:xfrm>
            <a:off x="7401677" y="2060848"/>
            <a:ext cx="4526971" cy="4197744"/>
          </a:xfrm>
          <a:prstGeom prst="rect">
            <a:avLst/>
          </a:prstGeom>
          <a:ln w="6350">
            <a:noFill/>
          </a:ln>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Wingdings" panose="05000000000000000000" pitchFamily="2" charset="2"/>
              <a:buChar char="p"/>
              <a:defRPr kumimoji="1" sz="3200" b="1" kern="1200">
                <a:solidFill>
                  <a:schemeClr val="tx2"/>
                </a:solidFill>
                <a:latin typeface="Meiryo UI" panose="020B0604030504040204" pitchFamily="34" charset="-128"/>
                <a:ea typeface="Meiryo UI" panose="020B0604030504040204" pitchFamily="34" charset="-128"/>
                <a:cs typeface="+mn-cs"/>
              </a:defRPr>
            </a:lvl1pPr>
            <a:lvl2pPr marL="742950" indent="-285750" algn="l" defTabSz="914400" rtl="0" eaLnBrk="1" latinLnBrk="0" hangingPunct="1">
              <a:spcBef>
                <a:spcPct val="20000"/>
              </a:spcBef>
              <a:buFont typeface="Wingdings" panose="05000000000000000000" pitchFamily="2" charset="2"/>
              <a:buChar char="l"/>
              <a:defRPr kumimoji="1" sz="28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spcBef>
                <a:spcPct val="20000"/>
              </a:spcBef>
              <a:buFont typeface="Wingdings" panose="05000000000000000000" pitchFamily="2" charset="2"/>
              <a:buChar char="Ø"/>
              <a:defRPr kumimoji="1" sz="24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spcBef>
                <a:spcPct val="20000"/>
              </a:spcBef>
              <a:buFont typeface="Arial" panose="020B0604020202020204" pitchFamily="34" charset="0"/>
              <a:buChar char="»"/>
              <a:defRPr kumimoji="1" sz="18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a:solidFill>
                  <a:schemeClr val="tx1"/>
                </a:solidFill>
              </a:rPr>
              <a:t>確証バイアスの強化例</a:t>
            </a:r>
            <a:endParaRPr lang="en-US" altLang="ja-JP" dirty="0">
              <a:solidFill>
                <a:schemeClr val="tx1"/>
              </a:solidFill>
            </a:endParaRPr>
          </a:p>
          <a:p>
            <a:pPr marL="457200" lvl="1" indent="0">
              <a:buNone/>
            </a:pPr>
            <a:r>
              <a:rPr lang="ja-JP" altLang="en-US"/>
              <a:t>「大手企業に入れば安心」</a:t>
            </a:r>
          </a:p>
          <a:p>
            <a:pPr marL="457200" lvl="1" indent="0">
              <a:buNone/>
            </a:pPr>
            <a:r>
              <a:rPr lang="en-US" altLang="ja-JP" dirty="0">
                <a:sym typeface="Wingdings" pitchFamily="2" charset="2"/>
              </a:rPr>
              <a:t> </a:t>
            </a:r>
            <a:r>
              <a:rPr lang="ja-JP" altLang="en-US"/>
              <a:t>それを肯定する情報ばかり集める</a:t>
            </a:r>
            <a:endParaRPr lang="en-US" altLang="ja-JP" dirty="0"/>
          </a:p>
          <a:p>
            <a:pPr marL="457200" lvl="1" indent="0">
              <a:buNone/>
            </a:pPr>
            <a:r>
              <a:rPr lang="en-US" altLang="ja-JP" dirty="0">
                <a:solidFill>
                  <a:schemeClr val="accent6">
                    <a:lumMod val="75000"/>
                  </a:schemeClr>
                </a:solidFill>
                <a:sym typeface="Wingdings" pitchFamily="2" charset="2"/>
              </a:rPr>
              <a:t> </a:t>
            </a:r>
            <a:r>
              <a:rPr lang="ja-JP" altLang="en-US">
                <a:solidFill>
                  <a:schemeClr val="accent6">
                    <a:lumMod val="75000"/>
                  </a:schemeClr>
                </a:solidFill>
              </a:rPr>
              <a:t>同様の考えを持つ同僚と仲良くなる</a:t>
            </a:r>
            <a:endParaRPr lang="en-US" altLang="ja-JP" dirty="0">
              <a:solidFill>
                <a:schemeClr val="accent6">
                  <a:lumMod val="75000"/>
                </a:schemeClr>
              </a:solidFill>
            </a:endParaRPr>
          </a:p>
          <a:p>
            <a:pPr marL="457200" lvl="1" indent="0">
              <a:buNone/>
            </a:pPr>
            <a:r>
              <a:rPr lang="en-US" altLang="ja-JP" dirty="0">
                <a:solidFill>
                  <a:schemeClr val="accent6">
                    <a:lumMod val="75000"/>
                  </a:schemeClr>
                </a:solidFill>
                <a:sym typeface="Wingdings" pitchFamily="2" charset="2"/>
              </a:rPr>
              <a:t> </a:t>
            </a:r>
            <a:r>
              <a:rPr lang="ja-JP" altLang="en-US">
                <a:solidFill>
                  <a:schemeClr val="accent6">
                    <a:lumMod val="75000"/>
                  </a:schemeClr>
                </a:solidFill>
              </a:rPr>
              <a:t>中小企業やベンチャーの情報に触れない、避ける</a:t>
            </a:r>
            <a:endParaRPr lang="en-US" altLang="ja-JP" dirty="0">
              <a:solidFill>
                <a:schemeClr val="accent6">
                  <a:lumMod val="75000"/>
                </a:schemeClr>
              </a:solidFill>
            </a:endParaRPr>
          </a:p>
          <a:p>
            <a:pPr marL="457200" lvl="1" indent="0">
              <a:buNone/>
            </a:pPr>
            <a:r>
              <a:rPr lang="en-US" altLang="ja-JP" dirty="0">
                <a:solidFill>
                  <a:schemeClr val="accent2"/>
                </a:solidFill>
                <a:sym typeface="Wingdings" pitchFamily="2" charset="2"/>
              </a:rPr>
              <a:t> </a:t>
            </a:r>
            <a:r>
              <a:rPr lang="ja-JP" altLang="en-US">
                <a:solidFill>
                  <a:schemeClr val="accent2"/>
                </a:solidFill>
              </a:rPr>
              <a:t>自分と違う生き方をしている人を批判する</a:t>
            </a:r>
          </a:p>
        </p:txBody>
      </p:sp>
      <p:sp>
        <p:nvSpPr>
          <p:cNvPr id="11" name="フッター プレースホルダー 3">
            <a:extLst>
              <a:ext uri="{FF2B5EF4-FFF2-40B4-BE49-F238E27FC236}">
                <a16:creationId xmlns:a16="http://schemas.microsoft.com/office/drawing/2014/main" id="{672A4263-F4BC-F44E-883C-54C9440A6175}"/>
              </a:ext>
            </a:extLst>
          </p:cNvPr>
          <p:cNvSpPr txBox="1">
            <a:spLocks/>
          </p:cNvSpPr>
          <p:nvPr/>
        </p:nvSpPr>
        <p:spPr>
          <a:xfrm>
            <a:off x="5632263" y="4748352"/>
            <a:ext cx="2137503"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600">
                <a:latin typeface="Meiryo UI" panose="020B0604030504040204" pitchFamily="34" charset="-128"/>
                <a:ea typeface="Meiryo UI" panose="020B0604030504040204" pitchFamily="34" charset="-128"/>
              </a:rPr>
              <a:t>イラスト：</a:t>
            </a:r>
            <a:r>
              <a:rPr lang="en-US" altLang="ja-JP" sz="1600" dirty="0">
                <a:latin typeface="Meiryo UI" panose="020B0604030504040204" pitchFamily="34" charset="-128"/>
                <a:ea typeface="Meiryo UI" panose="020B0604030504040204" pitchFamily="34" charset="-128"/>
              </a:rPr>
              <a:t>©️</a:t>
            </a:r>
            <a:r>
              <a:rPr lang="ja-JP" altLang="en-US" sz="1600">
                <a:latin typeface="Meiryo UI" panose="020B0604030504040204" pitchFamily="34" charset="-128"/>
                <a:ea typeface="Meiryo UI" panose="020B0604030504040204" pitchFamily="34" charset="-128"/>
              </a:rPr>
              <a:t>いらすとや</a:t>
            </a:r>
          </a:p>
        </p:txBody>
      </p:sp>
      <p:sp>
        <p:nvSpPr>
          <p:cNvPr id="2" name="テキスト ボックス 1">
            <a:extLst>
              <a:ext uri="{FF2B5EF4-FFF2-40B4-BE49-F238E27FC236}">
                <a16:creationId xmlns:a16="http://schemas.microsoft.com/office/drawing/2014/main" id="{03CDC0D6-978F-B045-9C4A-5897B82829C2}"/>
              </a:ext>
            </a:extLst>
          </p:cNvPr>
          <p:cNvSpPr txBox="1"/>
          <p:nvPr/>
        </p:nvSpPr>
        <p:spPr>
          <a:xfrm>
            <a:off x="1473381" y="4608671"/>
            <a:ext cx="3397084" cy="307777"/>
          </a:xfrm>
          <a:prstGeom prst="rect">
            <a:avLst/>
          </a:prstGeom>
          <a:noFill/>
        </p:spPr>
        <p:txBody>
          <a:bodyPr wrap="none" rtlCol="0">
            <a:spAutoFit/>
          </a:bodyPr>
          <a:lstStyle/>
          <a:p>
            <a:r>
              <a:rPr kumimoji="1" lang="ja-JP" altLang="en-US" sz="1400">
                <a:solidFill>
                  <a:schemeClr val="tx1">
                    <a:lumMod val="50000"/>
                    <a:lumOff val="50000"/>
                  </a:schemeClr>
                </a:solidFill>
                <a:latin typeface="Meiryo UI" panose="020B0604030504040204" pitchFamily="34" charset="-128"/>
                <a:ea typeface="Meiryo UI" panose="020B0604030504040204" pitchFamily="34" charset="-128"/>
              </a:rPr>
              <a:t>実は同性婚を考えると父親でも正解ですね．</a:t>
            </a:r>
          </a:p>
        </p:txBody>
      </p:sp>
    </p:spTree>
    <p:extLst>
      <p:ext uri="{BB962C8B-B14F-4D97-AF65-F5344CB8AC3E}">
        <p14:creationId xmlns:p14="http://schemas.microsoft.com/office/powerpoint/2010/main" val="2636768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7">
            <a:extLst>
              <a:ext uri="{FF2B5EF4-FFF2-40B4-BE49-F238E27FC236}">
                <a16:creationId xmlns:a16="http://schemas.microsoft.com/office/drawing/2014/main" id="{5830FE14-C7F1-A044-ABE3-5122F02F9FBA}"/>
              </a:ext>
            </a:extLst>
          </p:cNvPr>
          <p:cNvSpPr>
            <a:spLocks noGrp="1"/>
          </p:cNvSpPr>
          <p:nvPr>
            <p:ph idx="1"/>
          </p:nvPr>
        </p:nvSpPr>
        <p:spPr>
          <a:xfrm>
            <a:off x="527383" y="1281288"/>
            <a:ext cx="6811340" cy="5075062"/>
          </a:xfrm>
          <a:ln>
            <a:noFill/>
          </a:ln>
        </p:spPr>
        <p:txBody>
          <a:bodyPr>
            <a:normAutofit/>
          </a:bodyPr>
          <a:lstStyle/>
          <a:p>
            <a:r>
              <a:rPr lang="ja-JP" altLang="en-US"/>
              <a:t>データを起点としたものの見方</a:t>
            </a:r>
            <a:endParaRPr lang="en-US" altLang="ja-JP" dirty="0"/>
          </a:p>
          <a:p>
            <a:pPr lvl="1"/>
            <a:r>
              <a:rPr lang="ja-JP" altLang="en-US">
                <a:sym typeface="Wingdings" pitchFamily="2" charset="2"/>
              </a:rPr>
              <a:t>データから必要な情報を整理して抽出する、データ</a:t>
            </a:r>
            <a:r>
              <a:rPr lang="ja-JP" altLang="en-US"/>
              <a:t>に即した判断 （遅い思考）</a:t>
            </a:r>
            <a:endParaRPr lang="en-US" altLang="ja-JP" dirty="0"/>
          </a:p>
          <a:p>
            <a:pPr marL="914400" lvl="2" indent="0">
              <a:buNone/>
            </a:pPr>
            <a:r>
              <a:rPr lang="en-US" altLang="ja-JP" dirty="0">
                <a:sym typeface="Wingdings" pitchFamily="2" charset="2"/>
              </a:rPr>
              <a:t></a:t>
            </a:r>
            <a:r>
              <a:rPr lang="ja-JP" altLang="en-US">
                <a:sym typeface="Wingdings" pitchFamily="2" charset="2"/>
              </a:rPr>
              <a:t>　</a:t>
            </a:r>
            <a:r>
              <a:rPr lang="ja-JP" altLang="en-US"/>
              <a:t>直感や経験に基づいた判断（早い思考）</a:t>
            </a:r>
            <a:endParaRPr lang="en-US" altLang="ja-JP" dirty="0"/>
          </a:p>
          <a:p>
            <a:pPr lvl="2"/>
            <a:endParaRPr lang="en-US" altLang="ja-JP" dirty="0"/>
          </a:p>
          <a:p>
            <a:pPr lvl="1"/>
            <a:r>
              <a:rPr lang="ja-JP" altLang="en-US"/>
              <a:t>直感（早い思考）を磨くことも大切だが、データに即した検証・裏付けもできること</a:t>
            </a:r>
            <a:endParaRPr lang="en-US" altLang="ja-JP" dirty="0"/>
          </a:p>
          <a:p>
            <a:pPr lvl="1"/>
            <a:endParaRPr lang="en-US" altLang="ja-JP" dirty="0"/>
          </a:p>
          <a:p>
            <a:endParaRPr lang="ja-JP" altLang="en-US"/>
          </a:p>
        </p:txBody>
      </p:sp>
      <p:sp>
        <p:nvSpPr>
          <p:cNvPr id="6" name="タイトル 5">
            <a:extLst>
              <a:ext uri="{FF2B5EF4-FFF2-40B4-BE49-F238E27FC236}">
                <a16:creationId xmlns:a16="http://schemas.microsoft.com/office/drawing/2014/main" id="{2B0B900D-8AFD-4F44-B6DB-73704FF51893}"/>
              </a:ext>
            </a:extLst>
          </p:cNvPr>
          <p:cNvSpPr>
            <a:spLocks noGrp="1"/>
          </p:cNvSpPr>
          <p:nvPr>
            <p:ph type="title"/>
          </p:nvPr>
        </p:nvSpPr>
        <p:spPr/>
        <p:txBody>
          <a:bodyPr/>
          <a:lstStyle/>
          <a:p>
            <a:r>
              <a:rPr kumimoji="1" lang="ja-JP" altLang="en-US"/>
              <a:t>データサイエンスリテラシーで学ぶこと</a:t>
            </a:r>
          </a:p>
        </p:txBody>
      </p:sp>
      <p:sp>
        <p:nvSpPr>
          <p:cNvPr id="7" name="テキスト プレースホルダー 6">
            <a:extLst>
              <a:ext uri="{FF2B5EF4-FFF2-40B4-BE49-F238E27FC236}">
                <a16:creationId xmlns:a16="http://schemas.microsoft.com/office/drawing/2014/main" id="{E2EE578F-5AD7-C64C-975C-53BC87FDFD2C}"/>
              </a:ext>
            </a:extLst>
          </p:cNvPr>
          <p:cNvSpPr>
            <a:spLocks noGrp="1"/>
          </p:cNvSpPr>
          <p:nvPr>
            <p:ph type="body" sz="quarter" idx="14"/>
          </p:nvPr>
        </p:nvSpPr>
        <p:spPr/>
        <p:txBody>
          <a:bodyPr/>
          <a:lstStyle/>
          <a:p>
            <a:r>
              <a:rPr lang="ja-JP" altLang="en-US"/>
              <a:t>データサイエンスリテラシーでは何を学ぶのか？</a:t>
            </a:r>
            <a:endParaRPr lang="en-US" altLang="ja-JP" dirty="0"/>
          </a:p>
        </p:txBody>
      </p:sp>
      <p:grpSp>
        <p:nvGrpSpPr>
          <p:cNvPr id="2" name="グループ化 1">
            <a:extLst>
              <a:ext uri="{FF2B5EF4-FFF2-40B4-BE49-F238E27FC236}">
                <a16:creationId xmlns:a16="http://schemas.microsoft.com/office/drawing/2014/main" id="{DA5138F7-2385-8648-AB64-11F894A82132}"/>
              </a:ext>
            </a:extLst>
          </p:cNvPr>
          <p:cNvGrpSpPr/>
          <p:nvPr/>
        </p:nvGrpSpPr>
        <p:grpSpPr>
          <a:xfrm>
            <a:off x="7190508" y="1071912"/>
            <a:ext cx="4954164" cy="5071532"/>
            <a:chOff x="7190508" y="1210844"/>
            <a:chExt cx="4954164" cy="5071532"/>
          </a:xfrm>
        </p:grpSpPr>
        <p:sp>
          <p:nvSpPr>
            <p:cNvPr id="9" name="テキスト ボックス 8">
              <a:extLst>
                <a:ext uri="{FF2B5EF4-FFF2-40B4-BE49-F238E27FC236}">
                  <a16:creationId xmlns:a16="http://schemas.microsoft.com/office/drawing/2014/main" id="{C623BBB4-670B-6446-AE12-95CF2DFA95DE}"/>
                </a:ext>
              </a:extLst>
            </p:cNvPr>
            <p:cNvSpPr txBox="1"/>
            <p:nvPr/>
          </p:nvSpPr>
          <p:spPr>
            <a:xfrm>
              <a:off x="7464152" y="2205712"/>
              <a:ext cx="1653017" cy="369332"/>
            </a:xfrm>
            <a:prstGeom prst="rect">
              <a:avLst/>
            </a:prstGeom>
            <a:noFill/>
            <a:ln>
              <a:solidFill>
                <a:schemeClr val="tx1"/>
              </a:solidFill>
            </a:ln>
          </p:spPr>
          <p:txBody>
            <a:bodyPr wrap="none" rtlCol="0">
              <a:spAutoFit/>
            </a:bodyPr>
            <a:lstStyle/>
            <a:p>
              <a:r>
                <a:rPr kumimoji="1" lang="ja-JP" altLang="en-US">
                  <a:latin typeface="Meiryo UI" panose="020B0604030504040204" pitchFamily="34" charset="-128"/>
                  <a:ea typeface="Meiryo UI" panose="020B0604030504040204" pitchFamily="34" charset="-128"/>
                </a:rPr>
                <a:t>フレーミング効果</a:t>
              </a:r>
            </a:p>
          </p:txBody>
        </p:sp>
        <p:sp>
          <p:nvSpPr>
            <p:cNvPr id="10" name="テキスト ボックス 9">
              <a:extLst>
                <a:ext uri="{FF2B5EF4-FFF2-40B4-BE49-F238E27FC236}">
                  <a16:creationId xmlns:a16="http://schemas.microsoft.com/office/drawing/2014/main" id="{AAA597BD-DC30-214B-94BE-ED96E6D029AF}"/>
                </a:ext>
              </a:extLst>
            </p:cNvPr>
            <p:cNvSpPr txBox="1"/>
            <p:nvPr/>
          </p:nvSpPr>
          <p:spPr>
            <a:xfrm>
              <a:off x="7190508" y="3973407"/>
              <a:ext cx="1641796" cy="369332"/>
            </a:xfrm>
            <a:prstGeom prst="rect">
              <a:avLst/>
            </a:prstGeom>
            <a:noFill/>
            <a:ln>
              <a:solidFill>
                <a:schemeClr val="tx1"/>
              </a:solidFill>
            </a:ln>
          </p:spPr>
          <p:txBody>
            <a:bodyPr wrap="none" rtlCol="0">
              <a:spAutoFit/>
            </a:bodyPr>
            <a:lstStyle/>
            <a:p>
              <a:r>
                <a:rPr lang="ja-JP" altLang="en-US">
                  <a:latin typeface="Meiryo UI" panose="020B0604030504040204" pitchFamily="34" charset="-128"/>
                  <a:ea typeface="Meiryo UI" panose="020B0604030504040204" pitchFamily="34" charset="-128"/>
                </a:rPr>
                <a:t>アンカリング</a:t>
              </a:r>
              <a:r>
                <a:rPr kumimoji="1" lang="ja-JP" altLang="en-US">
                  <a:latin typeface="Meiryo UI" panose="020B0604030504040204" pitchFamily="34" charset="-128"/>
                  <a:ea typeface="Meiryo UI" panose="020B0604030504040204" pitchFamily="34" charset="-128"/>
                </a:rPr>
                <a:t>効果</a:t>
              </a:r>
            </a:p>
          </p:txBody>
        </p:sp>
        <p:pic>
          <p:nvPicPr>
            <p:cNvPr id="13" name="図 12">
              <a:extLst>
                <a:ext uri="{FF2B5EF4-FFF2-40B4-BE49-F238E27FC236}">
                  <a16:creationId xmlns:a16="http://schemas.microsoft.com/office/drawing/2014/main" id="{30A4A6F5-3B16-2149-9178-C3C6CEA787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2424" y="1671880"/>
              <a:ext cx="2232248" cy="2016224"/>
            </a:xfrm>
            <a:prstGeom prst="rect">
              <a:avLst/>
            </a:prstGeom>
          </p:spPr>
        </p:pic>
        <p:pic>
          <p:nvPicPr>
            <p:cNvPr id="14" name="図 13">
              <a:extLst>
                <a:ext uri="{FF2B5EF4-FFF2-40B4-BE49-F238E27FC236}">
                  <a16:creationId xmlns:a16="http://schemas.microsoft.com/office/drawing/2014/main" id="{BF4A83F7-9600-DC41-A09C-C5289D93B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8288" y="2175936"/>
              <a:ext cx="2232248" cy="2016224"/>
            </a:xfrm>
            <a:prstGeom prst="rect">
              <a:avLst/>
            </a:prstGeom>
          </p:spPr>
        </p:pic>
        <p:sp>
          <p:nvSpPr>
            <p:cNvPr id="15" name="テキスト ボックス 14">
              <a:extLst>
                <a:ext uri="{FF2B5EF4-FFF2-40B4-BE49-F238E27FC236}">
                  <a16:creationId xmlns:a16="http://schemas.microsoft.com/office/drawing/2014/main" id="{F46BE2CC-FECC-FB4E-A33E-F688B1CC9939}"/>
                </a:ext>
              </a:extLst>
            </p:cNvPr>
            <p:cNvSpPr txBox="1"/>
            <p:nvPr/>
          </p:nvSpPr>
          <p:spPr>
            <a:xfrm rot="594372">
              <a:off x="8969396" y="2845382"/>
              <a:ext cx="1066318" cy="261610"/>
            </a:xfrm>
            <a:prstGeom prst="rect">
              <a:avLst/>
            </a:prstGeom>
            <a:noFill/>
          </p:spPr>
          <p:txBody>
            <a:bodyPr wrap="none" rtlCol="0">
              <a:spAutoFit/>
            </a:bodyPr>
            <a:lstStyle/>
            <a:p>
              <a:r>
                <a:rPr lang="ja-JP" altLang="en-US" sz="1100">
                  <a:solidFill>
                    <a:schemeClr val="bg1"/>
                  </a:solidFill>
                  <a:latin typeface="Meiryo UI" panose="020B0604030504040204" pitchFamily="34" charset="-128"/>
                  <a:ea typeface="Meiryo UI" panose="020B0604030504040204" pitchFamily="34" charset="-128"/>
                </a:rPr>
                <a:t>果汁</a:t>
              </a:r>
              <a:r>
                <a:rPr lang="en-US" altLang="ja-JP" sz="1100" dirty="0">
                  <a:solidFill>
                    <a:schemeClr val="bg1"/>
                  </a:solidFill>
                  <a:latin typeface="Meiryo UI" panose="020B0604030504040204" pitchFamily="34" charset="-128"/>
                  <a:ea typeface="Meiryo UI" panose="020B0604030504040204" pitchFamily="34" charset="-128"/>
                </a:rPr>
                <a:t>90</a:t>
              </a:r>
              <a:r>
                <a:rPr lang="ja-JP" altLang="en-US" sz="1100">
                  <a:solidFill>
                    <a:schemeClr val="bg1"/>
                  </a:solidFill>
                  <a:latin typeface="Meiryo UI" panose="020B0604030504040204" pitchFamily="34" charset="-128"/>
                  <a:ea typeface="Meiryo UI" panose="020B0604030504040204" pitchFamily="34" charset="-128"/>
                </a:rPr>
                <a:t>％以上</a:t>
              </a:r>
              <a:endParaRPr lang="en-US" altLang="ja-JP" sz="1100" dirty="0">
                <a:solidFill>
                  <a:schemeClr val="bg1"/>
                </a:solidFill>
                <a:latin typeface="Meiryo UI" panose="020B0604030504040204" pitchFamily="34" charset="-128"/>
                <a:ea typeface="Meiryo UI" panose="020B0604030504040204" pitchFamily="34" charset="-128"/>
              </a:endParaRPr>
            </a:p>
          </p:txBody>
        </p:sp>
        <p:sp>
          <p:nvSpPr>
            <p:cNvPr id="16" name="テキスト ボックス 15">
              <a:extLst>
                <a:ext uri="{FF2B5EF4-FFF2-40B4-BE49-F238E27FC236}">
                  <a16:creationId xmlns:a16="http://schemas.microsoft.com/office/drawing/2014/main" id="{96E7BF9B-1D60-2046-B9CE-D258BB672327}"/>
                </a:ext>
              </a:extLst>
            </p:cNvPr>
            <p:cNvSpPr txBox="1"/>
            <p:nvPr/>
          </p:nvSpPr>
          <p:spPr>
            <a:xfrm rot="766600">
              <a:off x="10070421" y="2360121"/>
              <a:ext cx="1207382" cy="261610"/>
            </a:xfrm>
            <a:prstGeom prst="rect">
              <a:avLst/>
            </a:prstGeom>
            <a:noFill/>
          </p:spPr>
          <p:txBody>
            <a:bodyPr wrap="none" rtlCol="0">
              <a:spAutoFit/>
            </a:bodyPr>
            <a:lstStyle/>
            <a:p>
              <a:r>
                <a:rPr lang="ja-JP" altLang="en-US" sz="1100">
                  <a:solidFill>
                    <a:schemeClr val="bg1"/>
                  </a:solidFill>
                  <a:latin typeface="Meiryo UI" panose="020B0604030504040204" pitchFamily="34" charset="-128"/>
                  <a:ea typeface="Meiryo UI" panose="020B0604030504040204" pitchFamily="34" charset="-128"/>
                </a:rPr>
                <a:t>添加物</a:t>
              </a:r>
              <a:r>
                <a:rPr lang="en-US" altLang="ja-JP" sz="1100" dirty="0">
                  <a:solidFill>
                    <a:schemeClr val="bg1"/>
                  </a:solidFill>
                  <a:latin typeface="Meiryo UI" panose="020B0604030504040204" pitchFamily="34" charset="-128"/>
                  <a:ea typeface="Meiryo UI" panose="020B0604030504040204" pitchFamily="34" charset="-128"/>
                </a:rPr>
                <a:t>10</a:t>
              </a:r>
              <a:r>
                <a:rPr lang="ja-JP" altLang="en-US" sz="1100">
                  <a:solidFill>
                    <a:schemeClr val="bg1"/>
                  </a:solidFill>
                  <a:latin typeface="Meiryo UI" panose="020B0604030504040204" pitchFamily="34" charset="-128"/>
                  <a:ea typeface="Meiryo UI" panose="020B0604030504040204" pitchFamily="34" charset="-128"/>
                </a:rPr>
                <a:t>％以下</a:t>
              </a:r>
              <a:endParaRPr lang="en-US" altLang="ja-JP" sz="1100" dirty="0">
                <a:solidFill>
                  <a:schemeClr val="bg1"/>
                </a:solidFill>
                <a:latin typeface="Meiryo UI" panose="020B0604030504040204" pitchFamily="34" charset="-128"/>
                <a:ea typeface="Meiryo UI" panose="020B0604030504040204" pitchFamily="34" charset="-128"/>
              </a:endParaRPr>
            </a:p>
          </p:txBody>
        </p:sp>
        <p:pic>
          <p:nvPicPr>
            <p:cNvPr id="22" name="図 21">
              <a:extLst>
                <a:ext uri="{FF2B5EF4-FFF2-40B4-BE49-F238E27FC236}">
                  <a16:creationId xmlns:a16="http://schemas.microsoft.com/office/drawing/2014/main" id="{7388AC0C-F8DE-034D-B927-D805A3CB34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8128" y="4365104"/>
              <a:ext cx="2104002" cy="1917272"/>
            </a:xfrm>
            <a:prstGeom prst="rect">
              <a:avLst/>
            </a:prstGeom>
          </p:spPr>
        </p:pic>
        <p:sp>
          <p:nvSpPr>
            <p:cNvPr id="37" name="角丸四角形吹き出し 36">
              <a:extLst>
                <a:ext uri="{FF2B5EF4-FFF2-40B4-BE49-F238E27FC236}">
                  <a16:creationId xmlns:a16="http://schemas.microsoft.com/office/drawing/2014/main" id="{770C22FE-C698-4B49-ADFB-2AA64779D962}"/>
                </a:ext>
              </a:extLst>
            </p:cNvPr>
            <p:cNvSpPr/>
            <p:nvPr/>
          </p:nvSpPr>
          <p:spPr>
            <a:xfrm>
              <a:off x="8312366" y="4432146"/>
              <a:ext cx="1750547" cy="603445"/>
            </a:xfrm>
            <a:prstGeom prst="wedgeRoundRectCallout">
              <a:avLst>
                <a:gd name="adj1" fmla="val -26546"/>
                <a:gd name="adj2" fmla="val 67236"/>
                <a:gd name="adj3" fmla="val 16667"/>
              </a:avLst>
            </a:prstGeom>
            <a:solidFill>
              <a:schemeClr val="bg1"/>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trike="sngStrike">
                  <a:solidFill>
                    <a:srgbClr val="FF0000"/>
                  </a:solidFill>
                  <a:effectLst/>
                  <a:latin typeface="Meiryo UI" panose="020B0604030504040204" pitchFamily="34" charset="-128"/>
                  <a:ea typeface="Meiryo UI" panose="020B0604030504040204" pitchFamily="34" charset="-128"/>
                </a:rPr>
                <a:t>定価</a:t>
              </a:r>
              <a:r>
                <a:rPr kumimoji="1" lang="en-US" altLang="ja-JP" strike="sngStrike" dirty="0">
                  <a:solidFill>
                    <a:srgbClr val="FF0000"/>
                  </a:solidFill>
                  <a:effectLst/>
                  <a:latin typeface="Meiryo UI" panose="020B0604030504040204" pitchFamily="34" charset="-128"/>
                  <a:ea typeface="Meiryo UI" panose="020B0604030504040204" pitchFamily="34" charset="-128"/>
                </a:rPr>
                <a:t>30,000</a:t>
              </a:r>
              <a:r>
                <a:rPr kumimoji="1" lang="ja-JP" altLang="en-US" strike="sngStrike">
                  <a:solidFill>
                    <a:srgbClr val="FF0000"/>
                  </a:solidFill>
                  <a:effectLst/>
                  <a:latin typeface="Meiryo UI" panose="020B0604030504040204" pitchFamily="34" charset="-128"/>
                  <a:ea typeface="Meiryo UI" panose="020B0604030504040204" pitchFamily="34" charset="-128"/>
                </a:rPr>
                <a:t>円</a:t>
              </a:r>
              <a:r>
                <a:rPr kumimoji="1" lang="ja-JP" altLang="en-US" strike="sngStrike">
                  <a:solidFill>
                    <a:srgbClr val="FF0000"/>
                  </a:solidFill>
                  <a:effectLst/>
                </a:rPr>
                <a:t>　</a:t>
              </a:r>
              <a:r>
                <a:rPr kumimoji="1" lang="en-US" altLang="ja-JP" dirty="0">
                  <a:solidFill>
                    <a:srgbClr val="FF0000"/>
                  </a:solidFill>
                  <a:effectLst/>
                  <a:latin typeface="Meiryo UI" panose="020B0604030504040204" pitchFamily="34" charset="-128"/>
                  <a:ea typeface="Meiryo UI" panose="020B0604030504040204" pitchFamily="34" charset="-128"/>
                </a:rPr>
                <a:t>80</a:t>
              </a:r>
              <a:r>
                <a:rPr kumimoji="1" lang="ja-JP" altLang="en-US">
                  <a:solidFill>
                    <a:srgbClr val="FF0000"/>
                  </a:solidFill>
                  <a:effectLst/>
                  <a:latin typeface="Meiryo UI" panose="020B0604030504040204" pitchFamily="34" charset="-128"/>
                  <a:ea typeface="Meiryo UI" panose="020B0604030504040204" pitchFamily="34" charset="-128"/>
                </a:rPr>
                <a:t>％</a:t>
              </a:r>
              <a:r>
                <a:rPr kumimoji="1" lang="en-US" altLang="ja-JP" dirty="0">
                  <a:solidFill>
                    <a:srgbClr val="FF0000"/>
                  </a:solidFill>
                  <a:effectLst/>
                  <a:latin typeface="Meiryo UI" panose="020B0604030504040204" pitchFamily="34" charset="-128"/>
                  <a:ea typeface="Meiryo UI" panose="020B0604030504040204" pitchFamily="34" charset="-128"/>
                </a:rPr>
                <a:t> OFF!!</a:t>
              </a:r>
              <a:endParaRPr kumimoji="1" lang="ja-JP" altLang="en-US" dirty="0">
                <a:solidFill>
                  <a:srgbClr val="FF0000"/>
                </a:solidFill>
                <a:effectLst/>
                <a:latin typeface="Meiryo UI" panose="020B0604030504040204" pitchFamily="34" charset="-128"/>
                <a:ea typeface="Meiryo UI" panose="020B0604030504040204" pitchFamily="34" charset="-128"/>
              </a:endParaRPr>
            </a:p>
          </p:txBody>
        </p:sp>
        <p:sp>
          <p:nvSpPr>
            <p:cNvPr id="50" name="円/楕円 49">
              <a:extLst>
                <a:ext uri="{FF2B5EF4-FFF2-40B4-BE49-F238E27FC236}">
                  <a16:creationId xmlns:a16="http://schemas.microsoft.com/office/drawing/2014/main" id="{488B25AE-1DBA-4D46-A0CC-88EA0B7D102F}"/>
                </a:ext>
              </a:extLst>
            </p:cNvPr>
            <p:cNvSpPr/>
            <p:nvPr/>
          </p:nvSpPr>
          <p:spPr>
            <a:xfrm rot="649658">
              <a:off x="8961105" y="2726192"/>
              <a:ext cx="1089163" cy="504056"/>
            </a:xfrm>
            <a:prstGeom prst="ellipse">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51" name="円/楕円 50">
              <a:extLst>
                <a:ext uri="{FF2B5EF4-FFF2-40B4-BE49-F238E27FC236}">
                  <a16:creationId xmlns:a16="http://schemas.microsoft.com/office/drawing/2014/main" id="{F35DF774-5AD7-5A40-B528-28375EADB54F}"/>
                </a:ext>
              </a:extLst>
            </p:cNvPr>
            <p:cNvSpPr/>
            <p:nvPr/>
          </p:nvSpPr>
          <p:spPr>
            <a:xfrm rot="649658">
              <a:off x="10111593" y="2196359"/>
              <a:ext cx="1089163" cy="504056"/>
            </a:xfrm>
            <a:prstGeom prst="ellipse">
              <a:avLst/>
            </a:pr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52" name="円形吹き出し 51">
              <a:extLst>
                <a:ext uri="{FF2B5EF4-FFF2-40B4-BE49-F238E27FC236}">
                  <a16:creationId xmlns:a16="http://schemas.microsoft.com/office/drawing/2014/main" id="{C41369CA-9193-354F-8CD6-3BD99FBB8606}"/>
                </a:ext>
              </a:extLst>
            </p:cNvPr>
            <p:cNvSpPr/>
            <p:nvPr/>
          </p:nvSpPr>
          <p:spPr>
            <a:xfrm>
              <a:off x="8912936" y="1210844"/>
              <a:ext cx="1727791" cy="749068"/>
            </a:xfrm>
            <a:prstGeom prst="wedgeEllipseCallout">
              <a:avLst>
                <a:gd name="adj1" fmla="val 11549"/>
                <a:gd name="adj2" fmla="val 93832"/>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a:solidFill>
                    <a:schemeClr val="tx1"/>
                  </a:solidFill>
                </a:rPr>
                <a:t>添加物はダメ？</a:t>
              </a:r>
              <a:endParaRPr lang="en-US" altLang="ja-JP" dirty="0">
                <a:solidFill>
                  <a:schemeClr val="tx1"/>
                </a:solidFill>
              </a:endParaRPr>
            </a:p>
            <a:p>
              <a:pPr algn="ctr"/>
              <a:r>
                <a:rPr lang="ja-JP" altLang="en-US">
                  <a:solidFill>
                    <a:schemeClr val="tx1"/>
                  </a:solidFill>
                </a:rPr>
                <a:t>え、同じ</a:t>
              </a:r>
              <a:r>
                <a:rPr lang="en-US" altLang="ja-JP" dirty="0">
                  <a:solidFill>
                    <a:schemeClr val="tx1"/>
                  </a:solidFill>
                </a:rPr>
                <a:t>!?</a:t>
              </a:r>
              <a:endParaRPr lang="ja-JP" altLang="en-US" dirty="0">
                <a:solidFill>
                  <a:schemeClr val="tx1"/>
                </a:solidFill>
              </a:endParaRPr>
            </a:p>
          </p:txBody>
        </p:sp>
        <p:sp>
          <p:nvSpPr>
            <p:cNvPr id="53" name="円形吹き出し 52">
              <a:extLst>
                <a:ext uri="{FF2B5EF4-FFF2-40B4-BE49-F238E27FC236}">
                  <a16:creationId xmlns:a16="http://schemas.microsoft.com/office/drawing/2014/main" id="{5FDE2FC0-975D-1D4F-BB0E-1527E818CF7D}"/>
                </a:ext>
              </a:extLst>
            </p:cNvPr>
            <p:cNvSpPr/>
            <p:nvPr/>
          </p:nvSpPr>
          <p:spPr>
            <a:xfrm>
              <a:off x="9998627" y="4086628"/>
              <a:ext cx="1858013" cy="833394"/>
            </a:xfrm>
            <a:prstGeom prst="wedgeEllipseCallout">
              <a:avLst>
                <a:gd name="adj1" fmla="val -50627"/>
                <a:gd name="adj2" fmla="val 58574"/>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a:solidFill>
                    <a:schemeClr val="tx1"/>
                  </a:solidFill>
                </a:rPr>
                <a:t>８割引、安いの</a:t>
              </a:r>
              <a:r>
                <a:rPr lang="en-US" altLang="ja-JP" dirty="0">
                  <a:solidFill>
                    <a:schemeClr val="tx1"/>
                  </a:solidFill>
                </a:rPr>
                <a:t>!?</a:t>
              </a:r>
            </a:p>
            <a:p>
              <a:pPr algn="ctr"/>
              <a:r>
                <a:rPr lang="ja-JP" altLang="en-US">
                  <a:solidFill>
                    <a:schemeClr val="tx1"/>
                  </a:solidFill>
                </a:rPr>
                <a:t>３万円の靴？</a:t>
              </a:r>
              <a:endParaRPr lang="ja-JP" altLang="en-US" dirty="0">
                <a:solidFill>
                  <a:schemeClr val="tx1"/>
                </a:solidFill>
              </a:endParaRPr>
            </a:p>
          </p:txBody>
        </p:sp>
      </p:grpSp>
      <p:sp>
        <p:nvSpPr>
          <p:cNvPr id="55" name="テキスト ボックス 54">
            <a:extLst>
              <a:ext uri="{FF2B5EF4-FFF2-40B4-BE49-F238E27FC236}">
                <a16:creationId xmlns:a16="http://schemas.microsoft.com/office/drawing/2014/main" id="{1A77A74F-5D3B-2644-A4F5-4824A938C4B5}"/>
              </a:ext>
            </a:extLst>
          </p:cNvPr>
          <p:cNvSpPr txBox="1"/>
          <p:nvPr/>
        </p:nvSpPr>
        <p:spPr>
          <a:xfrm>
            <a:off x="7754870" y="5882356"/>
            <a:ext cx="3741730" cy="400110"/>
          </a:xfrm>
          <a:prstGeom prst="rect">
            <a:avLst/>
          </a:prstGeom>
          <a:noFill/>
        </p:spPr>
        <p:txBody>
          <a:bodyPr wrap="none" rtlCol="0">
            <a:spAutoFit/>
          </a:bodyPr>
          <a:lstStyle/>
          <a:p>
            <a:r>
              <a:rPr kumimoji="1" lang="ja-JP" altLang="en-US" sz="2000" b="1" u="sng">
                <a:latin typeface="Meiryo UI" panose="020B0604030504040204" pitchFamily="34" charset="-128"/>
                <a:ea typeface="Meiryo UI" panose="020B0604030504040204" pitchFamily="34" charset="-128"/>
              </a:rPr>
              <a:t>認知の偏り</a:t>
            </a:r>
            <a:r>
              <a:rPr lang="ja-JP" altLang="en-US" sz="2000" b="1" u="sng">
                <a:latin typeface="Meiryo UI" panose="020B0604030504040204" pitchFamily="34" charset="-128"/>
                <a:ea typeface="Meiryo UI" panose="020B0604030504040204" pitchFamily="34" charset="-128"/>
              </a:rPr>
              <a:t>（</a:t>
            </a:r>
            <a:r>
              <a:rPr kumimoji="1" lang="ja-JP" altLang="en-US" sz="2000" b="1" u="sng">
                <a:latin typeface="Meiryo UI" panose="020B0604030504040204" pitchFamily="34" charset="-128"/>
                <a:ea typeface="Meiryo UI" panose="020B0604030504040204" pitchFamily="34" charset="-128"/>
              </a:rPr>
              <a:t>認知バイアス）の例</a:t>
            </a:r>
          </a:p>
        </p:txBody>
      </p:sp>
      <p:sp>
        <p:nvSpPr>
          <p:cNvPr id="21" name="フッター プレースホルダー 3">
            <a:extLst>
              <a:ext uri="{FF2B5EF4-FFF2-40B4-BE49-F238E27FC236}">
                <a16:creationId xmlns:a16="http://schemas.microsoft.com/office/drawing/2014/main" id="{866A6B98-4BE4-1F41-A914-1AC10D7848E6}"/>
              </a:ext>
            </a:extLst>
          </p:cNvPr>
          <p:cNvSpPr txBox="1">
            <a:spLocks/>
          </p:cNvSpPr>
          <p:nvPr/>
        </p:nvSpPr>
        <p:spPr>
          <a:xfrm>
            <a:off x="10151185" y="6232227"/>
            <a:ext cx="2137503"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6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12610519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4AFF07C9-CBE4-9549-8D10-909AAA0A6F29}"/>
              </a:ext>
            </a:extLst>
          </p:cNvPr>
          <p:cNvSpPr>
            <a:spLocks noGrp="1"/>
          </p:cNvSpPr>
          <p:nvPr>
            <p:ph idx="1"/>
          </p:nvPr>
        </p:nvSpPr>
        <p:spPr>
          <a:xfrm>
            <a:off x="527382" y="1281288"/>
            <a:ext cx="7656849" cy="5075062"/>
          </a:xfrm>
          <a:ln>
            <a:noFill/>
          </a:ln>
        </p:spPr>
        <p:txBody>
          <a:bodyPr>
            <a:normAutofit fontScale="92500"/>
          </a:bodyPr>
          <a:lstStyle/>
          <a:p>
            <a:r>
              <a:rPr lang="ja-JP" altLang="en-US"/>
              <a:t>実際の適用事例から</a:t>
            </a:r>
            <a:r>
              <a:rPr lang="en-US" altLang="ja-JP" dirty="0"/>
              <a:t>AI</a:t>
            </a:r>
            <a:r>
              <a:rPr lang="ja-JP" altLang="en-US"/>
              <a:t>のアイデア力を鍛える</a:t>
            </a:r>
            <a:endParaRPr lang="en-US" altLang="ja-JP" dirty="0"/>
          </a:p>
          <a:p>
            <a:pPr lvl="1"/>
            <a:r>
              <a:rPr lang="ja-JP" altLang="en-US"/>
              <a:t>様々なデータサイエンスの応用事例を紹介</a:t>
            </a:r>
            <a:endParaRPr lang="en-US" altLang="ja-JP" dirty="0"/>
          </a:p>
          <a:p>
            <a:pPr marL="914400" lvl="2" indent="0">
              <a:buNone/>
            </a:pPr>
            <a:r>
              <a:rPr lang="en-US" altLang="ja-JP" dirty="0">
                <a:sym typeface="Wingdings" pitchFamily="2" charset="2"/>
              </a:rPr>
              <a:t></a:t>
            </a:r>
            <a:r>
              <a:rPr lang="ja-JP" altLang="en-US">
                <a:sym typeface="Wingdings" pitchFamily="2" charset="2"/>
              </a:rPr>
              <a:t>　</a:t>
            </a:r>
            <a:r>
              <a:rPr lang="en-US" altLang="ja-JP" dirty="0"/>
              <a:t>AI</a:t>
            </a:r>
            <a:r>
              <a:rPr lang="ja-JP" altLang="en-US"/>
              <a:t>を過大評価も過小評価もしない</a:t>
            </a:r>
            <a:endParaRPr lang="en-US" altLang="ja-JP" dirty="0"/>
          </a:p>
          <a:p>
            <a:pPr lvl="1"/>
            <a:endParaRPr lang="en-US" altLang="ja-JP" dirty="0"/>
          </a:p>
          <a:p>
            <a:pPr marL="914400" lvl="2" indent="0">
              <a:buNone/>
            </a:pPr>
            <a:endParaRPr lang="en-US" altLang="ja-JP" dirty="0"/>
          </a:p>
          <a:p>
            <a:pPr marL="914400" lvl="2" indent="0">
              <a:buNone/>
            </a:pPr>
            <a:endParaRPr lang="ja-JP" altLang="en-US"/>
          </a:p>
          <a:p>
            <a:r>
              <a:rPr lang="ja-JP" altLang="en-US"/>
              <a:t>データ分析技術を体験</a:t>
            </a:r>
            <a:endParaRPr lang="en-US" altLang="ja-JP" dirty="0"/>
          </a:p>
          <a:p>
            <a:pPr lvl="1"/>
            <a:r>
              <a:rPr lang="ja-JP" altLang="en-US"/>
              <a:t>ディープラーニングによるデータ分析を実施し、</a:t>
            </a:r>
            <a:endParaRPr lang="en-US" altLang="ja-JP" dirty="0"/>
          </a:p>
          <a:p>
            <a:pPr marL="457200" lvl="1" indent="0">
              <a:buNone/>
            </a:pPr>
            <a:r>
              <a:rPr lang="ja-JP" altLang="en-US"/>
              <a:t>　簡易に分析できることを体験する。</a:t>
            </a:r>
            <a:endParaRPr lang="en-US" altLang="ja-JP" dirty="0"/>
          </a:p>
          <a:p>
            <a:pPr lvl="2"/>
            <a:r>
              <a:rPr kumimoji="1" lang="ja-JP" altLang="en-US"/>
              <a:t>ソニーの</a:t>
            </a:r>
            <a:r>
              <a:rPr kumimoji="1" lang="en-US" altLang="ja-JP" dirty="0"/>
              <a:t>Neural Network Console</a:t>
            </a:r>
            <a:r>
              <a:rPr lang="ja-JP" altLang="en-US"/>
              <a:t>を用いた</a:t>
            </a:r>
            <a:endParaRPr lang="en-US" altLang="ja-JP" dirty="0"/>
          </a:p>
          <a:p>
            <a:pPr marL="914400" lvl="2" indent="0">
              <a:buNone/>
            </a:pPr>
            <a:r>
              <a:rPr lang="ja-JP" altLang="en-US"/>
              <a:t>　ディープラーニングを利用</a:t>
            </a:r>
            <a:endParaRPr lang="en-US" altLang="ja-JP" dirty="0"/>
          </a:p>
        </p:txBody>
      </p:sp>
      <p:sp>
        <p:nvSpPr>
          <p:cNvPr id="3" name="タイトル 2">
            <a:extLst>
              <a:ext uri="{FF2B5EF4-FFF2-40B4-BE49-F238E27FC236}">
                <a16:creationId xmlns:a16="http://schemas.microsoft.com/office/drawing/2014/main" id="{F1DE3BDF-C9D3-2F41-9E92-CBFC3A9486FC}"/>
              </a:ext>
            </a:extLst>
          </p:cNvPr>
          <p:cNvSpPr>
            <a:spLocks noGrp="1"/>
          </p:cNvSpPr>
          <p:nvPr>
            <p:ph type="title"/>
          </p:nvPr>
        </p:nvSpPr>
        <p:spPr/>
        <p:txBody>
          <a:bodyPr/>
          <a:lstStyle/>
          <a:p>
            <a:r>
              <a:rPr lang="ja-JP" altLang="en-US"/>
              <a:t>データサイエンスリテラシーで学ぶこと</a:t>
            </a:r>
            <a:endParaRPr kumimoji="1" lang="ja-JP" altLang="en-US"/>
          </a:p>
        </p:txBody>
      </p:sp>
      <p:sp>
        <p:nvSpPr>
          <p:cNvPr id="6" name="テキスト プレースホルダー 5">
            <a:extLst>
              <a:ext uri="{FF2B5EF4-FFF2-40B4-BE49-F238E27FC236}">
                <a16:creationId xmlns:a16="http://schemas.microsoft.com/office/drawing/2014/main" id="{86A96DEA-9F00-D54B-9CD8-24CF2C7B00CF}"/>
              </a:ext>
            </a:extLst>
          </p:cNvPr>
          <p:cNvSpPr>
            <a:spLocks noGrp="1"/>
          </p:cNvSpPr>
          <p:nvPr>
            <p:ph type="body" sz="quarter" idx="14"/>
          </p:nvPr>
        </p:nvSpPr>
        <p:spPr/>
        <p:txBody>
          <a:bodyPr/>
          <a:lstStyle/>
          <a:p>
            <a:r>
              <a:rPr lang="ja-JP" altLang="en-US"/>
              <a:t>データサイエンスリテラシーでは何を学ぶのか？</a:t>
            </a:r>
            <a:endParaRPr lang="en-US" altLang="ja-JP" dirty="0"/>
          </a:p>
        </p:txBody>
      </p:sp>
      <p:pic>
        <p:nvPicPr>
          <p:cNvPr id="7" name="図 6">
            <a:extLst>
              <a:ext uri="{FF2B5EF4-FFF2-40B4-BE49-F238E27FC236}">
                <a16:creationId xmlns:a16="http://schemas.microsoft.com/office/drawing/2014/main" id="{C60C552E-2C19-EB48-A8C4-5625E9878780}"/>
              </a:ext>
            </a:extLst>
          </p:cNvPr>
          <p:cNvPicPr>
            <a:picLocks noChangeAspect="1"/>
          </p:cNvPicPr>
          <p:nvPr/>
        </p:nvPicPr>
        <p:blipFill rotWithShape="1">
          <a:blip r:embed="rId3"/>
          <a:srcRect l="31691" r="31691"/>
          <a:stretch/>
        </p:blipFill>
        <p:spPr>
          <a:xfrm>
            <a:off x="8669555" y="44624"/>
            <a:ext cx="3049311" cy="3171497"/>
          </a:xfrm>
          <a:prstGeom prst="rect">
            <a:avLst/>
          </a:prstGeom>
        </p:spPr>
      </p:pic>
      <p:sp>
        <p:nvSpPr>
          <p:cNvPr id="11" name="正方形/長方形 10">
            <a:extLst>
              <a:ext uri="{FF2B5EF4-FFF2-40B4-BE49-F238E27FC236}">
                <a16:creationId xmlns:a16="http://schemas.microsoft.com/office/drawing/2014/main" id="{F584E9A4-0B4D-A440-98F6-F353459FEE91}"/>
              </a:ext>
            </a:extLst>
          </p:cNvPr>
          <p:cNvSpPr/>
          <p:nvPr/>
        </p:nvSpPr>
        <p:spPr>
          <a:xfrm>
            <a:off x="1282678" y="6165304"/>
            <a:ext cx="5898538" cy="369332"/>
          </a:xfrm>
          <a:prstGeom prst="rect">
            <a:avLst/>
          </a:prstGeom>
        </p:spPr>
        <p:txBody>
          <a:bodyPr wrap="none">
            <a:spAutoFit/>
          </a:bodyPr>
          <a:lstStyle/>
          <a:p>
            <a:r>
              <a:rPr lang="en" altLang="ja-JP" dirty="0">
                <a:hlinkClick r:id="rId4"/>
              </a:rPr>
              <a:t>https://www.youtube.com/watch?reload=9&amp;v=1AsLmVniy0k</a:t>
            </a:r>
            <a:endParaRPr lang="ja-JP" altLang="en-US"/>
          </a:p>
        </p:txBody>
      </p:sp>
      <p:sp>
        <p:nvSpPr>
          <p:cNvPr id="12" name="星 5 11">
            <a:extLst>
              <a:ext uri="{FF2B5EF4-FFF2-40B4-BE49-F238E27FC236}">
                <a16:creationId xmlns:a16="http://schemas.microsoft.com/office/drawing/2014/main" id="{85EC51A7-865C-1B4C-8942-C70FA8B45BA8}"/>
              </a:ext>
            </a:extLst>
          </p:cNvPr>
          <p:cNvSpPr/>
          <p:nvPr/>
        </p:nvSpPr>
        <p:spPr>
          <a:xfrm>
            <a:off x="11622935" y="1844824"/>
            <a:ext cx="1097801" cy="1097801"/>
          </a:xfrm>
          <a:prstGeom prst="star5">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nvGrpSpPr>
          <p:cNvPr id="15" name="グループ化 14">
            <a:extLst>
              <a:ext uri="{FF2B5EF4-FFF2-40B4-BE49-F238E27FC236}">
                <a16:creationId xmlns:a16="http://schemas.microsoft.com/office/drawing/2014/main" id="{7A4CBB28-4583-7D48-852A-E909107D7247}"/>
              </a:ext>
            </a:extLst>
          </p:cNvPr>
          <p:cNvGrpSpPr/>
          <p:nvPr/>
        </p:nvGrpSpPr>
        <p:grpSpPr>
          <a:xfrm>
            <a:off x="7618699" y="3645024"/>
            <a:ext cx="4525973" cy="3168352"/>
            <a:chOff x="7618699" y="3645024"/>
            <a:chExt cx="4525973" cy="3168352"/>
          </a:xfrm>
        </p:grpSpPr>
        <p:pic>
          <p:nvPicPr>
            <p:cNvPr id="13" name="図 12">
              <a:extLst>
                <a:ext uri="{FF2B5EF4-FFF2-40B4-BE49-F238E27FC236}">
                  <a16:creationId xmlns:a16="http://schemas.microsoft.com/office/drawing/2014/main" id="{4E2DB887-022D-5B42-8805-4EA8C4725D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8699" y="3645024"/>
              <a:ext cx="4525973" cy="2904133"/>
            </a:xfrm>
            <a:prstGeom prst="rect">
              <a:avLst/>
            </a:prstGeom>
          </p:spPr>
        </p:pic>
        <p:pic>
          <p:nvPicPr>
            <p:cNvPr id="9" name="図 8">
              <a:extLst>
                <a:ext uri="{FF2B5EF4-FFF2-40B4-BE49-F238E27FC236}">
                  <a16:creationId xmlns:a16="http://schemas.microsoft.com/office/drawing/2014/main" id="{93A59FC6-BA41-3044-B662-AC57E516554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16556" t="29027" r="16197" b="55453"/>
            <a:stretch/>
          </p:blipFill>
          <p:spPr>
            <a:xfrm>
              <a:off x="8039150" y="5805264"/>
              <a:ext cx="4033514" cy="576215"/>
            </a:xfrm>
            <a:prstGeom prst="rect">
              <a:avLst/>
            </a:prstGeom>
            <a:ln>
              <a:solidFill>
                <a:schemeClr val="bg1">
                  <a:lumMod val="75000"/>
                </a:schemeClr>
              </a:solidFill>
            </a:ln>
          </p:spPr>
        </p:pic>
        <p:sp>
          <p:nvSpPr>
            <p:cNvPr id="14" name="正方形/長方形 13">
              <a:extLst>
                <a:ext uri="{FF2B5EF4-FFF2-40B4-BE49-F238E27FC236}">
                  <a16:creationId xmlns:a16="http://schemas.microsoft.com/office/drawing/2014/main" id="{3AD0336C-C789-924C-9740-5CB0A26B257D}"/>
                </a:ext>
              </a:extLst>
            </p:cNvPr>
            <p:cNvSpPr/>
            <p:nvPr/>
          </p:nvSpPr>
          <p:spPr>
            <a:xfrm>
              <a:off x="8443272" y="6290156"/>
              <a:ext cx="3557384" cy="523220"/>
            </a:xfrm>
            <a:prstGeom prst="rect">
              <a:avLst/>
            </a:prstGeom>
            <a:solidFill>
              <a:srgbClr val="FFFFFF">
                <a:alpha val="50588"/>
              </a:srgbClr>
            </a:solidFill>
          </p:spPr>
          <p:txBody>
            <a:bodyPr wrap="none">
              <a:spAutoFit/>
            </a:bodyPr>
            <a:lstStyle/>
            <a:p>
              <a:r>
                <a:rPr lang="en" altLang="ja-JP" sz="1400" dirty="0">
                  <a:latin typeface="Meiryo UI" panose="020B0604030504040204" pitchFamily="34" charset="-128"/>
                  <a:ea typeface="Meiryo UI" panose="020B0604030504040204" pitchFamily="34" charset="-128"/>
                  <a:hlinkClick r:id="rId7"/>
                </a:rPr>
                <a:t>https://dl.sony.com/ja/</a:t>
              </a:r>
              <a:endParaRPr lang="en" altLang="ja-JP" sz="1400" dirty="0">
                <a:latin typeface="Meiryo UI" panose="020B0604030504040204" pitchFamily="34" charset="-128"/>
                <a:ea typeface="Meiryo UI" panose="020B0604030504040204" pitchFamily="34" charset="-128"/>
              </a:endParaRPr>
            </a:p>
            <a:p>
              <a:r>
                <a:rPr lang="en" altLang="ja-JP" sz="1400" dirty="0">
                  <a:latin typeface="Meiryo UI" panose="020B0604030504040204" pitchFamily="34" charset="-128"/>
                  <a:ea typeface="Meiryo UI" panose="020B0604030504040204" pitchFamily="34" charset="-128"/>
                </a:rPr>
                <a:t>©Sony Network Communications Inc.</a:t>
              </a:r>
            </a:p>
          </p:txBody>
        </p:sp>
      </p:grpSp>
      <p:sp>
        <p:nvSpPr>
          <p:cNvPr id="10" name="正方形/長方形 9">
            <a:extLst>
              <a:ext uri="{FF2B5EF4-FFF2-40B4-BE49-F238E27FC236}">
                <a16:creationId xmlns:a16="http://schemas.microsoft.com/office/drawing/2014/main" id="{EC0038A7-82B3-8043-8AAF-65500F50C417}"/>
              </a:ext>
            </a:extLst>
          </p:cNvPr>
          <p:cNvSpPr/>
          <p:nvPr/>
        </p:nvSpPr>
        <p:spPr>
          <a:xfrm>
            <a:off x="8111899" y="2996952"/>
            <a:ext cx="3888757" cy="523220"/>
          </a:xfrm>
          <a:prstGeom prst="rect">
            <a:avLst/>
          </a:prstGeom>
        </p:spPr>
        <p:txBody>
          <a:bodyPr wrap="none">
            <a:spAutoFit/>
          </a:bodyPr>
          <a:lstStyle/>
          <a:p>
            <a:r>
              <a:rPr lang="en" altLang="ja-JP" sz="1400" dirty="0">
                <a:latin typeface="Meiryo UI" panose="020B0604030504040204" pitchFamily="34" charset="-128"/>
                <a:ea typeface="Meiryo UI" panose="020B0604030504040204" pitchFamily="34" charset="-128"/>
                <a:hlinkClick r:id="rId8"/>
              </a:rPr>
              <a:t>https://www.keidanrensdgs.com/home-jp</a:t>
            </a:r>
            <a:endParaRPr lang="en" altLang="ja-JP" sz="1400" dirty="0">
              <a:latin typeface="Meiryo UI" panose="020B0604030504040204" pitchFamily="34" charset="-128"/>
              <a:ea typeface="Meiryo UI" panose="020B0604030504040204" pitchFamily="34" charset="-128"/>
            </a:endParaRPr>
          </a:p>
          <a:p>
            <a:r>
              <a:rPr lang="en" altLang="ja-JP" sz="1400" dirty="0">
                <a:latin typeface="Meiryo UI" panose="020B0604030504040204" pitchFamily="34" charset="-128"/>
                <a:ea typeface="Meiryo UI" panose="020B0604030504040204" pitchFamily="34" charset="-128"/>
              </a:rPr>
              <a:t> ©1995-2020. </a:t>
            </a:r>
            <a:r>
              <a:rPr lang="en" altLang="ja-JP" sz="1400" dirty="0">
                <a:latin typeface="Meiryo UI" panose="020B0604030504040204" pitchFamily="34" charset="-128"/>
                <a:ea typeface="Meiryo UI" panose="020B0604030504040204" pitchFamily="34" charset="-128"/>
                <a:hlinkClick r:id="rId9"/>
              </a:rPr>
              <a:t>Keidanren</a:t>
            </a:r>
            <a:endParaRPr lang="ja-JP" altLang="en-US" sz="14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5512478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148BA3-81C0-4241-A3B3-5356978383A2}"/>
              </a:ext>
            </a:extLst>
          </p:cNvPr>
          <p:cNvSpPr>
            <a:spLocks noGrp="1"/>
          </p:cNvSpPr>
          <p:nvPr>
            <p:ph type="title"/>
          </p:nvPr>
        </p:nvSpPr>
        <p:spPr>
          <a:xfrm>
            <a:off x="1520346" y="44624"/>
            <a:ext cx="10515600" cy="1325563"/>
          </a:xfrm>
        </p:spPr>
        <p:txBody>
          <a:bodyPr/>
          <a:lstStyle/>
          <a:p>
            <a:pPr algn="l"/>
            <a:r>
              <a:rPr kumimoji="1" lang="ja-JP" altLang="en-US" b="1">
                <a:latin typeface="Meiryo UI" panose="020B0604030504040204" pitchFamily="34" charset="-128"/>
                <a:ea typeface="Meiryo UI" panose="020B0604030504040204" pitchFamily="34" charset="-128"/>
              </a:rPr>
              <a:t>到達目標</a:t>
            </a:r>
          </a:p>
        </p:txBody>
      </p:sp>
      <p:sp>
        <p:nvSpPr>
          <p:cNvPr id="3" name="コンテンツ プレースホルダー 2">
            <a:extLst>
              <a:ext uri="{FF2B5EF4-FFF2-40B4-BE49-F238E27FC236}">
                <a16:creationId xmlns:a16="http://schemas.microsoft.com/office/drawing/2014/main" id="{9C1BD764-B135-AB46-8ECC-CBF9893CC983}"/>
              </a:ext>
            </a:extLst>
          </p:cNvPr>
          <p:cNvSpPr>
            <a:spLocks noGrp="1"/>
          </p:cNvSpPr>
          <p:nvPr>
            <p:ph idx="1"/>
          </p:nvPr>
        </p:nvSpPr>
        <p:spPr>
          <a:xfrm>
            <a:off x="886691" y="1814945"/>
            <a:ext cx="10502968" cy="4412408"/>
          </a:xfrm>
        </p:spPr>
        <p:txBody>
          <a:bodyPr>
            <a:normAutofit/>
          </a:bodyPr>
          <a:lstStyle/>
          <a:p>
            <a:pPr marL="514350" indent="-514350">
              <a:buAutoNum type="arabicPeriod"/>
            </a:pPr>
            <a:r>
              <a:rPr lang="ja-JP" altLang="en-US" sz="3600">
                <a:latin typeface="Meiryo UI" panose="020B0604030504040204" pitchFamily="34" charset="-128"/>
                <a:ea typeface="Meiryo UI" panose="020B0604030504040204" pitchFamily="34" charset="-128"/>
              </a:rPr>
              <a:t>データサイエンスの様々な応用事例を学習し，データの活用のポイントを理解する．</a:t>
            </a:r>
            <a:endParaRPr lang="en-US" altLang="ja-JP" sz="3600" dirty="0">
              <a:latin typeface="Meiryo UI" panose="020B0604030504040204" pitchFamily="34" charset="-128"/>
              <a:ea typeface="Meiryo UI" panose="020B0604030504040204" pitchFamily="34" charset="-128"/>
            </a:endParaRPr>
          </a:p>
          <a:p>
            <a:pPr marL="514350" indent="-514350">
              <a:buAutoNum type="arabicPeriod"/>
            </a:pPr>
            <a:r>
              <a:rPr lang="ja-JP" altLang="en-US" sz="3600">
                <a:latin typeface="Meiryo UI" panose="020B0604030504040204" pitchFamily="34" charset="-128"/>
                <a:ea typeface="Meiryo UI" panose="020B0604030504040204" pitchFamily="34" charset="-128"/>
              </a:rPr>
              <a:t>データサイエンス活用における課題解決プロセスとそれぞれの基本的な技術の特徴を説明できるようにする．</a:t>
            </a:r>
            <a:endParaRPr lang="en-US" altLang="ja-JP" sz="3600" dirty="0">
              <a:latin typeface="Meiryo UI" panose="020B0604030504040204" pitchFamily="34" charset="-128"/>
              <a:ea typeface="Meiryo UI" panose="020B0604030504040204" pitchFamily="34" charset="-128"/>
            </a:endParaRPr>
          </a:p>
          <a:p>
            <a:pPr marL="514350" indent="-514350">
              <a:buAutoNum type="arabicPeriod"/>
            </a:pPr>
            <a:r>
              <a:rPr lang="ja-JP" altLang="en-US" sz="3600">
                <a:latin typeface="Meiryo UI" panose="020B0604030504040204" pitchFamily="34" charset="-128"/>
                <a:ea typeface="Meiryo UI" panose="020B0604030504040204" pitchFamily="34" charset="-128"/>
              </a:rPr>
              <a:t>データサイエンスの技術を体験し，実際の活用の足がかりを得る．</a:t>
            </a:r>
            <a:endParaRPr kumimoji="1" lang="en-US" altLang="ja-JP" sz="3600" dirty="0">
              <a:latin typeface="Meiryo UI" panose="020B0604030504040204" pitchFamily="34" charset="-128"/>
              <a:ea typeface="Meiryo UI" panose="020B0604030504040204" pitchFamily="34" charset="-128"/>
            </a:endParaRPr>
          </a:p>
        </p:txBody>
      </p:sp>
      <p:pic>
        <p:nvPicPr>
          <p:cNvPr id="4" name="図 3">
            <a:extLst>
              <a:ext uri="{FF2B5EF4-FFF2-40B4-BE49-F238E27FC236}">
                <a16:creationId xmlns:a16="http://schemas.microsoft.com/office/drawing/2014/main" id="{9428DC2B-4BF3-5741-9A85-A47BD4FE51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54" y="44624"/>
            <a:ext cx="1292018" cy="1249189"/>
          </a:xfrm>
          <a:prstGeom prst="rect">
            <a:avLst/>
          </a:prstGeom>
        </p:spPr>
      </p:pic>
      <p:sp>
        <p:nvSpPr>
          <p:cNvPr id="5" name="直角三角形 4">
            <a:extLst>
              <a:ext uri="{FF2B5EF4-FFF2-40B4-BE49-F238E27FC236}">
                <a16:creationId xmlns:a16="http://schemas.microsoft.com/office/drawing/2014/main" id="{8B5118E3-9278-E148-A670-34674FBF2D46}"/>
              </a:ext>
            </a:extLst>
          </p:cNvPr>
          <p:cNvSpPr/>
          <p:nvPr/>
        </p:nvSpPr>
        <p:spPr>
          <a:xfrm flipV="1">
            <a:off x="1520346" y="1052736"/>
            <a:ext cx="10192278" cy="72008"/>
          </a:xfrm>
          <a:prstGeom prst="rtTriangl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spTree>
    <p:extLst>
      <p:ext uri="{BB962C8B-B14F-4D97-AF65-F5344CB8AC3E}">
        <p14:creationId xmlns:p14="http://schemas.microsoft.com/office/powerpoint/2010/main" val="4147570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a:extLst>
              <a:ext uri="{FF2B5EF4-FFF2-40B4-BE49-F238E27FC236}">
                <a16:creationId xmlns:a16="http://schemas.microsoft.com/office/drawing/2014/main" id="{15E6863F-0E12-6D49-BBEE-27E8CEEE9B29}"/>
              </a:ext>
            </a:extLst>
          </p:cNvPr>
          <p:cNvSpPr/>
          <p:nvPr/>
        </p:nvSpPr>
        <p:spPr>
          <a:xfrm>
            <a:off x="407368" y="5517232"/>
            <a:ext cx="11500188" cy="792088"/>
          </a:xfrm>
          <a:prstGeom prst="roundRect">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2400">
                <a:solidFill>
                  <a:srgbClr val="FF0000"/>
                </a:solidFill>
              </a:rPr>
              <a:t>「データサイエンス・リテラシー」＝「データを用いて新たな科学的および社会に有益な知見を引き出す上で最低限持っているべき素養・知識」</a:t>
            </a:r>
            <a:endParaRPr kumimoji="1" lang="ja-JP" altLang="en-US" sz="2400" dirty="0">
              <a:solidFill>
                <a:srgbClr val="FF0000"/>
              </a:solidFill>
            </a:endParaRPr>
          </a:p>
        </p:txBody>
      </p:sp>
      <p:sp>
        <p:nvSpPr>
          <p:cNvPr id="11" name="コンテンツ プレースホルダー 10">
            <a:extLst>
              <a:ext uri="{FF2B5EF4-FFF2-40B4-BE49-F238E27FC236}">
                <a16:creationId xmlns:a16="http://schemas.microsoft.com/office/drawing/2014/main" id="{13E7B0C2-3552-564F-97A8-F8F22A0E0BAC}"/>
              </a:ext>
            </a:extLst>
          </p:cNvPr>
          <p:cNvSpPr>
            <a:spLocks noGrp="1"/>
          </p:cNvSpPr>
          <p:nvPr>
            <p:ph idx="1"/>
          </p:nvPr>
        </p:nvSpPr>
        <p:spPr>
          <a:xfrm>
            <a:off x="527382" y="1771999"/>
            <a:ext cx="11137237" cy="4321297"/>
          </a:xfrm>
          <a:ln>
            <a:noFill/>
          </a:ln>
        </p:spPr>
        <p:txBody>
          <a:bodyPr>
            <a:normAutofit fontScale="92500" lnSpcReduction="20000"/>
          </a:bodyPr>
          <a:lstStyle/>
          <a:p>
            <a:r>
              <a:rPr lang="ja-JP" altLang="en-US"/>
              <a:t>元々は「書き言葉を、作法にかなったやりかたで、読んだり書いたりできる能力」</a:t>
            </a:r>
            <a:endParaRPr lang="en-US" altLang="ja-JP" dirty="0"/>
          </a:p>
          <a:p>
            <a:pPr lvl="1"/>
            <a:r>
              <a:rPr kumimoji="1" lang="ja-JP" altLang="en-US"/>
              <a:t>日本では「読み・書き・そろばん」</a:t>
            </a:r>
            <a:r>
              <a:rPr kumimoji="1" lang="en-US" altLang="ja-JP" dirty="0"/>
              <a:t> </a:t>
            </a:r>
            <a:r>
              <a:rPr kumimoji="1" lang="en-US" altLang="ja-JP" dirty="0">
                <a:sym typeface="Wingdings" pitchFamily="2" charset="2"/>
              </a:rPr>
              <a:t> </a:t>
            </a:r>
            <a:r>
              <a:rPr kumimoji="1" lang="ja-JP" altLang="en-US">
                <a:sym typeface="Wingdings" pitchFamily="2" charset="2"/>
              </a:rPr>
              <a:t>（ある分野で）知っているべき素養</a:t>
            </a:r>
            <a:endParaRPr kumimoji="1" lang="en-US" altLang="ja-JP" dirty="0"/>
          </a:p>
          <a:p>
            <a:r>
              <a:rPr kumimoji="1" lang="ja-JP" altLang="en-US"/>
              <a:t>現代の様々なリテラシー </a:t>
            </a:r>
            <a:endParaRPr kumimoji="1" lang="en-US" altLang="ja-JP" dirty="0"/>
          </a:p>
          <a:p>
            <a:pPr lvl="1"/>
            <a:r>
              <a:rPr lang="ja-JP" altLang="en-US"/>
              <a:t>メディア・リテラシー（</a:t>
            </a:r>
            <a:r>
              <a:rPr lang="en" altLang="ja-JP" dirty="0"/>
              <a:t>Media literacy</a:t>
            </a:r>
            <a:r>
              <a:rPr lang="ja-JP" altLang="en"/>
              <a:t>）</a:t>
            </a:r>
            <a:endParaRPr lang="en-US" altLang="ja-JP" dirty="0"/>
          </a:p>
          <a:p>
            <a:pPr lvl="1"/>
            <a:r>
              <a:rPr lang="ja-JP" altLang="en-US"/>
              <a:t>金融・リテラシー（</a:t>
            </a:r>
            <a:r>
              <a:rPr lang="en-US" altLang="ja-JP" dirty="0"/>
              <a:t>Financial literacy</a:t>
            </a:r>
            <a:r>
              <a:rPr lang="ja-JP" altLang="en-US"/>
              <a:t>）</a:t>
            </a:r>
            <a:endParaRPr lang="en-US" altLang="ja-JP" dirty="0"/>
          </a:p>
          <a:p>
            <a:pPr lvl="1"/>
            <a:r>
              <a:rPr lang="ja-JP" altLang="ja-JP"/>
              <a:t>環境</a:t>
            </a:r>
            <a:r>
              <a:rPr lang="ja-JP" altLang="en-US"/>
              <a:t>・</a:t>
            </a:r>
            <a:r>
              <a:rPr lang="ja-JP" altLang="ja-JP"/>
              <a:t>リテラシー</a:t>
            </a:r>
            <a:r>
              <a:rPr lang="ja-JP" altLang="en-US"/>
              <a:t>（</a:t>
            </a:r>
            <a:r>
              <a:rPr lang="en" altLang="ja-JP" dirty="0"/>
              <a:t>Environmental literacy</a:t>
            </a:r>
            <a:r>
              <a:rPr lang="ja-JP" altLang="en-US"/>
              <a:t>）</a:t>
            </a:r>
            <a:endParaRPr lang="en-US" altLang="ja-JP" dirty="0"/>
          </a:p>
          <a:p>
            <a:pPr marL="457200" lvl="1" indent="0">
              <a:buNone/>
            </a:pPr>
            <a:r>
              <a:rPr lang="en-US" altLang="ja-JP" b="1" dirty="0"/>
              <a:t>…</a:t>
            </a:r>
            <a:endParaRPr lang="ja-JP" altLang="ja-JP" b="1"/>
          </a:p>
          <a:p>
            <a:pPr>
              <a:buFont typeface="Wingdings" pitchFamily="2" charset="2"/>
              <a:buChar char="è"/>
            </a:pPr>
            <a:r>
              <a:rPr lang="ja-JP" altLang="en-US">
                <a:sym typeface="Wingdings" pitchFamily="2" charset="2"/>
              </a:rPr>
              <a:t>「リテラシー」＝「</a:t>
            </a:r>
            <a:r>
              <a:rPr lang="ja-JP" altLang="en-US"/>
              <a:t>読み書きのような最低限持っているべき素養、知識」</a:t>
            </a:r>
            <a:endParaRPr lang="en-US" altLang="ja-JP" dirty="0"/>
          </a:p>
          <a:p>
            <a:pPr marL="0" indent="0">
              <a:buNone/>
            </a:pPr>
            <a:r>
              <a:rPr lang="en-US" altLang="ja-JP" dirty="0"/>
              <a:t> </a:t>
            </a:r>
          </a:p>
        </p:txBody>
      </p:sp>
      <p:sp>
        <p:nvSpPr>
          <p:cNvPr id="12" name="テキスト プレースホルダー 11">
            <a:extLst>
              <a:ext uri="{FF2B5EF4-FFF2-40B4-BE49-F238E27FC236}">
                <a16:creationId xmlns:a16="http://schemas.microsoft.com/office/drawing/2014/main" id="{C646C284-AF76-5446-9D6F-B578F1DBE626}"/>
              </a:ext>
            </a:extLst>
          </p:cNvPr>
          <p:cNvSpPr>
            <a:spLocks noGrp="1"/>
          </p:cNvSpPr>
          <p:nvPr>
            <p:ph type="body" sz="quarter" idx="13"/>
          </p:nvPr>
        </p:nvSpPr>
        <p:spPr/>
        <p:txBody>
          <a:bodyPr>
            <a:normAutofit fontScale="92500" lnSpcReduction="20000"/>
          </a:bodyPr>
          <a:lstStyle/>
          <a:p>
            <a:r>
              <a:rPr lang="ja-JP" altLang="en-US"/>
              <a:t>ある分野で用いられている「ことば」を理解・整理し、活用する能力</a:t>
            </a:r>
            <a:endParaRPr kumimoji="1" lang="ja-JP" altLang="en-US"/>
          </a:p>
        </p:txBody>
      </p:sp>
      <p:sp>
        <p:nvSpPr>
          <p:cNvPr id="3" name="タイトル 2">
            <a:extLst>
              <a:ext uri="{FF2B5EF4-FFF2-40B4-BE49-F238E27FC236}">
                <a16:creationId xmlns:a16="http://schemas.microsoft.com/office/drawing/2014/main" id="{5480DB0C-F85C-B040-A71A-5E67111FFD20}"/>
              </a:ext>
            </a:extLst>
          </p:cNvPr>
          <p:cNvSpPr>
            <a:spLocks noGrp="1"/>
          </p:cNvSpPr>
          <p:nvPr>
            <p:ph type="title"/>
          </p:nvPr>
        </p:nvSpPr>
        <p:spPr/>
        <p:txBody>
          <a:bodyPr/>
          <a:lstStyle/>
          <a:p>
            <a:r>
              <a:rPr lang="ja-JP" altLang="en-US"/>
              <a:t>「リテラシー」とは？</a:t>
            </a:r>
          </a:p>
        </p:txBody>
      </p:sp>
      <p:sp>
        <p:nvSpPr>
          <p:cNvPr id="13" name="テキスト プレースホルダー 12">
            <a:extLst>
              <a:ext uri="{FF2B5EF4-FFF2-40B4-BE49-F238E27FC236}">
                <a16:creationId xmlns:a16="http://schemas.microsoft.com/office/drawing/2014/main" id="{7C1D780A-D13A-244C-947E-E5D2223BA197}"/>
              </a:ext>
            </a:extLst>
          </p:cNvPr>
          <p:cNvSpPr>
            <a:spLocks noGrp="1"/>
          </p:cNvSpPr>
          <p:nvPr>
            <p:ph type="body" sz="quarter" idx="14"/>
          </p:nvPr>
        </p:nvSpPr>
        <p:spPr/>
        <p:txBody>
          <a:bodyPr/>
          <a:lstStyle/>
          <a:p>
            <a:r>
              <a:rPr lang="ja-JP" altLang="en-US"/>
              <a:t>データサイエンスリテラシーとは？</a:t>
            </a:r>
            <a:endParaRPr kumimoji="1" lang="ja-JP" altLang="en-US"/>
          </a:p>
        </p:txBody>
      </p:sp>
      <p:sp>
        <p:nvSpPr>
          <p:cNvPr id="14" name="テキスト ボックス 13">
            <a:extLst>
              <a:ext uri="{FF2B5EF4-FFF2-40B4-BE49-F238E27FC236}">
                <a16:creationId xmlns:a16="http://schemas.microsoft.com/office/drawing/2014/main" id="{96421E88-600D-064D-AF0F-407941ED353C}"/>
              </a:ext>
            </a:extLst>
          </p:cNvPr>
          <p:cNvSpPr txBox="1"/>
          <p:nvPr/>
        </p:nvSpPr>
        <p:spPr>
          <a:xfrm>
            <a:off x="7817817" y="3064723"/>
            <a:ext cx="3939348" cy="369332"/>
          </a:xfrm>
          <a:prstGeom prst="rect">
            <a:avLst/>
          </a:prstGeom>
          <a:noFill/>
        </p:spPr>
        <p:txBody>
          <a:bodyPr wrap="none" rtlCol="0">
            <a:spAutoFit/>
          </a:bodyPr>
          <a:lstStyle/>
          <a:p>
            <a:r>
              <a:rPr lang="en" altLang="ja-JP" dirty="0">
                <a:hlinkClick r:id="rId3"/>
              </a:rPr>
              <a:t>https://ja.wikipedia.org/wiki/</a:t>
            </a:r>
            <a:r>
              <a:rPr lang="ja-JP" altLang="en-US">
                <a:hlinkClick r:id="rId3"/>
              </a:rPr>
              <a:t>リテラシー</a:t>
            </a:r>
            <a:endParaRPr kumimoji="1" lang="ja-JP" altLang="en-US"/>
          </a:p>
        </p:txBody>
      </p:sp>
    </p:spTree>
    <p:extLst>
      <p:ext uri="{BB962C8B-B14F-4D97-AF65-F5344CB8AC3E}">
        <p14:creationId xmlns:p14="http://schemas.microsoft.com/office/powerpoint/2010/main" val="199496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a:extLst>
              <a:ext uri="{FF2B5EF4-FFF2-40B4-BE49-F238E27FC236}">
                <a16:creationId xmlns:a16="http://schemas.microsoft.com/office/drawing/2014/main" id="{E4AC2B7F-8E0F-2643-8FFF-49C7943D92D6}"/>
              </a:ext>
            </a:extLst>
          </p:cNvPr>
          <p:cNvSpPr/>
          <p:nvPr/>
        </p:nvSpPr>
        <p:spPr>
          <a:xfrm>
            <a:off x="2967310" y="2132856"/>
            <a:ext cx="8568951" cy="692843"/>
          </a:xfrm>
          <a:prstGeom prst="roundRect">
            <a:avLst/>
          </a:prstGeom>
          <a:solidFill>
            <a:schemeClr val="accent2">
              <a:lumMod val="20000"/>
              <a:lumOff val="80000"/>
            </a:schemeClr>
          </a:solidFill>
          <a:ln>
            <a:solidFill>
              <a:srgbClr val="FF0000"/>
            </a:solidFill>
          </a:ln>
          <a:effectLst>
            <a:innerShdw blurRad="63500" dist="50800" dir="13500000">
              <a:prstClr val="black">
                <a:alpha val="50000"/>
              </a:prstClr>
            </a:innerShdw>
          </a:effectLst>
          <a:scene3d>
            <a:camera prst="orthographicFront"/>
            <a:lightRig rig="threePt" dir="t"/>
          </a:scene3d>
          <a:sp3d>
            <a:bevelT w="152400" h="50800" prst="softRound"/>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
        <p:nvSpPr>
          <p:cNvPr id="3" name="タイトル 2">
            <a:extLst>
              <a:ext uri="{FF2B5EF4-FFF2-40B4-BE49-F238E27FC236}">
                <a16:creationId xmlns:a16="http://schemas.microsoft.com/office/drawing/2014/main" id="{CB198334-8FBB-8E4D-BB1C-481B3B63A3E7}"/>
              </a:ext>
            </a:extLst>
          </p:cNvPr>
          <p:cNvSpPr>
            <a:spLocks noGrp="1"/>
          </p:cNvSpPr>
          <p:nvPr>
            <p:ph type="ctrTitle"/>
          </p:nvPr>
        </p:nvSpPr>
        <p:spPr/>
        <p:txBody>
          <a:bodyPr/>
          <a:lstStyle/>
          <a:p>
            <a:r>
              <a:rPr lang="en-US" altLang="ja-JP" dirty="0"/>
              <a:t>Table of Contents</a:t>
            </a:r>
            <a:endParaRPr lang="ja-JP" altLang="en-US"/>
          </a:p>
        </p:txBody>
      </p:sp>
      <p:sp>
        <p:nvSpPr>
          <p:cNvPr id="15" name="テキスト プレースホルダー 14">
            <a:extLst>
              <a:ext uri="{FF2B5EF4-FFF2-40B4-BE49-F238E27FC236}">
                <a16:creationId xmlns:a16="http://schemas.microsoft.com/office/drawing/2014/main" id="{D02C29E8-5848-354A-BC3C-CB1D9FE5EA1E}"/>
              </a:ext>
            </a:extLst>
          </p:cNvPr>
          <p:cNvSpPr>
            <a:spLocks noGrp="1"/>
          </p:cNvSpPr>
          <p:nvPr>
            <p:ph type="body" sz="quarter" idx="11"/>
          </p:nvPr>
        </p:nvSpPr>
        <p:spPr>
          <a:xfrm rot="5400000">
            <a:off x="-2314036" y="3015346"/>
            <a:ext cx="5832600" cy="878252"/>
          </a:xfrm>
        </p:spPr>
        <p:txBody>
          <a:bodyPr>
            <a:normAutofit/>
          </a:bodyPr>
          <a:lstStyle/>
          <a:p>
            <a:r>
              <a:rPr lang="ja-JP" altLang="en-US"/>
              <a:t>データサイエンスとは？</a:t>
            </a:r>
          </a:p>
        </p:txBody>
      </p:sp>
      <p:sp>
        <p:nvSpPr>
          <p:cNvPr id="2" name="コンテンツ プレースホルダー 1">
            <a:extLst>
              <a:ext uri="{FF2B5EF4-FFF2-40B4-BE49-F238E27FC236}">
                <a16:creationId xmlns:a16="http://schemas.microsoft.com/office/drawing/2014/main" id="{93740BC0-78D9-C840-9ECA-0C1C868F5238}"/>
              </a:ext>
            </a:extLst>
          </p:cNvPr>
          <p:cNvSpPr>
            <a:spLocks noGrp="1"/>
          </p:cNvSpPr>
          <p:nvPr>
            <p:ph type="subTitle" idx="10"/>
          </p:nvPr>
        </p:nvSpPr>
        <p:spPr>
          <a:xfrm>
            <a:off x="3166575" y="1268761"/>
            <a:ext cx="8474041" cy="4824065"/>
          </a:xfrm>
        </p:spPr>
        <p:txBody>
          <a:bodyPr>
            <a:normAutofit fontScale="92500" lnSpcReduction="10000"/>
          </a:bodyPr>
          <a:lstStyle/>
          <a:p>
            <a:pPr marL="0" indent="0">
              <a:buNone/>
            </a:pPr>
            <a:r>
              <a:rPr lang="ja-JP" altLang="en-US"/>
              <a:t>データサイエンスリテラシーとは？</a:t>
            </a:r>
            <a:endParaRPr lang="en-US" altLang="ja-JP" dirty="0"/>
          </a:p>
          <a:p>
            <a:pPr lvl="1"/>
            <a:endParaRPr lang="en-US" altLang="ja-JP" dirty="0"/>
          </a:p>
          <a:p>
            <a:pPr marL="0" indent="0">
              <a:buNone/>
            </a:pPr>
            <a:r>
              <a:rPr lang="ja-JP" altLang="en-US"/>
              <a:t>なぜデータサイエンスリテラシーを学ぶのか？</a:t>
            </a:r>
            <a:endParaRPr lang="en-US" altLang="ja-JP" dirty="0"/>
          </a:p>
          <a:p>
            <a:pPr lvl="1"/>
            <a:endParaRPr lang="en-US" altLang="ja-JP" dirty="0"/>
          </a:p>
          <a:p>
            <a:pPr marL="0" indent="0">
              <a:buNone/>
            </a:pPr>
            <a:r>
              <a:rPr lang="ja-JP" altLang="en-US"/>
              <a:t>データサイエンスリテラシーでは何を学ぶのか？ </a:t>
            </a:r>
            <a:endParaRPr lang="en-US" altLang="ja-JP" sz="2800" dirty="0"/>
          </a:p>
          <a:p>
            <a:pPr marL="0" indent="0">
              <a:buNone/>
            </a:pPr>
            <a:endParaRPr lang="en-US" altLang="ja-JP" sz="2800" dirty="0"/>
          </a:p>
          <a:p>
            <a:pPr marL="0" indent="0">
              <a:buNone/>
            </a:pPr>
            <a:endParaRPr lang="en-US" altLang="ja-JP" sz="2800" dirty="0"/>
          </a:p>
          <a:p>
            <a:pPr marL="0" indent="0">
              <a:buNone/>
            </a:pPr>
            <a:endParaRPr lang="en-US" altLang="ja-JP" sz="2600" dirty="0"/>
          </a:p>
          <a:p>
            <a:pPr marL="0" indent="0">
              <a:buNone/>
            </a:pPr>
            <a:endParaRPr lang="en-US" altLang="ja-JP" dirty="0"/>
          </a:p>
          <a:p>
            <a:pPr marL="0" indent="0">
              <a:buNone/>
            </a:pPr>
            <a:r>
              <a:rPr lang="ja-JP" altLang="en-US" dirty="0"/>
              <a:t>　</a:t>
            </a:r>
            <a:endParaRPr lang="en-US" altLang="ja-JP" dirty="0"/>
          </a:p>
        </p:txBody>
      </p:sp>
      <p:sp>
        <p:nvSpPr>
          <p:cNvPr id="9" name="テキスト ボックス 8">
            <a:extLst>
              <a:ext uri="{FF2B5EF4-FFF2-40B4-BE49-F238E27FC236}">
                <a16:creationId xmlns:a16="http://schemas.microsoft.com/office/drawing/2014/main" id="{BF6F23C1-393E-5842-94FE-ECF8F3F11600}"/>
              </a:ext>
            </a:extLst>
          </p:cNvPr>
          <p:cNvSpPr txBox="1"/>
          <p:nvPr/>
        </p:nvSpPr>
        <p:spPr>
          <a:xfrm>
            <a:off x="10252742" y="1268760"/>
            <a:ext cx="1316386" cy="461665"/>
          </a:xfrm>
          <a:prstGeom prst="rect">
            <a:avLst/>
          </a:prstGeom>
          <a:noFill/>
        </p:spPr>
        <p:txBody>
          <a:bodyPr wrap="none" rtlCol="0">
            <a:spAutoFit/>
          </a:bodyPr>
          <a:lstStyle/>
          <a:p>
            <a:r>
              <a:rPr lang="ja-JP" altLang="en-US" sz="2400" b="1">
                <a:solidFill>
                  <a:schemeClr val="tx2"/>
                </a:solidFill>
                <a:latin typeface="Meiryo UI" panose="020B0604030504040204" pitchFamily="34" charset="-128"/>
                <a:ea typeface="Meiryo UI" panose="020B0604030504040204" pitchFamily="34" charset="-128"/>
              </a:rPr>
              <a:t>（</a:t>
            </a:r>
            <a:r>
              <a:rPr lang="en-US" altLang="ja-JP" sz="2400" b="1" dirty="0">
                <a:solidFill>
                  <a:schemeClr val="tx2"/>
                </a:solidFill>
                <a:latin typeface="Meiryo UI" panose="020B0604030504040204" pitchFamily="34" charset="-128"/>
                <a:ea typeface="Meiryo UI" panose="020B0604030504040204" pitchFamily="34" charset="-128"/>
              </a:rPr>
              <a:t>5</a:t>
            </a:r>
            <a:r>
              <a:rPr lang="ja-JP" altLang="en-US" sz="2400" b="1">
                <a:solidFill>
                  <a:schemeClr val="tx2"/>
                </a:solidFill>
                <a:latin typeface="Meiryo UI" panose="020B0604030504040204" pitchFamily="34" charset="-128"/>
                <a:ea typeface="Meiryo UI" panose="020B0604030504040204" pitchFamily="34" charset="-128"/>
              </a:rPr>
              <a:t>分）</a:t>
            </a:r>
          </a:p>
        </p:txBody>
      </p:sp>
      <p:sp>
        <p:nvSpPr>
          <p:cNvPr id="11" name="テキスト ボックス 10">
            <a:extLst>
              <a:ext uri="{FF2B5EF4-FFF2-40B4-BE49-F238E27FC236}">
                <a16:creationId xmlns:a16="http://schemas.microsoft.com/office/drawing/2014/main" id="{41C0B3BD-3C08-F049-A619-2BB37210B36B}"/>
              </a:ext>
            </a:extLst>
          </p:cNvPr>
          <p:cNvSpPr txBox="1"/>
          <p:nvPr/>
        </p:nvSpPr>
        <p:spPr>
          <a:xfrm>
            <a:off x="10200338" y="2276872"/>
            <a:ext cx="1524776" cy="461665"/>
          </a:xfrm>
          <a:prstGeom prst="rect">
            <a:avLst/>
          </a:prstGeom>
          <a:noFill/>
        </p:spPr>
        <p:txBody>
          <a:bodyPr wrap="none" rtlCol="0">
            <a:spAutoFit/>
          </a:bodyPr>
          <a:lstStyle/>
          <a:p>
            <a:r>
              <a:rPr lang="ja-JP" altLang="en-US" sz="2400" b="1">
                <a:solidFill>
                  <a:schemeClr val="tx2"/>
                </a:solidFill>
                <a:latin typeface="Meiryo UI" panose="020B0604030504040204" pitchFamily="34" charset="-128"/>
                <a:ea typeface="Meiryo UI" panose="020B0604030504040204" pitchFamily="34" charset="-128"/>
              </a:rPr>
              <a:t>（</a:t>
            </a:r>
            <a:r>
              <a:rPr lang="en-US" altLang="ja-JP" sz="2400" b="1" dirty="0">
                <a:solidFill>
                  <a:schemeClr val="tx2"/>
                </a:solidFill>
                <a:latin typeface="Meiryo UI" panose="020B0604030504040204" pitchFamily="34" charset="-128"/>
                <a:ea typeface="Meiryo UI" panose="020B0604030504040204" pitchFamily="34" charset="-128"/>
              </a:rPr>
              <a:t>20</a:t>
            </a:r>
            <a:r>
              <a:rPr lang="ja-JP" altLang="en-US" sz="2400" b="1">
                <a:solidFill>
                  <a:schemeClr val="tx2"/>
                </a:solidFill>
                <a:latin typeface="Meiryo UI" panose="020B0604030504040204" pitchFamily="34" charset="-128"/>
                <a:ea typeface="Meiryo UI" panose="020B0604030504040204" pitchFamily="34" charset="-128"/>
              </a:rPr>
              <a:t>分）</a:t>
            </a:r>
          </a:p>
        </p:txBody>
      </p:sp>
      <p:sp>
        <p:nvSpPr>
          <p:cNvPr id="12" name="テキスト ボックス 11">
            <a:extLst>
              <a:ext uri="{FF2B5EF4-FFF2-40B4-BE49-F238E27FC236}">
                <a16:creationId xmlns:a16="http://schemas.microsoft.com/office/drawing/2014/main" id="{673C10DE-57E7-7A4B-ABA1-1F338375EA18}"/>
              </a:ext>
            </a:extLst>
          </p:cNvPr>
          <p:cNvSpPr txBox="1"/>
          <p:nvPr/>
        </p:nvSpPr>
        <p:spPr>
          <a:xfrm>
            <a:off x="10183047" y="3183359"/>
            <a:ext cx="1524776" cy="461665"/>
          </a:xfrm>
          <a:prstGeom prst="rect">
            <a:avLst/>
          </a:prstGeom>
          <a:noFill/>
        </p:spPr>
        <p:txBody>
          <a:bodyPr wrap="none" rtlCol="0">
            <a:spAutoFit/>
          </a:bodyPr>
          <a:lstStyle/>
          <a:p>
            <a:r>
              <a:rPr lang="ja-JP" altLang="en-US" sz="2400" b="1">
                <a:solidFill>
                  <a:schemeClr val="tx2"/>
                </a:solidFill>
                <a:latin typeface="Meiryo UI" panose="020B0604030504040204" pitchFamily="34" charset="-128"/>
                <a:ea typeface="Meiryo UI" panose="020B0604030504040204" pitchFamily="34" charset="-128"/>
              </a:rPr>
              <a:t>（</a:t>
            </a:r>
            <a:r>
              <a:rPr lang="en-US" altLang="ja-JP" sz="2400" b="1" dirty="0">
                <a:solidFill>
                  <a:schemeClr val="tx2"/>
                </a:solidFill>
                <a:latin typeface="Meiryo UI" panose="020B0604030504040204" pitchFamily="34" charset="-128"/>
                <a:ea typeface="Meiryo UI" panose="020B0604030504040204" pitchFamily="34" charset="-128"/>
              </a:rPr>
              <a:t>30</a:t>
            </a:r>
            <a:r>
              <a:rPr lang="ja-JP" altLang="en-US" sz="2400" b="1">
                <a:solidFill>
                  <a:schemeClr val="tx2"/>
                </a:solidFill>
                <a:latin typeface="Meiryo UI" panose="020B0604030504040204" pitchFamily="34" charset="-128"/>
                <a:ea typeface="Meiryo UI" panose="020B0604030504040204" pitchFamily="34" charset="-128"/>
              </a:rPr>
              <a:t>分）</a:t>
            </a:r>
          </a:p>
        </p:txBody>
      </p:sp>
      <p:sp>
        <p:nvSpPr>
          <p:cNvPr id="10" name="角丸四角形 9">
            <a:extLst>
              <a:ext uri="{FF2B5EF4-FFF2-40B4-BE49-F238E27FC236}">
                <a16:creationId xmlns:a16="http://schemas.microsoft.com/office/drawing/2014/main" id="{A4DBDF60-1E6E-794B-A0AF-EE89920C4774}"/>
              </a:ext>
            </a:extLst>
          </p:cNvPr>
          <p:cNvSpPr/>
          <p:nvPr/>
        </p:nvSpPr>
        <p:spPr>
          <a:xfrm>
            <a:off x="2967311" y="3024189"/>
            <a:ext cx="8568951" cy="692843"/>
          </a:xfrm>
          <a:prstGeom prst="roundRect">
            <a:avLst/>
          </a:prstGeom>
          <a:solidFill>
            <a:srgbClr val="FFFFFF">
              <a:alpha val="50196"/>
            </a:srgbClr>
          </a:solidFill>
          <a:ln>
            <a:solidFill>
              <a:srgbClr val="48B2EE"/>
            </a:solidFill>
          </a:ln>
          <a:effectLst>
            <a:innerShdw blurRad="63500" dist="50800" dir="13500000">
              <a:prstClr val="black">
                <a:alpha val="50000"/>
              </a:prstClr>
            </a:innerShdw>
          </a:effectLst>
          <a:scene3d>
            <a:camera prst="orthographicFront"/>
            <a:lightRig rig="threePt" dir="t"/>
          </a:scene3d>
          <a:sp3d>
            <a:bevelT w="152400" h="1524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
        <p:nvSpPr>
          <p:cNvPr id="4" name="角丸四角形 3">
            <a:extLst>
              <a:ext uri="{FF2B5EF4-FFF2-40B4-BE49-F238E27FC236}">
                <a16:creationId xmlns:a16="http://schemas.microsoft.com/office/drawing/2014/main" id="{9FD9D9B0-5901-5C42-B682-A8A4696C6B8B}"/>
              </a:ext>
            </a:extLst>
          </p:cNvPr>
          <p:cNvSpPr/>
          <p:nvPr/>
        </p:nvSpPr>
        <p:spPr>
          <a:xfrm>
            <a:off x="2967310" y="1196752"/>
            <a:ext cx="8568951" cy="601663"/>
          </a:xfrm>
          <a:prstGeom prst="roundRect">
            <a:avLst/>
          </a:prstGeom>
          <a:solidFill>
            <a:srgbClr val="FFFFFF">
              <a:alpha val="50196"/>
            </a:srgbClr>
          </a:solidFill>
          <a:ln>
            <a:solidFill>
              <a:srgbClr val="48B2EE"/>
            </a:solidFill>
          </a:ln>
          <a:effectLst>
            <a:innerShdw blurRad="63500" dist="50800" dir="13500000">
              <a:prstClr val="black">
                <a:alpha val="50000"/>
              </a:prstClr>
            </a:innerShdw>
          </a:effectLst>
          <a:scene3d>
            <a:camera prst="orthographicFront"/>
            <a:lightRig rig="threePt" dir="t"/>
          </a:scene3d>
          <a:sp3d>
            <a:bevelT w="152400" h="1524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Tree>
    <p:extLst>
      <p:ext uri="{BB962C8B-B14F-4D97-AF65-F5344CB8AC3E}">
        <p14:creationId xmlns:p14="http://schemas.microsoft.com/office/powerpoint/2010/main" val="3146983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a:extLst>
              <a:ext uri="{FF2B5EF4-FFF2-40B4-BE49-F238E27FC236}">
                <a16:creationId xmlns:a16="http://schemas.microsoft.com/office/drawing/2014/main" id="{4B105580-37AA-C44B-9E75-721DB5D5AA3E}"/>
              </a:ext>
            </a:extLst>
          </p:cNvPr>
          <p:cNvSpPr/>
          <p:nvPr/>
        </p:nvSpPr>
        <p:spPr>
          <a:xfrm>
            <a:off x="2967311" y="3385363"/>
            <a:ext cx="8568951" cy="1856202"/>
          </a:xfrm>
          <a:prstGeom prst="roundRect">
            <a:avLst/>
          </a:prstGeom>
          <a:solidFill>
            <a:srgbClr val="FFFFFF">
              <a:alpha val="50196"/>
            </a:srgbClr>
          </a:solidFill>
          <a:ln>
            <a:solidFill>
              <a:srgbClr val="48B2EE"/>
            </a:solidFill>
          </a:ln>
          <a:effectLst>
            <a:innerShdw blurRad="63500" dist="50800" dir="13500000">
              <a:prstClr val="black">
                <a:alpha val="50000"/>
              </a:prstClr>
            </a:innerShdw>
          </a:effectLst>
          <a:scene3d>
            <a:camera prst="orthographicFront"/>
            <a:lightRig rig="threePt" dir="t"/>
          </a:scene3d>
          <a:sp3d>
            <a:bevelT w="152400" h="1524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
        <p:nvSpPr>
          <p:cNvPr id="8" name="角丸四角形 7">
            <a:extLst>
              <a:ext uri="{FF2B5EF4-FFF2-40B4-BE49-F238E27FC236}">
                <a16:creationId xmlns:a16="http://schemas.microsoft.com/office/drawing/2014/main" id="{11DE8EBB-04F7-CC43-A1BA-3BD99ABA6FBD}"/>
              </a:ext>
            </a:extLst>
          </p:cNvPr>
          <p:cNvSpPr/>
          <p:nvPr/>
        </p:nvSpPr>
        <p:spPr>
          <a:xfrm>
            <a:off x="2967310" y="5480306"/>
            <a:ext cx="8568951" cy="577907"/>
          </a:xfrm>
          <a:prstGeom prst="roundRect">
            <a:avLst/>
          </a:prstGeom>
          <a:solidFill>
            <a:srgbClr val="FFFFFF">
              <a:alpha val="50196"/>
            </a:srgbClr>
          </a:solidFill>
          <a:ln>
            <a:solidFill>
              <a:srgbClr val="48B2EE"/>
            </a:solidFill>
          </a:ln>
          <a:effectLst>
            <a:innerShdw blurRad="63500" dist="50800" dir="13500000">
              <a:prstClr val="black">
                <a:alpha val="50000"/>
              </a:prstClr>
            </a:innerShdw>
          </a:effectLst>
          <a:scene3d>
            <a:camera prst="orthographicFront"/>
            <a:lightRig rig="threePt" dir="t"/>
          </a:scene3d>
          <a:sp3d>
            <a:bevelT w="152400" h="1524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
        <p:nvSpPr>
          <p:cNvPr id="5" name="角丸四角形 4">
            <a:extLst>
              <a:ext uri="{FF2B5EF4-FFF2-40B4-BE49-F238E27FC236}">
                <a16:creationId xmlns:a16="http://schemas.microsoft.com/office/drawing/2014/main" id="{4166E79C-023F-4B46-A9F8-FC616760045A}"/>
              </a:ext>
            </a:extLst>
          </p:cNvPr>
          <p:cNvSpPr/>
          <p:nvPr/>
        </p:nvSpPr>
        <p:spPr>
          <a:xfrm>
            <a:off x="2967310" y="1772816"/>
            <a:ext cx="8568951" cy="1309235"/>
          </a:xfrm>
          <a:prstGeom prst="roundRect">
            <a:avLst/>
          </a:prstGeom>
          <a:solidFill>
            <a:schemeClr val="accent2">
              <a:lumMod val="20000"/>
              <a:lumOff val="80000"/>
            </a:schemeClr>
          </a:solidFill>
          <a:ln>
            <a:solidFill>
              <a:srgbClr val="FF0000"/>
            </a:solidFill>
          </a:ln>
          <a:effectLst>
            <a:innerShdw blurRad="63500" dist="50800" dir="13500000">
              <a:prstClr val="black">
                <a:alpha val="50000"/>
              </a:prstClr>
            </a:innerShdw>
          </a:effectLst>
          <a:scene3d>
            <a:camera prst="orthographicFront"/>
            <a:lightRig rig="threePt" dir="t"/>
          </a:scene3d>
          <a:sp3d>
            <a:bevelT w="152400" h="50800" prst="softRound"/>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
        <p:nvSpPr>
          <p:cNvPr id="2" name="タイトル 1">
            <a:extLst>
              <a:ext uri="{FF2B5EF4-FFF2-40B4-BE49-F238E27FC236}">
                <a16:creationId xmlns:a16="http://schemas.microsoft.com/office/drawing/2014/main" id="{8AF1EEA6-CBA6-624D-981A-500792F95BE9}"/>
              </a:ext>
            </a:extLst>
          </p:cNvPr>
          <p:cNvSpPr>
            <a:spLocks noGrp="1"/>
          </p:cNvSpPr>
          <p:nvPr>
            <p:ph type="ctrTitle"/>
          </p:nvPr>
        </p:nvSpPr>
        <p:spPr/>
        <p:txBody>
          <a:bodyPr>
            <a:normAutofit/>
          </a:bodyPr>
          <a:lstStyle/>
          <a:p>
            <a:r>
              <a:rPr lang="en-US" altLang="ja-JP" dirty="0"/>
              <a:t>Table of Contents</a:t>
            </a:r>
            <a:endParaRPr lang="ja-JP" altLang="en-US"/>
          </a:p>
        </p:txBody>
      </p:sp>
      <p:sp>
        <p:nvSpPr>
          <p:cNvPr id="7" name="コンテンツ プレースホルダー 6">
            <a:extLst>
              <a:ext uri="{FF2B5EF4-FFF2-40B4-BE49-F238E27FC236}">
                <a16:creationId xmlns:a16="http://schemas.microsoft.com/office/drawing/2014/main" id="{EFE4EA33-AE70-3A46-94E2-68424D85E40D}"/>
              </a:ext>
            </a:extLst>
          </p:cNvPr>
          <p:cNvSpPr>
            <a:spLocks noGrp="1"/>
          </p:cNvSpPr>
          <p:nvPr>
            <p:ph sz="quarter" idx="10"/>
          </p:nvPr>
        </p:nvSpPr>
        <p:spPr/>
        <p:txBody>
          <a:bodyPr>
            <a:normAutofit lnSpcReduction="10000"/>
          </a:bodyPr>
          <a:lstStyle/>
          <a:p>
            <a:r>
              <a:rPr lang="ja-JP" altLang="en-US"/>
              <a:t>なぜデータサイエンスリテラシーを学ぶのか？</a:t>
            </a:r>
            <a:endParaRPr lang="en-US" altLang="ja-JP" dirty="0">
              <a:effectLst>
                <a:glow rad="139700">
                  <a:schemeClr val="bg1"/>
                </a:glow>
              </a:effectLst>
            </a:endParaRPr>
          </a:p>
          <a:p>
            <a:pPr lvl="1"/>
            <a:r>
              <a:rPr lang="ja-JP" altLang="en-US" b="1">
                <a:effectLst>
                  <a:glow rad="139700">
                    <a:schemeClr val="bg1"/>
                  </a:glow>
                </a:effectLst>
              </a:rPr>
              <a:t>社会で起きている変化</a:t>
            </a:r>
            <a:endParaRPr lang="en-US" altLang="ja-JP" b="1" dirty="0">
              <a:effectLst>
                <a:glow rad="139700">
                  <a:schemeClr val="bg1"/>
                </a:glow>
              </a:effectLst>
            </a:endParaRPr>
          </a:p>
          <a:p>
            <a:pPr lvl="2"/>
            <a:r>
              <a:rPr lang="ja-JP" altLang="en-US">
                <a:effectLst>
                  <a:glow rad="139700">
                    <a:schemeClr val="bg1"/>
                  </a:glow>
                </a:effectLst>
              </a:rPr>
              <a:t>人手不足と長時間労働</a:t>
            </a:r>
          </a:p>
          <a:p>
            <a:pPr lvl="2"/>
            <a:r>
              <a:rPr lang="ja-JP" altLang="en-US">
                <a:effectLst>
                  <a:glow rad="139700">
                    <a:schemeClr val="bg1"/>
                  </a:glow>
                </a:effectLst>
              </a:rPr>
              <a:t>社会課題の複雑化・高度化</a:t>
            </a:r>
            <a:endParaRPr lang="en-US" altLang="ja-JP" dirty="0">
              <a:effectLst>
                <a:glow rad="139700">
                  <a:schemeClr val="bg1"/>
                </a:glow>
              </a:effectLst>
            </a:endParaRPr>
          </a:p>
          <a:p>
            <a:pPr lvl="2"/>
            <a:endParaRPr lang="ja-JP" altLang="en-US">
              <a:effectLst>
                <a:glow rad="139700">
                  <a:schemeClr val="bg1"/>
                </a:glow>
              </a:effectLst>
            </a:endParaRPr>
          </a:p>
          <a:p>
            <a:pPr lvl="1"/>
            <a:r>
              <a:rPr lang="ja-JP" altLang="en-US" b="1">
                <a:effectLst>
                  <a:glow rad="139700">
                    <a:schemeClr val="bg1"/>
                  </a:glow>
                </a:effectLst>
              </a:rPr>
              <a:t>科学技術の進展</a:t>
            </a:r>
            <a:endParaRPr lang="en-US" altLang="ja-JP" b="1" dirty="0">
              <a:effectLst>
                <a:glow rad="139700">
                  <a:schemeClr val="bg1"/>
                </a:glow>
              </a:effectLst>
            </a:endParaRPr>
          </a:p>
          <a:p>
            <a:pPr lvl="2"/>
            <a:r>
              <a:rPr kumimoji="1" lang="en-US" altLang="ja-JP" dirty="0">
                <a:effectLst>
                  <a:glow rad="139700">
                    <a:schemeClr val="bg1"/>
                  </a:glow>
                </a:effectLst>
              </a:rPr>
              <a:t>IoT</a:t>
            </a:r>
            <a:r>
              <a:rPr kumimoji="1" lang="ja-JP" altLang="en-US">
                <a:effectLst>
                  <a:glow rad="139700">
                    <a:schemeClr val="bg1"/>
                  </a:glow>
                </a:effectLst>
              </a:rPr>
              <a:t>デバイス等によるデータ増大</a:t>
            </a:r>
            <a:endParaRPr kumimoji="1" lang="en-US" altLang="ja-JP" dirty="0">
              <a:effectLst>
                <a:glow rad="139700">
                  <a:schemeClr val="bg1"/>
                </a:glow>
              </a:effectLst>
            </a:endParaRPr>
          </a:p>
          <a:p>
            <a:pPr lvl="2"/>
            <a:r>
              <a:rPr lang="ja-JP" altLang="en-US">
                <a:effectLst>
                  <a:glow rad="139700">
                    <a:schemeClr val="bg1"/>
                  </a:glow>
                </a:effectLst>
              </a:rPr>
              <a:t>計算機の処理性能の向上</a:t>
            </a:r>
            <a:endParaRPr lang="en-US" altLang="ja-JP" dirty="0">
              <a:effectLst>
                <a:glow rad="139700">
                  <a:schemeClr val="bg1"/>
                </a:glow>
              </a:effectLst>
            </a:endParaRPr>
          </a:p>
          <a:p>
            <a:pPr lvl="2"/>
            <a:r>
              <a:rPr lang="en-US" altLang="ja-JP" dirty="0">
                <a:effectLst>
                  <a:glow rad="139700">
                    <a:schemeClr val="bg1"/>
                  </a:glow>
                </a:effectLst>
              </a:rPr>
              <a:t>AI</a:t>
            </a:r>
            <a:r>
              <a:rPr lang="ja-JP" altLang="en-US">
                <a:effectLst>
                  <a:glow rad="139700">
                    <a:schemeClr val="bg1"/>
                  </a:glow>
                </a:effectLst>
              </a:rPr>
              <a:t>の非連続的進化</a:t>
            </a:r>
            <a:endParaRPr kumimoji="1" lang="en-US" altLang="ja-JP" dirty="0">
              <a:effectLst>
                <a:glow rad="139700">
                  <a:schemeClr val="bg1"/>
                </a:glow>
              </a:effectLst>
            </a:endParaRPr>
          </a:p>
          <a:p>
            <a:pPr lvl="2"/>
            <a:endParaRPr lang="en-US" altLang="ja-JP" dirty="0">
              <a:effectLst>
                <a:glow rad="139700">
                  <a:schemeClr val="bg1"/>
                </a:glow>
              </a:effectLst>
            </a:endParaRPr>
          </a:p>
          <a:p>
            <a:pPr lvl="1"/>
            <a:r>
              <a:rPr lang="ja-JP" altLang="en-US" b="1">
                <a:effectLst>
                  <a:glow rad="139700">
                    <a:schemeClr val="bg1"/>
                  </a:glow>
                </a:effectLst>
              </a:rPr>
              <a:t>データサイエンス・</a:t>
            </a:r>
            <a:r>
              <a:rPr lang="en-US" altLang="ja-JP" b="1" dirty="0">
                <a:effectLst>
                  <a:glow rad="139700">
                    <a:schemeClr val="bg1"/>
                  </a:glow>
                </a:effectLst>
              </a:rPr>
              <a:t>AI</a:t>
            </a:r>
            <a:r>
              <a:rPr lang="ja-JP" altLang="en-US" b="1">
                <a:effectLst>
                  <a:glow rad="139700">
                    <a:schemeClr val="bg1"/>
                  </a:glow>
                </a:effectLst>
              </a:rPr>
              <a:t>による社会課題の解決</a:t>
            </a:r>
            <a:endParaRPr lang="en-US" altLang="ja-JP" b="1" dirty="0">
              <a:effectLst>
                <a:glow rad="139700">
                  <a:schemeClr val="bg1"/>
                </a:glow>
              </a:effectLst>
            </a:endParaRPr>
          </a:p>
          <a:p>
            <a:pPr lvl="2"/>
            <a:endParaRPr lang="en-US" altLang="ja-JP" dirty="0">
              <a:effectLst>
                <a:glow rad="139700">
                  <a:schemeClr val="bg1"/>
                </a:glow>
              </a:effectLst>
            </a:endParaRPr>
          </a:p>
        </p:txBody>
      </p:sp>
      <p:sp>
        <p:nvSpPr>
          <p:cNvPr id="4" name="テキスト プレースホルダー 3">
            <a:extLst>
              <a:ext uri="{FF2B5EF4-FFF2-40B4-BE49-F238E27FC236}">
                <a16:creationId xmlns:a16="http://schemas.microsoft.com/office/drawing/2014/main" id="{71729DBA-7622-1D4F-8977-A173A3BECA41}"/>
              </a:ext>
            </a:extLst>
          </p:cNvPr>
          <p:cNvSpPr>
            <a:spLocks noGrp="1"/>
          </p:cNvSpPr>
          <p:nvPr>
            <p:ph type="body" sz="quarter" idx="11"/>
          </p:nvPr>
        </p:nvSpPr>
        <p:spPr>
          <a:xfrm rot="5400000">
            <a:off x="-2300060" y="3015272"/>
            <a:ext cx="5832600" cy="878400"/>
          </a:xfrm>
        </p:spPr>
        <p:txBody>
          <a:bodyPr>
            <a:normAutofit/>
          </a:bodyPr>
          <a:lstStyle/>
          <a:p>
            <a:r>
              <a:rPr lang="ja-JP" altLang="en-US"/>
              <a:t>データサイエンスとは？</a:t>
            </a:r>
          </a:p>
        </p:txBody>
      </p:sp>
    </p:spTree>
    <p:extLst>
      <p:ext uri="{BB962C8B-B14F-4D97-AF65-F5344CB8AC3E}">
        <p14:creationId xmlns:p14="http://schemas.microsoft.com/office/powerpoint/2010/main" val="3963078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E01D4404-B3A5-4248-BA60-2AB2B3A5464D}"/>
              </a:ext>
            </a:extLst>
          </p:cNvPr>
          <p:cNvSpPr>
            <a:spLocks noGrp="1"/>
          </p:cNvSpPr>
          <p:nvPr>
            <p:ph idx="1"/>
          </p:nvPr>
        </p:nvSpPr>
        <p:spPr>
          <a:xfrm>
            <a:off x="527383" y="1772816"/>
            <a:ext cx="6528405" cy="3936281"/>
          </a:xfrm>
          <a:ln>
            <a:noFill/>
          </a:ln>
        </p:spPr>
        <p:txBody>
          <a:bodyPr>
            <a:normAutofit/>
          </a:bodyPr>
          <a:lstStyle/>
          <a:p>
            <a:pPr marL="493713" indent="-493713"/>
            <a:r>
              <a:rPr lang="ja-JP" altLang="en-US"/>
              <a:t>労働人口の減少・熟練者の引退</a:t>
            </a:r>
            <a:endParaRPr lang="en-US" altLang="ja-JP" dirty="0"/>
          </a:p>
          <a:p>
            <a:pPr marL="857250" lvl="1" indent="-457200"/>
            <a:r>
              <a:rPr lang="ja-JP" altLang="en-US">
                <a:sym typeface="Wingdings" pitchFamily="2" charset="2"/>
              </a:rPr>
              <a:t>１人が複数の業務を管理・実施</a:t>
            </a:r>
            <a:endParaRPr lang="en-US" altLang="ja-JP" dirty="0">
              <a:sym typeface="Wingdings" pitchFamily="2" charset="2"/>
            </a:endParaRPr>
          </a:p>
          <a:p>
            <a:pPr marL="1257300" lvl="2" indent="-457200"/>
            <a:r>
              <a:rPr lang="ja-JP" altLang="en-US">
                <a:sym typeface="Wingdings" pitchFamily="2" charset="2"/>
              </a:rPr>
              <a:t>型通りの業務の</a:t>
            </a:r>
            <a:r>
              <a:rPr lang="ja-JP" altLang="en-US"/>
              <a:t>自動化</a:t>
            </a:r>
            <a:endParaRPr lang="en-US" altLang="ja-JP" dirty="0"/>
          </a:p>
          <a:p>
            <a:pPr marL="893763" lvl="1" indent="-493713"/>
            <a:r>
              <a:rPr lang="ja-JP" altLang="en-US"/>
              <a:t>熟練者のノウハウ引き継ぎ</a:t>
            </a:r>
            <a:endParaRPr lang="en-US" altLang="ja-JP" dirty="0"/>
          </a:p>
          <a:p>
            <a:pPr marL="1293813" lvl="2" indent="-493713"/>
            <a:r>
              <a:rPr lang="ja-JP" altLang="en-US">
                <a:sym typeface="Wingdings" pitchFamily="2" charset="2"/>
              </a:rPr>
              <a:t>ノウハウの文書化、数値データ化</a:t>
            </a:r>
            <a:endParaRPr lang="en-US" altLang="ja-JP" dirty="0"/>
          </a:p>
          <a:p>
            <a:pPr marL="1293813" lvl="2" indent="-493713"/>
            <a:endParaRPr lang="en-US" altLang="ja-JP" dirty="0"/>
          </a:p>
        </p:txBody>
      </p:sp>
      <p:sp>
        <p:nvSpPr>
          <p:cNvPr id="5" name="テキスト プレースホルダー 4">
            <a:extLst>
              <a:ext uri="{FF2B5EF4-FFF2-40B4-BE49-F238E27FC236}">
                <a16:creationId xmlns:a16="http://schemas.microsoft.com/office/drawing/2014/main" id="{FDE45D00-72F7-1145-ACCC-A303AA8730C2}"/>
              </a:ext>
            </a:extLst>
          </p:cNvPr>
          <p:cNvSpPr>
            <a:spLocks noGrp="1"/>
          </p:cNvSpPr>
          <p:nvPr>
            <p:ph type="body" sz="quarter" idx="13"/>
          </p:nvPr>
        </p:nvSpPr>
        <p:spPr/>
        <p:txBody>
          <a:bodyPr>
            <a:normAutofit fontScale="92500" lnSpcReduction="20000"/>
          </a:bodyPr>
          <a:lstStyle/>
          <a:p>
            <a:r>
              <a:rPr lang="ja-JP" altLang="en-US"/>
              <a:t>人手不足と長時間労働</a:t>
            </a:r>
          </a:p>
        </p:txBody>
      </p:sp>
      <p:sp>
        <p:nvSpPr>
          <p:cNvPr id="6" name="タイトル 5">
            <a:extLst>
              <a:ext uri="{FF2B5EF4-FFF2-40B4-BE49-F238E27FC236}">
                <a16:creationId xmlns:a16="http://schemas.microsoft.com/office/drawing/2014/main" id="{8FE05373-22EE-8144-97D2-91AD5D63DEEC}"/>
              </a:ext>
            </a:extLst>
          </p:cNvPr>
          <p:cNvSpPr>
            <a:spLocks noGrp="1"/>
          </p:cNvSpPr>
          <p:nvPr>
            <p:ph type="title"/>
          </p:nvPr>
        </p:nvSpPr>
        <p:spPr/>
        <p:txBody>
          <a:bodyPr/>
          <a:lstStyle/>
          <a:p>
            <a:r>
              <a:rPr lang="ja-JP" altLang="en-US"/>
              <a:t>社会で起きている変化</a:t>
            </a:r>
            <a:endParaRPr kumimoji="1" lang="ja-JP" altLang="en-US"/>
          </a:p>
        </p:txBody>
      </p:sp>
      <p:sp>
        <p:nvSpPr>
          <p:cNvPr id="7" name="テキスト プレースホルダー 6">
            <a:extLst>
              <a:ext uri="{FF2B5EF4-FFF2-40B4-BE49-F238E27FC236}">
                <a16:creationId xmlns:a16="http://schemas.microsoft.com/office/drawing/2014/main" id="{92C166AD-31EB-7145-B144-8FF0A6953F14}"/>
              </a:ext>
            </a:extLst>
          </p:cNvPr>
          <p:cNvSpPr>
            <a:spLocks noGrp="1"/>
          </p:cNvSpPr>
          <p:nvPr>
            <p:ph type="body" sz="quarter" idx="14"/>
          </p:nvPr>
        </p:nvSpPr>
        <p:spPr/>
        <p:txBody>
          <a:bodyPr/>
          <a:lstStyle/>
          <a:p>
            <a:r>
              <a:rPr lang="ja-JP" altLang="en-US"/>
              <a:t>なぜデータサイエンスリテラシーを学ぶのか？</a:t>
            </a:r>
          </a:p>
          <a:p>
            <a:endParaRPr kumimoji="1" lang="ja-JP" altLang="en-US"/>
          </a:p>
        </p:txBody>
      </p:sp>
      <p:graphicFrame>
        <p:nvGraphicFramePr>
          <p:cNvPr id="13" name="グラフ 12">
            <a:extLst>
              <a:ext uri="{FF2B5EF4-FFF2-40B4-BE49-F238E27FC236}">
                <a16:creationId xmlns:a16="http://schemas.microsoft.com/office/drawing/2014/main" id="{05322D5D-4929-D844-BF94-39EFC57D531C}"/>
              </a:ext>
            </a:extLst>
          </p:cNvPr>
          <p:cNvGraphicFramePr/>
          <p:nvPr>
            <p:extLst>
              <p:ext uri="{D42A27DB-BD31-4B8C-83A1-F6EECF244321}">
                <p14:modId xmlns:p14="http://schemas.microsoft.com/office/powerpoint/2010/main" val="562600248"/>
              </p:ext>
            </p:extLst>
          </p:nvPr>
        </p:nvGraphicFramePr>
        <p:xfrm>
          <a:off x="6384032" y="1700808"/>
          <a:ext cx="5485093" cy="4465313"/>
        </p:xfrm>
        <a:graphic>
          <a:graphicData uri="http://schemas.openxmlformats.org/drawingml/2006/chart">
            <c:chart xmlns:c="http://schemas.openxmlformats.org/drawingml/2006/chart" xmlns:r="http://schemas.openxmlformats.org/officeDocument/2006/relationships" r:id="rId3"/>
          </a:graphicData>
        </a:graphic>
      </p:graphicFrame>
      <p:sp>
        <p:nvSpPr>
          <p:cNvPr id="20" name="テキスト ボックス 19">
            <a:extLst>
              <a:ext uri="{FF2B5EF4-FFF2-40B4-BE49-F238E27FC236}">
                <a16:creationId xmlns:a16="http://schemas.microsoft.com/office/drawing/2014/main" id="{178DAD0C-8025-5B4F-8529-B959D3E75A96}"/>
              </a:ext>
            </a:extLst>
          </p:cNvPr>
          <p:cNvSpPr txBox="1"/>
          <p:nvPr/>
        </p:nvSpPr>
        <p:spPr>
          <a:xfrm>
            <a:off x="6240016" y="6093296"/>
            <a:ext cx="5760640" cy="538609"/>
          </a:xfrm>
          <a:prstGeom prst="rect">
            <a:avLst/>
          </a:prstGeom>
          <a:noFill/>
        </p:spPr>
        <p:txBody>
          <a:bodyPr wrap="square" rtlCol="0">
            <a:spAutoFit/>
          </a:bodyPr>
          <a:lstStyle/>
          <a:p>
            <a:pPr algn="r"/>
            <a:r>
              <a:rPr lang="ja-JP" altLang="en-US" sz="1000">
                <a:latin typeface="Meiryo UI" panose="020B0604030504040204" pitchFamily="34" charset="-128"/>
                <a:ea typeface="Meiryo UI" panose="020B0604030504040204" pitchFamily="34" charset="-128"/>
              </a:rPr>
              <a:t>「年齢</a:t>
            </a:r>
            <a:r>
              <a:rPr lang="en-US" altLang="ja-JP" sz="1000" dirty="0">
                <a:latin typeface="Meiryo UI" panose="020B0604030504040204" pitchFamily="34" charset="-128"/>
                <a:ea typeface="Meiryo UI" panose="020B0604030504040204" pitchFamily="34" charset="-128"/>
              </a:rPr>
              <a:t>3</a:t>
            </a:r>
            <a:r>
              <a:rPr lang="ja-JP" altLang="en-US" sz="1000">
                <a:latin typeface="Meiryo UI" panose="020B0604030504040204" pitchFamily="34" charset="-128"/>
                <a:ea typeface="Meiryo UI" panose="020B0604030504040204" pitchFamily="34" charset="-128"/>
              </a:rPr>
              <a:t>区分別人口：実績値および推計値」（国立社会保障・人口問題研究所）</a:t>
            </a:r>
            <a:br>
              <a:rPr lang="ja-JP" altLang="en-US" sz="1000">
                <a:latin typeface="Meiryo UI" panose="020B0604030504040204" pitchFamily="34" charset="-128"/>
                <a:ea typeface="Meiryo UI" panose="020B0604030504040204" pitchFamily="34" charset="-128"/>
              </a:rPr>
            </a:br>
            <a:r>
              <a:rPr lang="ja-JP" altLang="en-US" sz="900">
                <a:latin typeface="Meiryo UI" panose="020B0604030504040204" pitchFamily="34" charset="-128"/>
                <a:ea typeface="Meiryo UI" panose="020B0604030504040204" pitchFamily="34" charset="-128"/>
              </a:rPr>
              <a:t>　　　　 </a:t>
            </a:r>
            <a:r>
              <a:rPr lang="ja-JP" altLang="en-US" sz="800">
                <a:latin typeface="Meiryo UI" panose="020B0604030504040204" pitchFamily="34" charset="-128"/>
                <a:ea typeface="Meiryo UI" panose="020B0604030504040204" pitchFamily="34" charset="-128"/>
              </a:rPr>
              <a:t>（</a:t>
            </a:r>
            <a:r>
              <a:rPr lang="en" altLang="ja-JP" sz="800" dirty="0">
                <a:latin typeface="Meiryo UI" panose="020B0604030504040204" pitchFamily="34" charset="-128"/>
                <a:ea typeface="Meiryo UI" panose="020B0604030504040204" pitchFamily="34" charset="-128"/>
                <a:hlinkClick r:id="rId4"/>
              </a:rPr>
              <a:t>http://www.ipss.go.jp/pp-zenkoku/j/zenkoku2017/db_zenkoku2017/g_tables/pp29gg0103data.htm</a:t>
            </a:r>
            <a:r>
              <a:rPr lang="ja-JP" altLang="en" sz="800">
                <a:latin typeface="Meiryo UI" panose="020B0604030504040204" pitchFamily="34" charset="-128"/>
                <a:ea typeface="Meiryo UI" panose="020B0604030504040204" pitchFamily="34" charset="-128"/>
              </a:rPr>
              <a:t>）</a:t>
            </a:r>
            <a:endParaRPr lang="en-US" altLang="ja-JP" sz="1000" dirty="0">
              <a:latin typeface="Meiryo UI" panose="020B0604030504040204" pitchFamily="34" charset="-128"/>
              <a:ea typeface="Meiryo UI" panose="020B0604030504040204" pitchFamily="34" charset="-128"/>
            </a:endParaRPr>
          </a:p>
          <a:p>
            <a:pPr algn="r"/>
            <a:r>
              <a:rPr lang="ja-JP" altLang="en-US" sz="1000">
                <a:latin typeface="Meiryo UI" panose="020B0604030504040204" pitchFamily="34" charset="-128"/>
                <a:ea typeface="Meiryo UI" panose="020B0604030504040204" pitchFamily="34" charset="-128"/>
              </a:rPr>
              <a:t>を加工して作成（</a:t>
            </a:r>
            <a:r>
              <a:rPr lang="en-US" altLang="ja-JP" sz="1000" dirty="0">
                <a:latin typeface="Meiryo UI" panose="020B0604030504040204" pitchFamily="34" charset="-128"/>
                <a:ea typeface="Meiryo UI" panose="020B0604030504040204" pitchFamily="34" charset="-128"/>
              </a:rPr>
              <a:t>©</a:t>
            </a:r>
            <a:r>
              <a:rPr lang="en-US" altLang="ja-JP" sz="1000" dirty="0">
                <a:latin typeface="Meiryo UI" panose="020B0604030504040204" pitchFamily="34" charset="-128"/>
                <a:ea typeface="Meiryo UI" panose="020B0604030504040204" pitchFamily="34" charset="-128"/>
                <a:hlinkClick r:id="rId5"/>
              </a:rPr>
              <a:t>IPSS</a:t>
            </a:r>
            <a:r>
              <a:rPr lang="ja-JP" altLang="en-US" sz="1000">
                <a:latin typeface="Meiryo UI" panose="020B0604030504040204" pitchFamily="34" charset="-128"/>
                <a:ea typeface="Meiryo UI" panose="020B0604030504040204" pitchFamily="34" charset="-128"/>
              </a:rPr>
              <a:t>）</a:t>
            </a:r>
          </a:p>
        </p:txBody>
      </p:sp>
      <p:sp>
        <p:nvSpPr>
          <p:cNvPr id="22" name="テキスト ボックス 21">
            <a:extLst>
              <a:ext uri="{FF2B5EF4-FFF2-40B4-BE49-F238E27FC236}">
                <a16:creationId xmlns:a16="http://schemas.microsoft.com/office/drawing/2014/main" id="{74AAE6CE-E28F-264D-BFE8-686030F63847}"/>
              </a:ext>
            </a:extLst>
          </p:cNvPr>
          <p:cNvSpPr txBox="1"/>
          <p:nvPr/>
        </p:nvSpPr>
        <p:spPr>
          <a:xfrm>
            <a:off x="10848528" y="4653136"/>
            <a:ext cx="800219" cy="461665"/>
          </a:xfrm>
          <a:prstGeom prst="rect">
            <a:avLst/>
          </a:prstGeom>
          <a:noFill/>
        </p:spPr>
        <p:txBody>
          <a:bodyPr wrap="none" rtlCol="0">
            <a:spAutoFit/>
          </a:bodyPr>
          <a:lstStyle/>
          <a:p>
            <a:r>
              <a:rPr kumimoji="1" lang="ja-JP" altLang="en-US" sz="1200">
                <a:solidFill>
                  <a:srgbClr val="7030A0"/>
                </a:solidFill>
                <a:latin typeface="Meiryo UI" panose="020B0604030504040204" pitchFamily="34" charset="-128"/>
                <a:ea typeface="Meiryo UI" panose="020B0604030504040204" pitchFamily="34" charset="-128"/>
              </a:rPr>
              <a:t>老年人口</a:t>
            </a:r>
            <a:endParaRPr kumimoji="1" lang="en-US" altLang="ja-JP" sz="1200" dirty="0">
              <a:solidFill>
                <a:srgbClr val="7030A0"/>
              </a:solidFill>
              <a:latin typeface="Meiryo UI" panose="020B0604030504040204" pitchFamily="34" charset="-128"/>
              <a:ea typeface="Meiryo UI" panose="020B0604030504040204" pitchFamily="34" charset="-128"/>
            </a:endParaRPr>
          </a:p>
          <a:p>
            <a:r>
              <a:rPr kumimoji="1" lang="ja-JP" altLang="en-US" sz="1200">
                <a:solidFill>
                  <a:srgbClr val="7030A0"/>
                </a:solidFill>
                <a:latin typeface="Meiryo UI" panose="020B0604030504040204" pitchFamily="34" charset="-128"/>
                <a:ea typeface="Meiryo UI" panose="020B0604030504040204" pitchFamily="34" charset="-128"/>
              </a:rPr>
              <a:t>がピーク</a:t>
            </a:r>
          </a:p>
        </p:txBody>
      </p:sp>
      <p:sp>
        <p:nvSpPr>
          <p:cNvPr id="25" name="テキスト ボックス 24">
            <a:extLst>
              <a:ext uri="{FF2B5EF4-FFF2-40B4-BE49-F238E27FC236}">
                <a16:creationId xmlns:a16="http://schemas.microsoft.com/office/drawing/2014/main" id="{DF94A794-DE72-0B44-BA8D-9F5D7B152110}"/>
              </a:ext>
            </a:extLst>
          </p:cNvPr>
          <p:cNvSpPr txBox="1"/>
          <p:nvPr/>
        </p:nvSpPr>
        <p:spPr>
          <a:xfrm>
            <a:off x="10488488" y="3433760"/>
            <a:ext cx="1465466" cy="276999"/>
          </a:xfrm>
          <a:prstGeom prst="rect">
            <a:avLst/>
          </a:prstGeom>
          <a:noFill/>
        </p:spPr>
        <p:txBody>
          <a:bodyPr wrap="none" rtlCol="0">
            <a:spAutoFit/>
          </a:bodyPr>
          <a:lstStyle/>
          <a:p>
            <a:r>
              <a:rPr kumimoji="1" lang="ja-JP" altLang="en-US" sz="1200">
                <a:solidFill>
                  <a:schemeClr val="accent3"/>
                </a:solidFill>
                <a:latin typeface="Meiryo UI" panose="020B0604030504040204" pitchFamily="34" charset="-128"/>
                <a:ea typeface="Meiryo UI" panose="020B0604030504040204" pitchFamily="34" charset="-128"/>
              </a:rPr>
              <a:t>▲</a:t>
            </a:r>
            <a:r>
              <a:rPr kumimoji="1" lang="en-US" altLang="ja-JP" sz="1200" dirty="0">
                <a:solidFill>
                  <a:schemeClr val="accent3"/>
                </a:solidFill>
                <a:latin typeface="Meiryo UI" panose="020B0604030504040204" pitchFamily="34" charset="-128"/>
                <a:ea typeface="Meiryo UI" panose="020B0604030504040204" pitchFamily="34" charset="-128"/>
              </a:rPr>
              <a:t>100</a:t>
            </a:r>
            <a:r>
              <a:rPr kumimoji="1" lang="ja-JP" altLang="en-US" sz="1200">
                <a:solidFill>
                  <a:schemeClr val="accent3"/>
                </a:solidFill>
                <a:latin typeface="Meiryo UI" panose="020B0604030504040204" pitchFamily="34" charset="-128"/>
                <a:ea typeface="Meiryo UI" panose="020B0604030504040204" pitchFamily="34" charset="-128"/>
              </a:rPr>
              <a:t>万人</a:t>
            </a:r>
            <a:r>
              <a:rPr kumimoji="1" lang="en-US" altLang="ja-JP" sz="1200" dirty="0">
                <a:solidFill>
                  <a:schemeClr val="accent3"/>
                </a:solidFill>
                <a:latin typeface="Meiryo UI" panose="020B0604030504040204" pitchFamily="34" charset="-128"/>
                <a:ea typeface="Meiryo UI" panose="020B0604030504040204" pitchFamily="34" charset="-128"/>
              </a:rPr>
              <a:t>/</a:t>
            </a:r>
            <a:r>
              <a:rPr kumimoji="1" lang="ja-JP" altLang="en-US" sz="1200">
                <a:solidFill>
                  <a:schemeClr val="accent3"/>
                </a:solidFill>
                <a:latin typeface="Meiryo UI" panose="020B0604030504040204" pitchFamily="34" charset="-128"/>
                <a:ea typeface="Meiryo UI" panose="020B0604030504040204" pitchFamily="34" charset="-128"/>
              </a:rPr>
              <a:t>年減少</a:t>
            </a:r>
          </a:p>
        </p:txBody>
      </p:sp>
      <p:sp>
        <p:nvSpPr>
          <p:cNvPr id="24" name="上矢印 23">
            <a:extLst>
              <a:ext uri="{FF2B5EF4-FFF2-40B4-BE49-F238E27FC236}">
                <a16:creationId xmlns:a16="http://schemas.microsoft.com/office/drawing/2014/main" id="{0604904E-286A-6F47-A915-9749E095B786}"/>
              </a:ext>
            </a:extLst>
          </p:cNvPr>
          <p:cNvSpPr/>
          <p:nvPr/>
        </p:nvSpPr>
        <p:spPr>
          <a:xfrm>
            <a:off x="11657125" y="4704695"/>
            <a:ext cx="156837" cy="254366"/>
          </a:xfrm>
          <a:prstGeom prst="upArrow">
            <a:avLst/>
          </a:prstGeom>
          <a:solidFill>
            <a:schemeClr val="accent4">
              <a:lumMod val="60000"/>
              <a:lumOff val="40000"/>
            </a:schemeClr>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4" name="星 5 13">
            <a:extLst>
              <a:ext uri="{FF2B5EF4-FFF2-40B4-BE49-F238E27FC236}">
                <a16:creationId xmlns:a16="http://schemas.microsoft.com/office/drawing/2014/main" id="{20E35BAF-BA3C-2C4E-86F0-9A99A81DA6C1}"/>
              </a:ext>
            </a:extLst>
          </p:cNvPr>
          <p:cNvSpPr/>
          <p:nvPr/>
        </p:nvSpPr>
        <p:spPr>
          <a:xfrm>
            <a:off x="11657125" y="934296"/>
            <a:ext cx="1097801" cy="1097801"/>
          </a:xfrm>
          <a:prstGeom prst="star5">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en-US" altLang="ja-JP" sz="1600" dirty="0">
              <a:solidFill>
                <a:srgbClr val="FF0000"/>
              </a:solidFill>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719556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FDE45D00-72F7-1145-ACCC-A303AA8730C2}"/>
              </a:ext>
            </a:extLst>
          </p:cNvPr>
          <p:cNvSpPr>
            <a:spLocks noGrp="1"/>
          </p:cNvSpPr>
          <p:nvPr>
            <p:ph type="body" sz="quarter" idx="13"/>
          </p:nvPr>
        </p:nvSpPr>
        <p:spPr>
          <a:xfrm>
            <a:off x="527051" y="1196753"/>
            <a:ext cx="7873205" cy="503237"/>
          </a:xfrm>
        </p:spPr>
        <p:txBody>
          <a:bodyPr>
            <a:normAutofit fontScale="92500" lnSpcReduction="20000"/>
          </a:bodyPr>
          <a:lstStyle/>
          <a:p>
            <a:r>
              <a:rPr lang="ja-JP" altLang="en-US"/>
              <a:t>人手不足と長時間労働</a:t>
            </a:r>
          </a:p>
        </p:txBody>
      </p:sp>
      <p:pic>
        <p:nvPicPr>
          <p:cNvPr id="3" name="図 2">
            <a:extLst>
              <a:ext uri="{FF2B5EF4-FFF2-40B4-BE49-F238E27FC236}">
                <a16:creationId xmlns:a16="http://schemas.microsoft.com/office/drawing/2014/main" id="{BF519588-3DCA-ED44-9DCD-54554E9C4DD5}"/>
              </a:ext>
            </a:extLst>
          </p:cNvPr>
          <p:cNvPicPr>
            <a:picLocks noChangeAspect="1"/>
          </p:cNvPicPr>
          <p:nvPr/>
        </p:nvPicPr>
        <p:blipFill>
          <a:blip r:embed="rId3"/>
          <a:stretch>
            <a:fillRect/>
          </a:stretch>
        </p:blipFill>
        <p:spPr>
          <a:xfrm>
            <a:off x="8575916" y="20340"/>
            <a:ext cx="3186545" cy="6176818"/>
          </a:xfrm>
          <a:prstGeom prst="rect">
            <a:avLst/>
          </a:prstGeom>
        </p:spPr>
      </p:pic>
      <p:sp>
        <p:nvSpPr>
          <p:cNvPr id="2" name="コンテンツ プレースホルダー 1">
            <a:extLst>
              <a:ext uri="{FF2B5EF4-FFF2-40B4-BE49-F238E27FC236}">
                <a16:creationId xmlns:a16="http://schemas.microsoft.com/office/drawing/2014/main" id="{E01D4404-B3A5-4248-BA60-2AB2B3A5464D}"/>
              </a:ext>
            </a:extLst>
          </p:cNvPr>
          <p:cNvSpPr>
            <a:spLocks noGrp="1"/>
          </p:cNvSpPr>
          <p:nvPr>
            <p:ph idx="1"/>
          </p:nvPr>
        </p:nvSpPr>
        <p:spPr>
          <a:xfrm>
            <a:off x="527383" y="1772816"/>
            <a:ext cx="6528405" cy="3936281"/>
          </a:xfrm>
          <a:ln>
            <a:noFill/>
          </a:ln>
        </p:spPr>
        <p:txBody>
          <a:bodyPr>
            <a:normAutofit/>
          </a:bodyPr>
          <a:lstStyle/>
          <a:p>
            <a:pPr marL="493713" indent="-493713"/>
            <a:r>
              <a:rPr lang="ja-JP" altLang="en-US"/>
              <a:t>時間あたり労働生産性の低さ</a:t>
            </a:r>
            <a:endParaRPr lang="en-US" altLang="ja-JP" dirty="0"/>
          </a:p>
          <a:p>
            <a:pPr marL="893763" lvl="1" indent="-493713"/>
            <a:r>
              <a:rPr lang="ja-JP" altLang="en-US">
                <a:solidFill>
                  <a:srgbClr val="FF0000"/>
                </a:solidFill>
              </a:rPr>
              <a:t>日本の時間当たり労働生産性</a:t>
            </a:r>
            <a:r>
              <a:rPr lang="ja-JP" altLang="en-US"/>
              <a:t>は</a:t>
            </a:r>
            <a:r>
              <a:rPr lang="en-US" altLang="ja-JP" dirty="0"/>
              <a:t>46.8</a:t>
            </a:r>
            <a:r>
              <a:rPr lang="ja-JP" altLang="en-US"/>
              <a:t>ドルで、</a:t>
            </a:r>
            <a:r>
              <a:rPr lang="en" altLang="ja-JP" dirty="0"/>
              <a:t>OECD</a:t>
            </a:r>
            <a:r>
              <a:rPr lang="ja-JP" altLang="en-US"/>
              <a:t>加盟</a:t>
            </a:r>
            <a:r>
              <a:rPr lang="en-US" altLang="ja-JP" dirty="0">
                <a:solidFill>
                  <a:srgbClr val="FF0000"/>
                </a:solidFill>
              </a:rPr>
              <a:t>36</a:t>
            </a:r>
            <a:r>
              <a:rPr lang="ja-JP" altLang="en-US">
                <a:solidFill>
                  <a:srgbClr val="FF0000"/>
                </a:solidFill>
              </a:rPr>
              <a:t>カ国中</a:t>
            </a:r>
            <a:r>
              <a:rPr lang="en-US" altLang="ja-JP" dirty="0">
                <a:solidFill>
                  <a:srgbClr val="FF0000"/>
                </a:solidFill>
              </a:rPr>
              <a:t>21</a:t>
            </a:r>
            <a:r>
              <a:rPr lang="ja-JP" altLang="en-US">
                <a:solidFill>
                  <a:srgbClr val="FF0000"/>
                </a:solidFill>
              </a:rPr>
              <a:t>位</a:t>
            </a:r>
            <a:endParaRPr lang="en-US" altLang="ja-JP" dirty="0">
              <a:solidFill>
                <a:srgbClr val="FF0000"/>
              </a:solidFill>
            </a:endParaRPr>
          </a:p>
          <a:p>
            <a:pPr marL="400050" lvl="1" indent="0" algn="r">
              <a:buNone/>
            </a:pPr>
            <a:r>
              <a:rPr lang="ja-JP" altLang="en-US" sz="1500"/>
              <a:t>「労働生産性の国際比較 ２０２０」、公益財団法人・日本生産性本部</a:t>
            </a:r>
          </a:p>
          <a:p>
            <a:pPr marL="1293813" lvl="2" indent="-493713"/>
            <a:r>
              <a:rPr lang="ja-JP" altLang="en-US"/>
              <a:t>ロボット化・機械化によって、１人当たりの労働時間を削減し、長時間労働を是正</a:t>
            </a:r>
            <a:endParaRPr lang="en-US" altLang="ja-JP" dirty="0"/>
          </a:p>
          <a:p>
            <a:pPr marL="1293813" lvl="2" indent="-493713"/>
            <a:r>
              <a:rPr lang="ja-JP" altLang="en-US"/>
              <a:t>成果に影響のない業務や作業の適切な分担（最適化）によって働き方を改善</a:t>
            </a:r>
            <a:endParaRPr lang="en-US" altLang="ja-JP" dirty="0"/>
          </a:p>
          <a:p>
            <a:pPr marL="1293813" lvl="2" indent="-493713"/>
            <a:endParaRPr lang="en-US" altLang="ja-JP" dirty="0"/>
          </a:p>
        </p:txBody>
      </p:sp>
      <p:sp>
        <p:nvSpPr>
          <p:cNvPr id="6" name="タイトル 5">
            <a:extLst>
              <a:ext uri="{FF2B5EF4-FFF2-40B4-BE49-F238E27FC236}">
                <a16:creationId xmlns:a16="http://schemas.microsoft.com/office/drawing/2014/main" id="{8FE05373-22EE-8144-97D2-91AD5D63DEEC}"/>
              </a:ext>
            </a:extLst>
          </p:cNvPr>
          <p:cNvSpPr>
            <a:spLocks noGrp="1"/>
          </p:cNvSpPr>
          <p:nvPr>
            <p:ph type="title"/>
          </p:nvPr>
        </p:nvSpPr>
        <p:spPr/>
        <p:txBody>
          <a:bodyPr/>
          <a:lstStyle/>
          <a:p>
            <a:r>
              <a:rPr lang="ja-JP" altLang="en-US"/>
              <a:t>社会で起きている変化</a:t>
            </a:r>
            <a:endParaRPr kumimoji="1" lang="ja-JP" altLang="en-US"/>
          </a:p>
        </p:txBody>
      </p:sp>
      <p:sp>
        <p:nvSpPr>
          <p:cNvPr id="7" name="テキスト プレースホルダー 6">
            <a:extLst>
              <a:ext uri="{FF2B5EF4-FFF2-40B4-BE49-F238E27FC236}">
                <a16:creationId xmlns:a16="http://schemas.microsoft.com/office/drawing/2014/main" id="{92C166AD-31EB-7145-B144-8FF0A6953F14}"/>
              </a:ext>
            </a:extLst>
          </p:cNvPr>
          <p:cNvSpPr>
            <a:spLocks noGrp="1"/>
          </p:cNvSpPr>
          <p:nvPr>
            <p:ph type="body" sz="quarter" idx="14"/>
          </p:nvPr>
        </p:nvSpPr>
        <p:spPr/>
        <p:txBody>
          <a:bodyPr/>
          <a:lstStyle/>
          <a:p>
            <a:r>
              <a:rPr lang="ja-JP" altLang="en-US"/>
              <a:t>なぜデータサイエンスリテラシーを学ぶのか？</a:t>
            </a:r>
          </a:p>
          <a:p>
            <a:endParaRPr kumimoji="1" lang="ja-JP" altLang="en-US"/>
          </a:p>
        </p:txBody>
      </p:sp>
      <p:sp>
        <p:nvSpPr>
          <p:cNvPr id="20" name="テキスト ボックス 19">
            <a:extLst>
              <a:ext uri="{FF2B5EF4-FFF2-40B4-BE49-F238E27FC236}">
                <a16:creationId xmlns:a16="http://schemas.microsoft.com/office/drawing/2014/main" id="{178DAD0C-8025-5B4F-8529-B959D3E75A96}"/>
              </a:ext>
            </a:extLst>
          </p:cNvPr>
          <p:cNvSpPr txBox="1"/>
          <p:nvPr/>
        </p:nvSpPr>
        <p:spPr>
          <a:xfrm>
            <a:off x="8184232" y="6165304"/>
            <a:ext cx="3686224" cy="553998"/>
          </a:xfrm>
          <a:prstGeom prst="rect">
            <a:avLst/>
          </a:prstGeom>
          <a:noFill/>
        </p:spPr>
        <p:txBody>
          <a:bodyPr wrap="square" rtlCol="0">
            <a:spAutoFit/>
          </a:bodyPr>
          <a:lstStyle/>
          <a:p>
            <a:pPr algn="r"/>
            <a:r>
              <a:rPr lang="ja-JP" altLang="en-US" sz="1000">
                <a:latin typeface="Meiryo UI" panose="020B0604030504040204" pitchFamily="34" charset="-128"/>
                <a:ea typeface="Meiryo UI" panose="020B0604030504040204" pitchFamily="34" charset="-128"/>
              </a:rPr>
              <a:t>出典：</a:t>
            </a:r>
            <a:r>
              <a:rPr lang="ja-JP" altLang="en-US" sz="1000">
                <a:latin typeface="Meiryo UI" panose="020B0604030504040204" pitchFamily="34" charset="-128"/>
                <a:ea typeface="Meiryo UI" panose="020B0604030504040204" pitchFamily="34" charset="-128"/>
                <a:hlinkClick r:id="rId4"/>
              </a:rPr>
              <a:t>「</a:t>
            </a:r>
            <a:r>
              <a:rPr lang="ja-JP" altLang="en-US" sz="1000">
                <a:hlinkClick r:id="rId4"/>
              </a:rPr>
              <a:t>時間当たり労働生産性の国際比較</a:t>
            </a:r>
            <a:r>
              <a:rPr lang="ja-JP" altLang="en-US" sz="1000">
                <a:latin typeface="Meiryo UI" panose="020B0604030504040204" pitchFamily="34" charset="-128"/>
                <a:ea typeface="Meiryo UI" panose="020B0604030504040204" pitchFamily="34" charset="-128"/>
                <a:hlinkClick r:id="rId4"/>
              </a:rPr>
              <a:t>」</a:t>
            </a:r>
            <a:endParaRPr lang="ja-JP" altLang="en-US" sz="1000">
              <a:latin typeface="Meiryo UI" panose="020B0604030504040204" pitchFamily="34" charset="-128"/>
              <a:ea typeface="Meiryo UI" panose="020B0604030504040204" pitchFamily="34" charset="-128"/>
            </a:endParaRPr>
          </a:p>
          <a:p>
            <a:pPr algn="r"/>
            <a:r>
              <a:rPr lang="ja-JP" altLang="en-US" sz="1000">
                <a:latin typeface="Meiryo UI" panose="020B0604030504040204" pitchFamily="34" charset="-128"/>
                <a:ea typeface="Meiryo UI" panose="020B0604030504040204" pitchFamily="34" charset="-128"/>
              </a:rPr>
              <a:t>（公財）日本生産性本部・生産性データベース</a:t>
            </a:r>
            <a:endParaRPr lang="en-US" altLang="ja-JP" sz="1000" dirty="0">
              <a:latin typeface="Meiryo UI" panose="020B0604030504040204" pitchFamily="34" charset="-128"/>
              <a:ea typeface="Meiryo UI" panose="020B0604030504040204" pitchFamily="34" charset="-128"/>
            </a:endParaRPr>
          </a:p>
          <a:p>
            <a:pPr algn="r"/>
            <a:r>
              <a:rPr lang="en-US" altLang="ja-JP" sz="1000" dirty="0">
                <a:latin typeface="Meiryo UI" panose="020B0604030504040204" pitchFamily="34" charset="-128"/>
                <a:ea typeface="Meiryo UI" panose="020B0604030504040204" pitchFamily="34" charset="-128"/>
                <a:hlinkClick r:id="rId5"/>
              </a:rPr>
              <a:t>©JAPAN PRODUCTIVITY CENTER</a:t>
            </a:r>
            <a:endParaRPr lang="en-US" altLang="ja-JP" sz="1000" dirty="0">
              <a:latin typeface="Meiryo UI" panose="020B0604030504040204" pitchFamily="34" charset="-128"/>
              <a:ea typeface="Meiryo UI" panose="020B0604030504040204" pitchFamily="34" charset="-128"/>
            </a:endParaRPr>
          </a:p>
        </p:txBody>
      </p:sp>
      <p:sp>
        <p:nvSpPr>
          <p:cNvPr id="28" name="角丸四角形 27">
            <a:extLst>
              <a:ext uri="{FF2B5EF4-FFF2-40B4-BE49-F238E27FC236}">
                <a16:creationId xmlns:a16="http://schemas.microsoft.com/office/drawing/2014/main" id="{9141DC20-2C7C-F44F-9F5D-DC085EFF9171}"/>
              </a:ext>
            </a:extLst>
          </p:cNvPr>
          <p:cNvSpPr/>
          <p:nvPr/>
        </p:nvSpPr>
        <p:spPr>
          <a:xfrm>
            <a:off x="740087" y="5538801"/>
            <a:ext cx="6120680" cy="551087"/>
          </a:xfrm>
          <a:prstGeom prst="roundRect">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solidFill>
                  <a:srgbClr val="FF0000"/>
                </a:solidFill>
              </a:rPr>
              <a:t>ヒト</a:t>
            </a:r>
            <a:r>
              <a:rPr kumimoji="1" lang="ja-JP" altLang="en-US">
                <a:solidFill>
                  <a:srgbClr val="FF0000"/>
                </a:solidFill>
              </a:rPr>
              <a:t>が体力的に困難だった単純作業を機械に置き換え</a:t>
            </a:r>
            <a:endParaRPr kumimoji="1" lang="ja-JP" altLang="en-US" dirty="0">
              <a:solidFill>
                <a:srgbClr val="FF0000"/>
              </a:solidFill>
            </a:endParaRPr>
          </a:p>
        </p:txBody>
      </p:sp>
      <p:sp>
        <p:nvSpPr>
          <p:cNvPr id="29" name="下矢印 28">
            <a:extLst>
              <a:ext uri="{FF2B5EF4-FFF2-40B4-BE49-F238E27FC236}">
                <a16:creationId xmlns:a16="http://schemas.microsoft.com/office/drawing/2014/main" id="{AF9A1FE8-6367-344F-9BFD-298423E183FD}"/>
              </a:ext>
            </a:extLst>
          </p:cNvPr>
          <p:cNvSpPr/>
          <p:nvPr/>
        </p:nvSpPr>
        <p:spPr>
          <a:xfrm>
            <a:off x="2865508" y="5157192"/>
            <a:ext cx="1574308" cy="378335"/>
          </a:xfrm>
          <a:prstGeom prst="down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8" name="角丸四角形 7">
            <a:extLst>
              <a:ext uri="{FF2B5EF4-FFF2-40B4-BE49-F238E27FC236}">
                <a16:creationId xmlns:a16="http://schemas.microsoft.com/office/drawing/2014/main" id="{0C391332-D5C6-684D-89D5-5906E020F049}"/>
              </a:ext>
            </a:extLst>
          </p:cNvPr>
          <p:cNvSpPr/>
          <p:nvPr/>
        </p:nvSpPr>
        <p:spPr>
          <a:xfrm>
            <a:off x="8682249" y="3536643"/>
            <a:ext cx="1662223" cy="180389"/>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 name="テキスト ボックス 3">
            <a:extLst>
              <a:ext uri="{FF2B5EF4-FFF2-40B4-BE49-F238E27FC236}">
                <a16:creationId xmlns:a16="http://schemas.microsoft.com/office/drawing/2014/main" id="{64A6DF61-0EEF-344E-A529-C89F915606E2}"/>
              </a:ext>
            </a:extLst>
          </p:cNvPr>
          <p:cNvSpPr txBox="1"/>
          <p:nvPr/>
        </p:nvSpPr>
        <p:spPr>
          <a:xfrm>
            <a:off x="10417361" y="3275033"/>
            <a:ext cx="1290738" cy="523220"/>
          </a:xfrm>
          <a:prstGeom prst="rect">
            <a:avLst/>
          </a:prstGeom>
          <a:noFill/>
        </p:spPr>
        <p:txBody>
          <a:bodyPr wrap="none" rtlCol="0">
            <a:spAutoFit/>
          </a:bodyPr>
          <a:lstStyle/>
          <a:p>
            <a:r>
              <a:rPr lang="en-US" altLang="ja-JP" sz="1000" dirty="0">
                <a:latin typeface="Meiryo UI" panose="020B0604030504040204" pitchFamily="34" charset="-128"/>
                <a:ea typeface="Meiryo UI" panose="020B0604030504040204" pitchFamily="34" charset="-128"/>
              </a:rPr>
              <a:t>OECD</a:t>
            </a:r>
            <a:r>
              <a:rPr lang="ja-JP" altLang="en-US" sz="1000">
                <a:latin typeface="Meiryo UI" panose="020B0604030504040204" pitchFamily="34" charset="-128"/>
                <a:ea typeface="Meiryo UI" panose="020B0604030504040204" pitchFamily="34" charset="-128"/>
              </a:rPr>
              <a:t>加盟</a:t>
            </a:r>
            <a:r>
              <a:rPr lang="en-US" altLang="ja-JP" sz="1000" dirty="0">
                <a:latin typeface="Meiryo UI" panose="020B0604030504040204" pitchFamily="34" charset="-128"/>
                <a:ea typeface="Meiryo UI" panose="020B0604030504040204" pitchFamily="34" charset="-128"/>
              </a:rPr>
              <a:t>37</a:t>
            </a:r>
            <a:r>
              <a:rPr lang="ja-JP" altLang="en-US" sz="1000">
                <a:latin typeface="Meiryo UI" panose="020B0604030504040204" pitchFamily="34" charset="-128"/>
                <a:ea typeface="Meiryo UI" panose="020B0604030504040204" pitchFamily="34" charset="-128"/>
              </a:rPr>
              <a:t>ヵ国中</a:t>
            </a:r>
            <a:endParaRPr lang="en-US" altLang="ja-JP" sz="1000" dirty="0">
              <a:latin typeface="Meiryo UI" panose="020B0604030504040204" pitchFamily="34" charset="-128"/>
              <a:ea typeface="Meiryo UI" panose="020B0604030504040204" pitchFamily="34" charset="-128"/>
            </a:endParaRPr>
          </a:p>
          <a:p>
            <a:r>
              <a:rPr kumimoji="1" lang="en-US" altLang="ja-JP" b="1" dirty="0">
                <a:solidFill>
                  <a:srgbClr val="FF0000"/>
                </a:solidFill>
                <a:latin typeface="Meiryo UI" panose="020B0604030504040204" pitchFamily="34" charset="-128"/>
                <a:ea typeface="Meiryo UI" panose="020B0604030504040204" pitchFamily="34" charset="-128"/>
              </a:rPr>
              <a:t>21</a:t>
            </a:r>
            <a:r>
              <a:rPr kumimoji="1" lang="ja-JP" altLang="en-US" b="1">
                <a:solidFill>
                  <a:srgbClr val="FF0000"/>
                </a:solidFill>
                <a:latin typeface="Meiryo UI" panose="020B0604030504040204" pitchFamily="34" charset="-128"/>
                <a:ea typeface="Meiryo UI" panose="020B0604030504040204" pitchFamily="34" charset="-128"/>
              </a:rPr>
              <a:t>位</a:t>
            </a:r>
          </a:p>
        </p:txBody>
      </p:sp>
      <p:cxnSp>
        <p:nvCxnSpPr>
          <p:cNvPr id="11" name="直線コネクタ 10">
            <a:extLst>
              <a:ext uri="{FF2B5EF4-FFF2-40B4-BE49-F238E27FC236}">
                <a16:creationId xmlns:a16="http://schemas.microsoft.com/office/drawing/2014/main" id="{0FDD7404-9D5A-3E4F-A41F-D12BEEED0C28}"/>
              </a:ext>
            </a:extLst>
          </p:cNvPr>
          <p:cNvCxnSpPr/>
          <p:nvPr/>
        </p:nvCxnSpPr>
        <p:spPr>
          <a:xfrm flipV="1">
            <a:off x="10440000" y="691200"/>
            <a:ext cx="0" cy="5328592"/>
          </a:xfrm>
          <a:prstGeom prst="line">
            <a:avLst/>
          </a:prstGeom>
          <a:ln w="28575">
            <a:solidFill>
              <a:srgbClr val="FF00FF"/>
            </a:solidFill>
            <a:prstDash val="sysDash"/>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34DEE9F9-BF92-9540-8856-62A5106B755F}"/>
              </a:ext>
            </a:extLst>
          </p:cNvPr>
          <p:cNvSpPr txBox="1"/>
          <p:nvPr/>
        </p:nvSpPr>
        <p:spPr>
          <a:xfrm rot="5400000">
            <a:off x="10053484" y="4881414"/>
            <a:ext cx="1045479" cy="307777"/>
          </a:xfrm>
          <a:prstGeom prst="rect">
            <a:avLst/>
          </a:prstGeom>
          <a:noFill/>
        </p:spPr>
        <p:txBody>
          <a:bodyPr wrap="none" rtlCol="0">
            <a:spAutoFit/>
          </a:bodyPr>
          <a:lstStyle/>
          <a:p>
            <a:r>
              <a:rPr kumimoji="1" lang="en-US" altLang="ja-JP" sz="1400" dirty="0">
                <a:solidFill>
                  <a:srgbClr val="FF00FF"/>
                </a:solidFill>
                <a:latin typeface="Meiryo UI" panose="020B0604030504040204" pitchFamily="34" charset="-128"/>
                <a:ea typeface="Meiryo UI" panose="020B0604030504040204" pitchFamily="34" charset="-128"/>
              </a:rPr>
              <a:t>OECD</a:t>
            </a:r>
            <a:r>
              <a:rPr kumimoji="1" lang="ja-JP" altLang="en-US" sz="1400">
                <a:solidFill>
                  <a:srgbClr val="FF00FF"/>
                </a:solidFill>
                <a:latin typeface="Meiryo UI" panose="020B0604030504040204" pitchFamily="34" charset="-128"/>
                <a:ea typeface="Meiryo UI" panose="020B0604030504040204" pitchFamily="34" charset="-128"/>
              </a:rPr>
              <a:t>平均</a:t>
            </a:r>
          </a:p>
        </p:txBody>
      </p:sp>
    </p:spTree>
    <p:extLst>
      <p:ext uri="{BB962C8B-B14F-4D97-AF65-F5344CB8AC3E}">
        <p14:creationId xmlns:p14="http://schemas.microsoft.com/office/powerpoint/2010/main" val="872472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E01D4404-B3A5-4248-BA60-2AB2B3A5464D}"/>
              </a:ext>
            </a:extLst>
          </p:cNvPr>
          <p:cNvSpPr>
            <a:spLocks noGrp="1"/>
          </p:cNvSpPr>
          <p:nvPr>
            <p:ph idx="1"/>
          </p:nvPr>
        </p:nvSpPr>
        <p:spPr>
          <a:xfrm>
            <a:off x="527383" y="1844824"/>
            <a:ext cx="5715551" cy="4332419"/>
          </a:xfrm>
          <a:ln>
            <a:noFill/>
          </a:ln>
        </p:spPr>
        <p:txBody>
          <a:bodyPr>
            <a:normAutofit/>
          </a:bodyPr>
          <a:lstStyle/>
          <a:p>
            <a:pPr marL="493713" indent="-493713"/>
            <a:r>
              <a:rPr lang="ja-JP" altLang="en-US"/>
              <a:t>複雑システムの最適運用</a:t>
            </a:r>
            <a:endParaRPr lang="en-US" altLang="ja-JP" dirty="0"/>
          </a:p>
          <a:p>
            <a:pPr marL="893763" lvl="1" indent="-493713"/>
            <a:r>
              <a:rPr lang="ja-JP" altLang="en-US"/>
              <a:t>ヒトには複雑に絡み合った複数の要因の関係は理解できない！</a:t>
            </a:r>
            <a:endParaRPr lang="en-US" altLang="ja-JP" dirty="0"/>
          </a:p>
          <a:p>
            <a:pPr marL="1293813" lvl="2" indent="-493713"/>
            <a:r>
              <a:rPr lang="en-US" altLang="ja-JP" dirty="0"/>
              <a:t>Ex. </a:t>
            </a:r>
            <a:r>
              <a:rPr lang="ja-JP" altLang="en-US"/>
              <a:t>違うメーカーが作った装置を組み合わせた製造装置の運用</a:t>
            </a:r>
            <a:endParaRPr lang="en-US" altLang="ja-JP" dirty="0"/>
          </a:p>
          <a:p>
            <a:pPr marL="1293813" lvl="2" indent="-493713"/>
            <a:r>
              <a:rPr lang="en-US" altLang="ja-JP" dirty="0"/>
              <a:t>Ex. </a:t>
            </a:r>
            <a:r>
              <a:rPr lang="ja-JP" altLang="en-US"/>
              <a:t>コンビニ弁当の需給予測</a:t>
            </a:r>
            <a:endParaRPr lang="en-US" altLang="ja-JP" dirty="0"/>
          </a:p>
          <a:p>
            <a:pPr marL="800100" lvl="2" indent="0">
              <a:buNone/>
            </a:pPr>
            <a:r>
              <a:rPr lang="ja-JP" altLang="en-US"/>
              <a:t>（イベント、季節、天気、立地、</a:t>
            </a:r>
            <a:r>
              <a:rPr lang="en-US" altLang="ja-JP" dirty="0"/>
              <a:t> etc.</a:t>
            </a:r>
            <a:r>
              <a:rPr lang="ja-JP" altLang="en-US"/>
              <a:t>）</a:t>
            </a:r>
            <a:endParaRPr lang="en-US" altLang="ja-JP" dirty="0"/>
          </a:p>
          <a:p>
            <a:pPr marL="1751013" lvl="3" indent="-493713"/>
            <a:endParaRPr lang="en-US" altLang="ja-JP" dirty="0"/>
          </a:p>
          <a:p>
            <a:pPr marL="1293813" lvl="2" indent="-493713"/>
            <a:endParaRPr lang="en-US" altLang="ja-JP" dirty="0"/>
          </a:p>
          <a:p>
            <a:pPr marL="893763" lvl="1" indent="-493713"/>
            <a:endParaRPr lang="en-US" altLang="ja-JP" dirty="0"/>
          </a:p>
        </p:txBody>
      </p:sp>
      <p:sp>
        <p:nvSpPr>
          <p:cNvPr id="5" name="テキスト プレースホルダー 4">
            <a:extLst>
              <a:ext uri="{FF2B5EF4-FFF2-40B4-BE49-F238E27FC236}">
                <a16:creationId xmlns:a16="http://schemas.microsoft.com/office/drawing/2014/main" id="{FDE45D00-72F7-1145-ACCC-A303AA8730C2}"/>
              </a:ext>
            </a:extLst>
          </p:cNvPr>
          <p:cNvSpPr>
            <a:spLocks noGrp="1"/>
          </p:cNvSpPr>
          <p:nvPr>
            <p:ph type="body" sz="quarter" idx="13"/>
          </p:nvPr>
        </p:nvSpPr>
        <p:spPr/>
        <p:txBody>
          <a:bodyPr>
            <a:normAutofit fontScale="92500" lnSpcReduction="20000"/>
          </a:bodyPr>
          <a:lstStyle/>
          <a:p>
            <a:r>
              <a:rPr lang="ja-JP" altLang="en-US"/>
              <a:t>社会課題の複雑化・高度化</a:t>
            </a:r>
            <a:endParaRPr lang="en-US" altLang="ja-JP" dirty="0"/>
          </a:p>
        </p:txBody>
      </p:sp>
      <p:sp>
        <p:nvSpPr>
          <p:cNvPr id="6" name="タイトル 5">
            <a:extLst>
              <a:ext uri="{FF2B5EF4-FFF2-40B4-BE49-F238E27FC236}">
                <a16:creationId xmlns:a16="http://schemas.microsoft.com/office/drawing/2014/main" id="{8FE05373-22EE-8144-97D2-91AD5D63DEEC}"/>
              </a:ext>
            </a:extLst>
          </p:cNvPr>
          <p:cNvSpPr>
            <a:spLocks noGrp="1"/>
          </p:cNvSpPr>
          <p:nvPr>
            <p:ph type="title"/>
          </p:nvPr>
        </p:nvSpPr>
        <p:spPr/>
        <p:txBody>
          <a:bodyPr/>
          <a:lstStyle/>
          <a:p>
            <a:r>
              <a:rPr lang="ja-JP" altLang="en-US"/>
              <a:t>社会で起きている変化</a:t>
            </a:r>
            <a:endParaRPr kumimoji="1" lang="ja-JP" altLang="en-US"/>
          </a:p>
        </p:txBody>
      </p:sp>
      <p:sp>
        <p:nvSpPr>
          <p:cNvPr id="7" name="テキスト プレースホルダー 6">
            <a:extLst>
              <a:ext uri="{FF2B5EF4-FFF2-40B4-BE49-F238E27FC236}">
                <a16:creationId xmlns:a16="http://schemas.microsoft.com/office/drawing/2014/main" id="{92C166AD-31EB-7145-B144-8FF0A6953F14}"/>
              </a:ext>
            </a:extLst>
          </p:cNvPr>
          <p:cNvSpPr>
            <a:spLocks noGrp="1"/>
          </p:cNvSpPr>
          <p:nvPr>
            <p:ph type="body" sz="quarter" idx="14"/>
          </p:nvPr>
        </p:nvSpPr>
        <p:spPr/>
        <p:txBody>
          <a:bodyPr/>
          <a:lstStyle/>
          <a:p>
            <a:r>
              <a:rPr lang="ja-JP" altLang="en-US"/>
              <a:t>なぜデータサイエンスリテラシーを学ぶのか？</a:t>
            </a:r>
          </a:p>
          <a:p>
            <a:endParaRPr kumimoji="1" lang="ja-JP" altLang="en-US"/>
          </a:p>
        </p:txBody>
      </p:sp>
      <p:grpSp>
        <p:nvGrpSpPr>
          <p:cNvPr id="73" name="グループ化 72">
            <a:extLst>
              <a:ext uri="{FF2B5EF4-FFF2-40B4-BE49-F238E27FC236}">
                <a16:creationId xmlns:a16="http://schemas.microsoft.com/office/drawing/2014/main" id="{5EE5C9D4-4713-184E-A970-5C3D826740DF}"/>
              </a:ext>
            </a:extLst>
          </p:cNvPr>
          <p:cNvGrpSpPr/>
          <p:nvPr/>
        </p:nvGrpSpPr>
        <p:grpSpPr>
          <a:xfrm>
            <a:off x="9345154" y="2132856"/>
            <a:ext cx="2745484" cy="2896976"/>
            <a:chOff x="8688288" y="365422"/>
            <a:chExt cx="3287299" cy="3468685"/>
          </a:xfrm>
        </p:grpSpPr>
        <p:sp>
          <p:nvSpPr>
            <p:cNvPr id="27" name="角丸四角形 26">
              <a:extLst>
                <a:ext uri="{FF2B5EF4-FFF2-40B4-BE49-F238E27FC236}">
                  <a16:creationId xmlns:a16="http://schemas.microsoft.com/office/drawing/2014/main" id="{720DA84C-540E-E04B-BFDD-551BF2653E07}"/>
                </a:ext>
              </a:extLst>
            </p:cNvPr>
            <p:cNvSpPr/>
            <p:nvPr/>
          </p:nvSpPr>
          <p:spPr>
            <a:xfrm>
              <a:off x="8688288" y="365422"/>
              <a:ext cx="3287299" cy="3423618"/>
            </a:xfrm>
            <a:prstGeom prst="roundRect">
              <a:avLst/>
            </a:prstGeom>
            <a:ln w="47625"/>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none" lIns="72000" tIns="0" rIns="72000" rtlCol="0" anchor="t"/>
            <a:lstStyle/>
            <a:p>
              <a:pPr algn="ctr"/>
              <a:r>
                <a:rPr kumimoji="1" lang="ja-JP" altLang="en-US" sz="2200" b="1">
                  <a:solidFill>
                    <a:srgbClr val="0070C0"/>
                  </a:solidFill>
                  <a:latin typeface="Meiryo UI" panose="020B0604030504040204" pitchFamily="34" charset="-128"/>
                  <a:ea typeface="Meiryo UI" panose="020B0604030504040204" pitchFamily="34" charset="-128"/>
                </a:rPr>
                <a:t>需要・需給予測</a:t>
              </a:r>
              <a:endParaRPr kumimoji="1" lang="ja-JP" altLang="en-US" sz="2200" b="1" dirty="0">
                <a:solidFill>
                  <a:srgbClr val="0070C0"/>
                </a:solidFill>
                <a:latin typeface="Meiryo UI" panose="020B0604030504040204" pitchFamily="34" charset="-128"/>
                <a:ea typeface="Meiryo UI" panose="020B0604030504040204" pitchFamily="34" charset="-128"/>
              </a:endParaRPr>
            </a:p>
          </p:txBody>
        </p:sp>
        <p:pic>
          <p:nvPicPr>
            <p:cNvPr id="26" name="図 25">
              <a:extLst>
                <a:ext uri="{FF2B5EF4-FFF2-40B4-BE49-F238E27FC236}">
                  <a16:creationId xmlns:a16="http://schemas.microsoft.com/office/drawing/2014/main" id="{5317F5EE-99BE-9F4A-8FF5-9998FD32CF2F}"/>
                </a:ext>
              </a:extLst>
            </p:cNvPr>
            <p:cNvPicPr>
              <a:picLocks noChangeAspect="1"/>
            </p:cNvPicPr>
            <p:nvPr/>
          </p:nvPicPr>
          <p:blipFill>
            <a:blip r:embed="rId3"/>
            <a:stretch>
              <a:fillRect/>
            </a:stretch>
          </p:blipFill>
          <p:spPr>
            <a:xfrm>
              <a:off x="8918897" y="737918"/>
              <a:ext cx="2937743" cy="3076170"/>
            </a:xfrm>
            <a:prstGeom prst="rect">
              <a:avLst/>
            </a:prstGeom>
          </p:spPr>
        </p:pic>
        <p:pic>
          <p:nvPicPr>
            <p:cNvPr id="30" name="図 29">
              <a:extLst>
                <a:ext uri="{FF2B5EF4-FFF2-40B4-BE49-F238E27FC236}">
                  <a16:creationId xmlns:a16="http://schemas.microsoft.com/office/drawing/2014/main" id="{D6898712-BFAF-0B48-B5DE-036F8E738A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9219" y="993487"/>
              <a:ext cx="2615373" cy="2840620"/>
            </a:xfrm>
            <a:prstGeom prst="rect">
              <a:avLst/>
            </a:prstGeom>
          </p:spPr>
        </p:pic>
      </p:grpSp>
      <p:sp>
        <p:nvSpPr>
          <p:cNvPr id="45" name="角丸四角形 44">
            <a:extLst>
              <a:ext uri="{FF2B5EF4-FFF2-40B4-BE49-F238E27FC236}">
                <a16:creationId xmlns:a16="http://schemas.microsoft.com/office/drawing/2014/main" id="{956DCBE4-F6C1-2A4B-AE71-FDE4058408FC}"/>
              </a:ext>
            </a:extLst>
          </p:cNvPr>
          <p:cNvSpPr/>
          <p:nvPr/>
        </p:nvSpPr>
        <p:spPr>
          <a:xfrm>
            <a:off x="6312024" y="2585413"/>
            <a:ext cx="2747248" cy="2861171"/>
          </a:xfrm>
          <a:prstGeom prst="roundRect">
            <a:avLst/>
          </a:prstGeom>
          <a:ln w="47625"/>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none" lIns="72000" tIns="0" rIns="72000" rtlCol="0" anchor="t"/>
          <a:lstStyle/>
          <a:p>
            <a:pPr algn="ctr"/>
            <a:r>
              <a:rPr kumimoji="1" lang="ja-JP" altLang="en-US" sz="2200" b="1">
                <a:solidFill>
                  <a:srgbClr val="0070C0"/>
                </a:solidFill>
                <a:latin typeface="Meiryo UI" panose="020B0604030504040204" pitchFamily="34" charset="-128"/>
                <a:ea typeface="Meiryo UI" panose="020B0604030504040204" pitchFamily="34" charset="-128"/>
              </a:rPr>
              <a:t> 工場の異常検知・</a:t>
            </a:r>
            <a:endParaRPr kumimoji="1" lang="en-US" altLang="ja-JP" sz="2200" b="1" dirty="0">
              <a:solidFill>
                <a:srgbClr val="0070C0"/>
              </a:solidFill>
              <a:latin typeface="Meiryo UI" panose="020B0604030504040204" pitchFamily="34" charset="-128"/>
              <a:ea typeface="Meiryo UI" panose="020B0604030504040204" pitchFamily="34" charset="-128"/>
            </a:endParaRPr>
          </a:p>
          <a:p>
            <a:pPr algn="ctr"/>
            <a:r>
              <a:rPr kumimoji="1" lang="ja-JP" altLang="en-US" sz="2200" b="1">
                <a:solidFill>
                  <a:srgbClr val="0070C0"/>
                </a:solidFill>
                <a:latin typeface="Meiryo UI" panose="020B0604030504040204" pitchFamily="34" charset="-128"/>
                <a:ea typeface="Meiryo UI" panose="020B0604030504040204" pitchFamily="34" charset="-128"/>
              </a:rPr>
              <a:t>最適運用</a:t>
            </a:r>
            <a:endParaRPr kumimoji="1" lang="ja-JP" altLang="en-US" sz="2200" b="1" dirty="0">
              <a:solidFill>
                <a:srgbClr val="0070C0"/>
              </a:solidFill>
              <a:latin typeface="Meiryo UI" panose="020B0604030504040204" pitchFamily="34" charset="-128"/>
              <a:ea typeface="Meiryo UI" panose="020B0604030504040204" pitchFamily="34" charset="-128"/>
            </a:endParaRPr>
          </a:p>
        </p:txBody>
      </p:sp>
      <p:sp>
        <p:nvSpPr>
          <p:cNvPr id="80" name="角丸四角形吹き出し 79">
            <a:extLst>
              <a:ext uri="{FF2B5EF4-FFF2-40B4-BE49-F238E27FC236}">
                <a16:creationId xmlns:a16="http://schemas.microsoft.com/office/drawing/2014/main" id="{21F8425F-59C6-524B-AEDC-2D6293A9EEFC}"/>
              </a:ext>
            </a:extLst>
          </p:cNvPr>
          <p:cNvSpPr/>
          <p:nvPr/>
        </p:nvSpPr>
        <p:spPr>
          <a:xfrm>
            <a:off x="6331839" y="3441203"/>
            <a:ext cx="1569371" cy="908499"/>
          </a:xfrm>
          <a:prstGeom prst="wedgeRoundRectCallout">
            <a:avLst>
              <a:gd name="adj1" fmla="val -15371"/>
              <a:gd name="adj2" fmla="val 79799"/>
              <a:gd name="adj3" fmla="val 16667"/>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pic>
        <p:nvPicPr>
          <p:cNvPr id="58" name="図 57">
            <a:extLst>
              <a:ext uri="{FF2B5EF4-FFF2-40B4-BE49-F238E27FC236}">
                <a16:creationId xmlns:a16="http://schemas.microsoft.com/office/drawing/2014/main" id="{6C88038D-124C-A841-BC61-D2CA16FEF8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8809" y="3488566"/>
            <a:ext cx="1451970" cy="816733"/>
          </a:xfrm>
          <a:prstGeom prst="rect">
            <a:avLst/>
          </a:prstGeom>
        </p:spPr>
      </p:pic>
      <p:sp>
        <p:nvSpPr>
          <p:cNvPr id="81" name="角丸四角形吹き出し 80">
            <a:extLst>
              <a:ext uri="{FF2B5EF4-FFF2-40B4-BE49-F238E27FC236}">
                <a16:creationId xmlns:a16="http://schemas.microsoft.com/office/drawing/2014/main" id="{B48BF738-7150-0348-8E5E-E6A1E92B8B73}"/>
              </a:ext>
            </a:extLst>
          </p:cNvPr>
          <p:cNvSpPr/>
          <p:nvPr/>
        </p:nvSpPr>
        <p:spPr>
          <a:xfrm>
            <a:off x="7916988" y="3468808"/>
            <a:ext cx="1071902" cy="908499"/>
          </a:xfrm>
          <a:prstGeom prst="wedgeRoundRectCallout">
            <a:avLst>
              <a:gd name="adj1" fmla="val -42029"/>
              <a:gd name="adj2" fmla="val 95526"/>
              <a:gd name="adj3" fmla="val 16667"/>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pic>
        <p:nvPicPr>
          <p:cNvPr id="52" name="図 51">
            <a:extLst>
              <a:ext uri="{FF2B5EF4-FFF2-40B4-BE49-F238E27FC236}">
                <a16:creationId xmlns:a16="http://schemas.microsoft.com/office/drawing/2014/main" id="{C5E1B007-F8E9-1841-A126-2EA857545A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2329" y="3428487"/>
            <a:ext cx="1119757" cy="964390"/>
          </a:xfrm>
          <a:prstGeom prst="rect">
            <a:avLst/>
          </a:prstGeom>
        </p:spPr>
      </p:pic>
      <p:pic>
        <p:nvPicPr>
          <p:cNvPr id="47" name="図 46">
            <a:extLst>
              <a:ext uri="{FF2B5EF4-FFF2-40B4-BE49-F238E27FC236}">
                <a16:creationId xmlns:a16="http://schemas.microsoft.com/office/drawing/2014/main" id="{B11C2EB8-7847-B64D-9CDF-62E53C4568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5360" y="4445854"/>
            <a:ext cx="917180" cy="917180"/>
          </a:xfrm>
          <a:prstGeom prst="rect">
            <a:avLst/>
          </a:prstGeom>
        </p:spPr>
      </p:pic>
      <p:grpSp>
        <p:nvGrpSpPr>
          <p:cNvPr id="49" name="グループ化 48">
            <a:extLst>
              <a:ext uri="{FF2B5EF4-FFF2-40B4-BE49-F238E27FC236}">
                <a16:creationId xmlns:a16="http://schemas.microsoft.com/office/drawing/2014/main" id="{0A524A8F-5715-5149-A662-5FEDBE86183F}"/>
              </a:ext>
            </a:extLst>
          </p:cNvPr>
          <p:cNvGrpSpPr/>
          <p:nvPr/>
        </p:nvGrpSpPr>
        <p:grpSpPr>
          <a:xfrm>
            <a:off x="6490377" y="3797585"/>
            <a:ext cx="2006507" cy="1791655"/>
            <a:chOff x="5207224" y="2077231"/>
            <a:chExt cx="2400944" cy="2143857"/>
          </a:xfrm>
        </p:grpSpPr>
        <p:pic>
          <p:nvPicPr>
            <p:cNvPr id="48" name="図 47">
              <a:extLst>
                <a:ext uri="{FF2B5EF4-FFF2-40B4-BE49-F238E27FC236}">
                  <a16:creationId xmlns:a16="http://schemas.microsoft.com/office/drawing/2014/main" id="{0E906E9E-2DDC-554B-A6B7-F7F0CE33C14D}"/>
                </a:ext>
              </a:extLst>
            </p:cNvPr>
            <p:cNvPicPr>
              <a:picLocks noChangeAspect="1"/>
            </p:cNvPicPr>
            <p:nvPr/>
          </p:nvPicPr>
          <p:blipFill rotWithShape="1">
            <a:blip r:embed="rId7">
              <a:extLst>
                <a:ext uri="{28A0092B-C50C-407E-A947-70E740481C1C}">
                  <a14:useLocalDpi xmlns:a14="http://schemas.microsoft.com/office/drawing/2010/main" val="0"/>
                </a:ext>
              </a:extLst>
            </a:blip>
            <a:srcRect b="64172"/>
            <a:stretch/>
          </p:blipFill>
          <p:spPr>
            <a:xfrm>
              <a:off x="5962388" y="2077231"/>
              <a:ext cx="997708" cy="357455"/>
            </a:xfrm>
            <a:prstGeom prst="rect">
              <a:avLst/>
            </a:prstGeom>
          </p:spPr>
        </p:pic>
        <p:pic>
          <p:nvPicPr>
            <p:cNvPr id="43" name="図 42">
              <a:extLst>
                <a:ext uri="{FF2B5EF4-FFF2-40B4-BE49-F238E27FC236}">
                  <a16:creationId xmlns:a16="http://schemas.microsoft.com/office/drawing/2014/main" id="{BA00DB8A-EAC9-B844-B210-68A27BD9FEAA}"/>
                </a:ext>
              </a:extLst>
            </p:cNvPr>
            <p:cNvPicPr>
              <a:picLocks noChangeAspect="1"/>
            </p:cNvPicPr>
            <p:nvPr/>
          </p:nvPicPr>
          <p:blipFill>
            <a:blip r:embed="rId8"/>
            <a:stretch>
              <a:fillRect/>
            </a:stretch>
          </p:blipFill>
          <p:spPr>
            <a:xfrm>
              <a:off x="5207224" y="2090251"/>
              <a:ext cx="2400944" cy="2130837"/>
            </a:xfrm>
            <a:prstGeom prst="rect">
              <a:avLst/>
            </a:prstGeom>
          </p:spPr>
        </p:pic>
      </p:grpSp>
      <p:sp>
        <p:nvSpPr>
          <p:cNvPr id="86" name="テキスト ボックス 85">
            <a:extLst>
              <a:ext uri="{FF2B5EF4-FFF2-40B4-BE49-F238E27FC236}">
                <a16:creationId xmlns:a16="http://schemas.microsoft.com/office/drawing/2014/main" id="{9EBD1886-0BF5-0F47-9CB9-B24BFEA01E61}"/>
              </a:ext>
            </a:extLst>
          </p:cNvPr>
          <p:cNvSpPr txBox="1"/>
          <p:nvPr/>
        </p:nvSpPr>
        <p:spPr>
          <a:xfrm>
            <a:off x="9673385" y="4390613"/>
            <a:ext cx="2006507" cy="584775"/>
          </a:xfrm>
          <a:prstGeom prst="rect">
            <a:avLst/>
          </a:prstGeom>
          <a:noFill/>
        </p:spPr>
        <p:txBody>
          <a:bodyPr wrap="square" rtlCol="0">
            <a:spAutoFit/>
          </a:bodyPr>
          <a:lstStyle/>
          <a:p>
            <a:r>
              <a:rPr lang="en-US" altLang="ja-JP" sz="1600" dirty="0">
                <a:effectLst>
                  <a:glow rad="139700">
                    <a:schemeClr val="bg1">
                      <a:alpha val="76000"/>
                    </a:schemeClr>
                  </a:glow>
                </a:effectLst>
                <a:latin typeface="Meiryo UI" panose="020B0604030504040204" pitchFamily="34" charset="-128"/>
                <a:ea typeface="Meiryo UI" panose="020B0604030504040204" pitchFamily="34" charset="-128"/>
              </a:rPr>
              <a:t>AI: </a:t>
            </a:r>
            <a:r>
              <a:rPr lang="ja-JP" altLang="en-US" sz="1600">
                <a:effectLst>
                  <a:glow rad="139700">
                    <a:schemeClr val="bg1">
                      <a:alpha val="76000"/>
                    </a:schemeClr>
                  </a:glow>
                </a:effectLst>
                <a:latin typeface="Meiryo UI" panose="020B0604030504040204" pitchFamily="34" charset="-128"/>
                <a:ea typeface="Meiryo UI" panose="020B0604030504040204" pitchFamily="34" charset="-128"/>
              </a:rPr>
              <a:t>予測、意思決定、最適化</a:t>
            </a:r>
            <a:endParaRPr kumimoji="1" lang="ja-JP" altLang="en-US" sz="1600">
              <a:effectLst>
                <a:glow rad="139700">
                  <a:schemeClr val="bg1">
                    <a:alpha val="76000"/>
                  </a:schemeClr>
                </a:glow>
              </a:effectLst>
              <a:latin typeface="Meiryo UI" panose="020B0604030504040204" pitchFamily="34" charset="-128"/>
              <a:ea typeface="Meiryo UI" panose="020B0604030504040204" pitchFamily="34" charset="-128"/>
            </a:endParaRPr>
          </a:p>
        </p:txBody>
      </p:sp>
      <p:sp>
        <p:nvSpPr>
          <p:cNvPr id="87" name="テキスト ボックス 86">
            <a:extLst>
              <a:ext uri="{FF2B5EF4-FFF2-40B4-BE49-F238E27FC236}">
                <a16:creationId xmlns:a16="http://schemas.microsoft.com/office/drawing/2014/main" id="{2D767ACB-2BC0-744F-A06C-81B0A8C588F1}"/>
              </a:ext>
            </a:extLst>
          </p:cNvPr>
          <p:cNvSpPr txBox="1"/>
          <p:nvPr/>
        </p:nvSpPr>
        <p:spPr>
          <a:xfrm>
            <a:off x="6564177" y="4881363"/>
            <a:ext cx="2492532" cy="584775"/>
          </a:xfrm>
          <a:prstGeom prst="rect">
            <a:avLst/>
          </a:prstGeom>
          <a:noFill/>
        </p:spPr>
        <p:txBody>
          <a:bodyPr wrap="square" rtlCol="0">
            <a:spAutoFit/>
          </a:bodyPr>
          <a:lstStyle/>
          <a:p>
            <a:r>
              <a:rPr lang="en-US" altLang="ja-JP" sz="1600" dirty="0">
                <a:effectLst>
                  <a:glow rad="139700">
                    <a:schemeClr val="bg1">
                      <a:alpha val="76000"/>
                    </a:schemeClr>
                  </a:glow>
                </a:effectLst>
                <a:latin typeface="Meiryo UI" panose="020B0604030504040204" pitchFamily="34" charset="-128"/>
                <a:ea typeface="Meiryo UI" panose="020B0604030504040204" pitchFamily="34" charset="-128"/>
              </a:rPr>
              <a:t>AI: </a:t>
            </a:r>
            <a:r>
              <a:rPr lang="ja-JP" altLang="en-US" sz="1600">
                <a:effectLst>
                  <a:glow rad="139700">
                    <a:schemeClr val="bg1">
                      <a:alpha val="76000"/>
                    </a:schemeClr>
                  </a:glow>
                </a:effectLst>
                <a:latin typeface="Meiryo UI" panose="020B0604030504040204" pitchFamily="34" charset="-128"/>
                <a:ea typeface="Meiryo UI" panose="020B0604030504040204" pitchFamily="34" charset="-128"/>
              </a:rPr>
              <a:t>予測、意思決定、異常検出、自動化、最適化</a:t>
            </a:r>
            <a:endParaRPr kumimoji="1" lang="ja-JP" altLang="en-US" sz="1600">
              <a:effectLst>
                <a:glow rad="139700">
                  <a:schemeClr val="bg1">
                    <a:alpha val="76000"/>
                  </a:schemeClr>
                </a:glow>
              </a:effectLst>
              <a:latin typeface="Meiryo UI" panose="020B0604030504040204" pitchFamily="34" charset="-128"/>
              <a:ea typeface="Meiryo UI" panose="020B0604030504040204" pitchFamily="34" charset="-128"/>
            </a:endParaRPr>
          </a:p>
        </p:txBody>
      </p:sp>
      <p:sp>
        <p:nvSpPr>
          <p:cNvPr id="44" name="フッター プレースホルダー 3">
            <a:extLst>
              <a:ext uri="{FF2B5EF4-FFF2-40B4-BE49-F238E27FC236}">
                <a16:creationId xmlns:a16="http://schemas.microsoft.com/office/drawing/2014/main" id="{411184D0-C529-CD4E-95BC-6BCD510322FB}"/>
              </a:ext>
            </a:extLst>
          </p:cNvPr>
          <p:cNvSpPr txBox="1">
            <a:spLocks/>
          </p:cNvSpPr>
          <p:nvPr/>
        </p:nvSpPr>
        <p:spPr>
          <a:xfrm>
            <a:off x="9943163" y="6200187"/>
            <a:ext cx="2137503"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6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301655639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w="19050">
          <a:solidFill>
            <a:srgbClr val="FF0000"/>
          </a:solidFill>
        </a:ln>
      </a:spPr>
      <a:bodyPr rtlCol="0" anchor="ctr"/>
      <a:lstStyle>
        <a:defPPr algn="ctr">
          <a:defRPr kumimoji="1" dirty="0" smtClean="0">
            <a:solidFill>
              <a:srgbClr val="FF000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プレゼンテーション1" id="{86E20ECB-A5C2-D040-8E76-57FAAEAA2B02}" vid="{6102943B-52AD-BA4D-AC26-286A1C213062}"/>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​​テーマ</Template>
  <TotalTime>19626</TotalTime>
  <Words>4351</Words>
  <Application>Microsoft Macintosh PowerPoint</Application>
  <PresentationFormat>ワイド画面</PresentationFormat>
  <Paragraphs>615</Paragraphs>
  <Slides>37</Slides>
  <Notes>16</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37</vt:i4>
      </vt:variant>
    </vt:vector>
  </HeadingPairs>
  <TitlesOfParts>
    <vt:vector size="44" baseType="lpstr">
      <vt:lpstr>Meiryo UI</vt:lpstr>
      <vt:lpstr>ＭＳ Ｐゴシック</vt:lpstr>
      <vt:lpstr>Arial</vt:lpstr>
      <vt:lpstr>Calibri</vt:lpstr>
      <vt:lpstr>Cambria Math</vt:lpstr>
      <vt:lpstr>Wingdings</vt:lpstr>
      <vt:lpstr>Office ​​テーマ</vt:lpstr>
      <vt:lpstr>データサイエンスリテラシー(1)</vt:lpstr>
      <vt:lpstr>Table of Contents</vt:lpstr>
      <vt:lpstr>そもそも「データサイエンス」って？</vt:lpstr>
      <vt:lpstr>「リテラシー」とは？</vt:lpstr>
      <vt:lpstr>Table of Contents</vt:lpstr>
      <vt:lpstr>Table of Contents</vt:lpstr>
      <vt:lpstr>社会で起きている変化</vt:lpstr>
      <vt:lpstr>社会で起きている変化</vt:lpstr>
      <vt:lpstr>社会で起きている変化</vt:lpstr>
      <vt:lpstr>社会で起きている変化</vt:lpstr>
      <vt:lpstr>Table of Contents</vt:lpstr>
      <vt:lpstr>科学技術の進展</vt:lpstr>
      <vt:lpstr>科学技術の進展</vt:lpstr>
      <vt:lpstr>指数関数的な増加の例</vt:lpstr>
      <vt:lpstr>科学技術の進展</vt:lpstr>
      <vt:lpstr>科学技術の進展</vt:lpstr>
      <vt:lpstr>Table of Contents</vt:lpstr>
      <vt:lpstr>データサイエンス・AIの活用</vt:lpstr>
      <vt:lpstr>データサイエンス・AIの活用</vt:lpstr>
      <vt:lpstr>サイバー空間とフィジカル空間の高度な融合 </vt:lpstr>
      <vt:lpstr>経済発展と社会的課題の解決の両立</vt:lpstr>
      <vt:lpstr>データサイエンス・AIの活用</vt:lpstr>
      <vt:lpstr>データサイエンス・AIの活用</vt:lpstr>
      <vt:lpstr>データサイエンス・AIの活用</vt:lpstr>
      <vt:lpstr>Table of Contents</vt:lpstr>
      <vt:lpstr>データサイエンスリテラシーで学ぶこと</vt:lpstr>
      <vt:lpstr>データサイエンスリテラシーで学ぶこと</vt:lpstr>
      <vt:lpstr>データサイエンスリテラシーで学ぶこと</vt:lpstr>
      <vt:lpstr>データサイエンスリテラシーで学ぶこと</vt:lpstr>
      <vt:lpstr>データサイエンスリテラシーで学ぶこと</vt:lpstr>
      <vt:lpstr>データサイエンスリテラシーで学ぶこと</vt:lpstr>
      <vt:lpstr>データサイエンスリテラシーで学ぶこと</vt:lpstr>
      <vt:lpstr>データサイエンスリテラシーで学ぶこと</vt:lpstr>
      <vt:lpstr>データサイエンスリテラシーで学ぶこと</vt:lpstr>
      <vt:lpstr>データサイエンスリテラシーで学ぶこと</vt:lpstr>
      <vt:lpstr>データサイエンスリテラシーで学ぶこと</vt:lpstr>
      <vt:lpstr>到達目標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データサイエンスリテラシー</dc:title>
  <dc:creator>KAWAI Takazumi</dc:creator>
  <cp:lastModifiedBy>KAWAI Takazumi</cp:lastModifiedBy>
  <cp:revision>462</cp:revision>
  <dcterms:created xsi:type="dcterms:W3CDTF">2020-06-02T07:08:32Z</dcterms:created>
  <dcterms:modified xsi:type="dcterms:W3CDTF">2021-06-30T07:44:13Z</dcterms:modified>
</cp:coreProperties>
</file>