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1044" r:id="rId2"/>
    <p:sldId id="1041" r:id="rId3"/>
    <p:sldId id="935" r:id="rId4"/>
    <p:sldId id="936" r:id="rId5"/>
    <p:sldId id="474" r:id="rId6"/>
    <p:sldId id="948" r:id="rId7"/>
    <p:sldId id="1042" r:id="rId8"/>
    <p:sldId id="947" r:id="rId9"/>
    <p:sldId id="1043" r:id="rId10"/>
    <p:sldId id="949" r:id="rId11"/>
    <p:sldId id="950" r:id="rId12"/>
    <p:sldId id="938" r:id="rId13"/>
    <p:sldId id="939" r:id="rId14"/>
    <p:sldId id="614" r:id="rId15"/>
    <p:sldId id="940" r:id="rId16"/>
    <p:sldId id="941" r:id="rId17"/>
    <p:sldId id="937" r:id="rId18"/>
    <p:sldId id="1039" r:id="rId19"/>
    <p:sldId id="942" r:id="rId20"/>
    <p:sldId id="943" r:id="rId21"/>
    <p:sldId id="946" r:id="rId22"/>
    <p:sldId id="944" r:id="rId23"/>
    <p:sldId id="945" r:id="rId24"/>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AB0B3B54-67E2-2F41-8F6A-B5A8940ED58C}">
          <p14:sldIdLst>
            <p14:sldId id="1044"/>
            <p14:sldId id="1041"/>
            <p14:sldId id="935"/>
            <p14:sldId id="936"/>
            <p14:sldId id="474"/>
            <p14:sldId id="948"/>
            <p14:sldId id="1042"/>
            <p14:sldId id="947"/>
            <p14:sldId id="1043"/>
            <p14:sldId id="949"/>
            <p14:sldId id="950"/>
            <p14:sldId id="938"/>
            <p14:sldId id="939"/>
            <p14:sldId id="614"/>
            <p14:sldId id="940"/>
            <p14:sldId id="941"/>
            <p14:sldId id="937"/>
            <p14:sldId id="1039"/>
            <p14:sldId id="942"/>
            <p14:sldId id="943"/>
            <p14:sldId id="946"/>
            <p14:sldId id="944"/>
            <p14:sldId id="945"/>
          </p14:sldIdLst>
        </p14:section>
        <p14:section name="Appendix" id="{EB486BC6-1D25-6F4F-B6B2-DF5BA1FA71BD}">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I Takazumi" initials="KT" lastIdx="2" clrIdx="0">
    <p:extLst>
      <p:ext uri="{19B8F6BF-5375-455C-9EA6-DF929625EA0E}">
        <p15:presenceInfo xmlns:p15="http://schemas.microsoft.com/office/powerpoint/2012/main" userId="S::tkawai@w.tcu.ac.jp::d410fa5f-dbc3-4aec-994b-face13ab5c4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C"/>
    <a:srgbClr val="0000FF"/>
    <a:srgbClr val="FFFFFF"/>
    <a:srgbClr val="FF40FF"/>
    <a:srgbClr val="00FDFF"/>
    <a:srgbClr val="00FA00"/>
    <a:srgbClr val="FF2600"/>
    <a:srgbClr val="3FA6EB"/>
    <a:srgbClr val="41A8EC"/>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1690" autoAdjust="0"/>
    <p:restoredTop sz="96208" autoAdjust="0"/>
  </p:normalViewPr>
  <p:slideViewPr>
    <p:cSldViewPr>
      <p:cViewPr varScale="1">
        <p:scale>
          <a:sx n="81" d="100"/>
          <a:sy n="81" d="100"/>
        </p:scale>
        <p:origin x="192" y="3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8884" cy="497081"/>
          </a:xfrm>
          <a:prstGeom prst="rect">
            <a:avLst/>
          </a:prstGeom>
        </p:spPr>
        <p:txBody>
          <a:bodyPr vert="horz" lIns="90528" tIns="45264" rIns="90528" bIns="45264" rtlCol="0"/>
          <a:lstStyle>
            <a:lvl1pPr algn="l">
              <a:defRPr sz="1100"/>
            </a:lvl1pPr>
          </a:lstStyle>
          <a:p>
            <a:endParaRPr kumimoji="1" lang="ja-JP" altLang="en-US"/>
          </a:p>
        </p:txBody>
      </p:sp>
      <p:sp>
        <p:nvSpPr>
          <p:cNvPr id="3" name="日付プレースホルダー 2"/>
          <p:cNvSpPr>
            <a:spLocks noGrp="1"/>
          </p:cNvSpPr>
          <p:nvPr>
            <p:ph type="dt" sz="quarter" idx="1"/>
          </p:nvPr>
        </p:nvSpPr>
        <p:spPr>
          <a:xfrm>
            <a:off x="3854575" y="1"/>
            <a:ext cx="2949961" cy="497081"/>
          </a:xfrm>
          <a:prstGeom prst="rect">
            <a:avLst/>
          </a:prstGeom>
        </p:spPr>
        <p:txBody>
          <a:bodyPr vert="horz" lIns="90528" tIns="45264" rIns="90528" bIns="45264" rtlCol="0"/>
          <a:lstStyle>
            <a:lvl1pPr algn="r">
              <a:defRPr sz="1100"/>
            </a:lvl1pPr>
          </a:lstStyle>
          <a:p>
            <a:fld id="{032C4624-EB4D-4933-AD60-29FDCA47B6C1}" type="datetimeFigureOut">
              <a:rPr kumimoji="1" lang="ja-JP" altLang="en-US" smtClean="0"/>
              <a:t>2021/6/30</a:t>
            </a:fld>
            <a:endParaRPr kumimoji="1" lang="ja-JP" altLang="en-US"/>
          </a:p>
        </p:txBody>
      </p:sp>
      <p:sp>
        <p:nvSpPr>
          <p:cNvPr id="4" name="フッター プレースホルダー 3"/>
          <p:cNvSpPr>
            <a:spLocks noGrp="1"/>
          </p:cNvSpPr>
          <p:nvPr>
            <p:ph type="ftr" sz="quarter" idx="2"/>
          </p:nvPr>
        </p:nvSpPr>
        <p:spPr>
          <a:xfrm>
            <a:off x="1" y="9439970"/>
            <a:ext cx="2948884" cy="497080"/>
          </a:xfrm>
          <a:prstGeom prst="rect">
            <a:avLst/>
          </a:prstGeom>
        </p:spPr>
        <p:txBody>
          <a:bodyPr vert="horz" lIns="90528" tIns="45264" rIns="90528" bIns="45264" rtlCol="0" anchor="b"/>
          <a:lstStyle>
            <a:lvl1pPr algn="l">
              <a:defRPr sz="1100"/>
            </a:lvl1pPr>
          </a:lstStyle>
          <a:p>
            <a:endParaRPr kumimoji="1" lang="ja-JP" altLang="en-US"/>
          </a:p>
        </p:txBody>
      </p:sp>
      <p:sp>
        <p:nvSpPr>
          <p:cNvPr id="5" name="スライド番号プレースホルダー 4"/>
          <p:cNvSpPr>
            <a:spLocks noGrp="1"/>
          </p:cNvSpPr>
          <p:nvPr>
            <p:ph type="sldNum" sz="quarter" idx="3"/>
          </p:nvPr>
        </p:nvSpPr>
        <p:spPr>
          <a:xfrm>
            <a:off x="3854575" y="9439970"/>
            <a:ext cx="2949961" cy="497080"/>
          </a:xfrm>
          <a:prstGeom prst="rect">
            <a:avLst/>
          </a:prstGeom>
        </p:spPr>
        <p:txBody>
          <a:bodyPr vert="horz" lIns="90528" tIns="45264" rIns="90528" bIns="45264" rtlCol="0" anchor="b"/>
          <a:lstStyle>
            <a:lvl1pPr algn="r">
              <a:defRPr sz="1100"/>
            </a:lvl1pPr>
          </a:lstStyle>
          <a:p>
            <a:fld id="{C40A43BD-46F6-4A45-9369-DE6FBA5C0184}" type="slidenum">
              <a:rPr kumimoji="1" lang="ja-JP" altLang="en-US" smtClean="0"/>
              <a:t>‹#›</a:t>
            </a:fld>
            <a:endParaRPr kumimoji="1" lang="ja-JP" altLang="en-US"/>
          </a:p>
        </p:txBody>
      </p:sp>
    </p:spTree>
    <p:extLst>
      <p:ext uri="{BB962C8B-B14F-4D97-AF65-F5344CB8AC3E}">
        <p14:creationId xmlns:p14="http://schemas.microsoft.com/office/powerpoint/2010/main" val="1248929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4"/>
            <a:ext cx="2949098" cy="496966"/>
          </a:xfrm>
          <a:prstGeom prst="rect">
            <a:avLst/>
          </a:prstGeom>
        </p:spPr>
        <p:txBody>
          <a:bodyPr vert="horz" lIns="95607" tIns="47802" rIns="95607" bIns="47802"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4943" y="4"/>
            <a:ext cx="2949098" cy="496966"/>
          </a:xfrm>
          <a:prstGeom prst="rect">
            <a:avLst/>
          </a:prstGeom>
        </p:spPr>
        <p:txBody>
          <a:bodyPr vert="horz" lIns="95607" tIns="47802" rIns="95607" bIns="47802" rtlCol="0"/>
          <a:lstStyle>
            <a:lvl1pPr algn="r">
              <a:defRPr sz="1100"/>
            </a:lvl1pPr>
          </a:lstStyle>
          <a:p>
            <a:fld id="{968DAD15-E570-4A54-9D03-86F33ED006BB}" type="datetimeFigureOut">
              <a:rPr kumimoji="1" lang="ja-JP" altLang="en-US" smtClean="0"/>
              <a:t>2021/6/30</a:t>
            </a:fld>
            <a:endParaRPr kumimoji="1" lang="ja-JP" altLang="en-US"/>
          </a:p>
        </p:txBody>
      </p:sp>
      <p:sp>
        <p:nvSpPr>
          <p:cNvPr id="4" name="スライド イメージ プレースホルダー 3"/>
          <p:cNvSpPr>
            <a:spLocks noGrp="1" noRot="1" noChangeAspect="1"/>
          </p:cNvSpPr>
          <p:nvPr>
            <p:ph type="sldImg" idx="2"/>
          </p:nvPr>
        </p:nvSpPr>
        <p:spPr>
          <a:xfrm>
            <a:off x="87313" y="744538"/>
            <a:ext cx="6630987" cy="3730625"/>
          </a:xfrm>
          <a:prstGeom prst="rect">
            <a:avLst/>
          </a:prstGeom>
          <a:noFill/>
          <a:ln w="12700">
            <a:solidFill>
              <a:prstClr val="black"/>
            </a:solidFill>
          </a:ln>
        </p:spPr>
        <p:txBody>
          <a:bodyPr vert="horz" lIns="95607" tIns="47802" rIns="95607" bIns="47802" rtlCol="0" anchor="ctr"/>
          <a:lstStyle/>
          <a:p>
            <a:endParaRPr lang="ja-JP" altLang="en-US"/>
          </a:p>
        </p:txBody>
      </p:sp>
      <p:sp>
        <p:nvSpPr>
          <p:cNvPr id="5" name="ノート プレースホルダー 4"/>
          <p:cNvSpPr>
            <a:spLocks noGrp="1"/>
          </p:cNvSpPr>
          <p:nvPr>
            <p:ph type="body" sz="quarter" idx="3"/>
          </p:nvPr>
        </p:nvSpPr>
        <p:spPr>
          <a:xfrm>
            <a:off x="680562" y="4721190"/>
            <a:ext cx="5444490" cy="4472699"/>
          </a:xfrm>
          <a:prstGeom prst="rect">
            <a:avLst/>
          </a:prstGeom>
        </p:spPr>
        <p:txBody>
          <a:bodyPr vert="horz" lIns="95607" tIns="47802" rIns="95607" bIns="4780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652"/>
            <a:ext cx="2949098" cy="496966"/>
          </a:xfrm>
          <a:prstGeom prst="rect">
            <a:avLst/>
          </a:prstGeom>
        </p:spPr>
        <p:txBody>
          <a:bodyPr vert="horz" lIns="95607" tIns="47802" rIns="95607" bIns="47802"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4943" y="9440652"/>
            <a:ext cx="2949098" cy="496966"/>
          </a:xfrm>
          <a:prstGeom prst="rect">
            <a:avLst/>
          </a:prstGeom>
        </p:spPr>
        <p:txBody>
          <a:bodyPr vert="horz" lIns="95607" tIns="47802" rIns="95607" bIns="47802" rtlCol="0" anchor="b"/>
          <a:lstStyle>
            <a:lvl1pPr algn="r">
              <a:defRPr sz="1100"/>
            </a:lvl1pPr>
          </a:lstStyle>
          <a:p>
            <a:fld id="{5CBD0F50-0484-4585-89C4-936AD3F55A68}" type="slidenum">
              <a:rPr kumimoji="1" lang="ja-JP" altLang="en-US" smtClean="0"/>
              <a:t>‹#›</a:t>
            </a:fld>
            <a:endParaRPr kumimoji="1" lang="ja-JP" altLang="en-US"/>
          </a:p>
        </p:txBody>
      </p:sp>
    </p:spTree>
    <p:extLst>
      <p:ext uri="{BB962C8B-B14F-4D97-AF65-F5344CB8AC3E}">
        <p14:creationId xmlns:p14="http://schemas.microsoft.com/office/powerpoint/2010/main" val="188951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a:t>
            </a:fld>
            <a:endParaRPr kumimoji="1" lang="ja-JP" altLang="en-US"/>
          </a:p>
        </p:txBody>
      </p:sp>
    </p:spTree>
    <p:extLst>
      <p:ext uri="{BB962C8B-B14F-4D97-AF65-F5344CB8AC3E}">
        <p14:creationId xmlns:p14="http://schemas.microsoft.com/office/powerpoint/2010/main" val="3067003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16</a:t>
            </a:fld>
            <a:endParaRPr kumimoji="1" lang="ja-JP" altLang="en-US"/>
          </a:p>
        </p:txBody>
      </p:sp>
    </p:spTree>
    <p:extLst>
      <p:ext uri="{BB962C8B-B14F-4D97-AF65-F5344CB8AC3E}">
        <p14:creationId xmlns:p14="http://schemas.microsoft.com/office/powerpoint/2010/main" val="4199820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17</a:t>
            </a:fld>
            <a:endParaRPr kumimoji="1" lang="ja-JP" altLang="en-US"/>
          </a:p>
        </p:txBody>
      </p:sp>
    </p:spTree>
    <p:extLst>
      <p:ext uri="{BB962C8B-B14F-4D97-AF65-F5344CB8AC3E}">
        <p14:creationId xmlns:p14="http://schemas.microsoft.com/office/powerpoint/2010/main" val="289490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19</a:t>
            </a:fld>
            <a:endParaRPr kumimoji="1" lang="ja-JP" altLang="en-US"/>
          </a:p>
        </p:txBody>
      </p:sp>
    </p:spTree>
    <p:extLst>
      <p:ext uri="{BB962C8B-B14F-4D97-AF65-F5344CB8AC3E}">
        <p14:creationId xmlns:p14="http://schemas.microsoft.com/office/powerpoint/2010/main" val="1388315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20</a:t>
            </a:fld>
            <a:endParaRPr kumimoji="1" lang="ja-JP" altLang="en-US"/>
          </a:p>
        </p:txBody>
      </p:sp>
    </p:spTree>
    <p:extLst>
      <p:ext uri="{BB962C8B-B14F-4D97-AF65-F5344CB8AC3E}">
        <p14:creationId xmlns:p14="http://schemas.microsoft.com/office/powerpoint/2010/main" val="3011507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21</a:t>
            </a:fld>
            <a:endParaRPr kumimoji="1" lang="ja-JP" altLang="en-US"/>
          </a:p>
        </p:txBody>
      </p:sp>
    </p:spTree>
    <p:extLst>
      <p:ext uri="{BB962C8B-B14F-4D97-AF65-F5344CB8AC3E}">
        <p14:creationId xmlns:p14="http://schemas.microsoft.com/office/powerpoint/2010/main" val="2469612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22</a:t>
            </a:fld>
            <a:endParaRPr kumimoji="1" lang="ja-JP" altLang="en-US"/>
          </a:p>
        </p:txBody>
      </p:sp>
    </p:spTree>
    <p:extLst>
      <p:ext uri="{BB962C8B-B14F-4D97-AF65-F5344CB8AC3E}">
        <p14:creationId xmlns:p14="http://schemas.microsoft.com/office/powerpoint/2010/main" val="244916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23</a:t>
            </a:fld>
            <a:endParaRPr kumimoji="1" lang="ja-JP" altLang="en-US"/>
          </a:p>
        </p:txBody>
      </p:sp>
    </p:spTree>
    <p:extLst>
      <p:ext uri="{BB962C8B-B14F-4D97-AF65-F5344CB8AC3E}">
        <p14:creationId xmlns:p14="http://schemas.microsoft.com/office/powerpoint/2010/main" val="231292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3</a:t>
            </a:fld>
            <a:endParaRPr kumimoji="1" lang="ja-JP" altLang="en-US"/>
          </a:p>
        </p:txBody>
      </p:sp>
    </p:spTree>
    <p:extLst>
      <p:ext uri="{BB962C8B-B14F-4D97-AF65-F5344CB8AC3E}">
        <p14:creationId xmlns:p14="http://schemas.microsoft.com/office/powerpoint/2010/main" val="57342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4</a:t>
            </a:fld>
            <a:endParaRPr kumimoji="1" lang="ja-JP" altLang="en-US"/>
          </a:p>
        </p:txBody>
      </p:sp>
    </p:spTree>
    <p:extLst>
      <p:ext uri="{BB962C8B-B14F-4D97-AF65-F5344CB8AC3E}">
        <p14:creationId xmlns:p14="http://schemas.microsoft.com/office/powerpoint/2010/main" val="3725766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5</a:t>
            </a:fld>
            <a:endParaRPr kumimoji="1" lang="ja-JP" altLang="en-US"/>
          </a:p>
        </p:txBody>
      </p:sp>
    </p:spTree>
    <p:extLst>
      <p:ext uri="{BB962C8B-B14F-4D97-AF65-F5344CB8AC3E}">
        <p14:creationId xmlns:p14="http://schemas.microsoft.com/office/powerpoint/2010/main" val="445056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6</a:t>
            </a:fld>
            <a:endParaRPr kumimoji="1" lang="ja-JP" altLang="en-US"/>
          </a:p>
        </p:txBody>
      </p:sp>
    </p:spTree>
    <p:extLst>
      <p:ext uri="{BB962C8B-B14F-4D97-AF65-F5344CB8AC3E}">
        <p14:creationId xmlns:p14="http://schemas.microsoft.com/office/powerpoint/2010/main" val="243419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7</a:t>
            </a:fld>
            <a:endParaRPr kumimoji="1" lang="ja-JP" altLang="en-US"/>
          </a:p>
        </p:txBody>
      </p:sp>
    </p:spTree>
    <p:extLst>
      <p:ext uri="{BB962C8B-B14F-4D97-AF65-F5344CB8AC3E}">
        <p14:creationId xmlns:p14="http://schemas.microsoft.com/office/powerpoint/2010/main" val="575515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12</a:t>
            </a:fld>
            <a:endParaRPr kumimoji="1" lang="ja-JP" altLang="en-US"/>
          </a:p>
        </p:txBody>
      </p:sp>
    </p:spTree>
    <p:extLst>
      <p:ext uri="{BB962C8B-B14F-4D97-AF65-F5344CB8AC3E}">
        <p14:creationId xmlns:p14="http://schemas.microsoft.com/office/powerpoint/2010/main" val="962758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13</a:t>
            </a:fld>
            <a:endParaRPr kumimoji="1" lang="ja-JP" altLang="en-US"/>
          </a:p>
        </p:txBody>
      </p:sp>
    </p:spTree>
    <p:extLst>
      <p:ext uri="{BB962C8B-B14F-4D97-AF65-F5344CB8AC3E}">
        <p14:creationId xmlns:p14="http://schemas.microsoft.com/office/powerpoint/2010/main" val="2257847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CBD0F50-0484-4585-89C4-936AD3F55A68}" type="slidenum">
              <a:rPr kumimoji="1" lang="ja-JP" altLang="en-US" smtClean="0"/>
              <a:t>14</a:t>
            </a:fld>
            <a:endParaRPr kumimoji="1" lang="ja-JP" altLang="en-US"/>
          </a:p>
        </p:txBody>
      </p:sp>
    </p:spTree>
    <p:extLst>
      <p:ext uri="{BB962C8B-B14F-4D97-AF65-F5344CB8AC3E}">
        <p14:creationId xmlns:p14="http://schemas.microsoft.com/office/powerpoint/2010/main" val="3987325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9BE79B4-80B2-2047-B0A8-DCCCC59C9B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520" y="133722"/>
            <a:ext cx="1664402" cy="1609229"/>
          </a:xfrm>
          <a:prstGeom prst="rect">
            <a:avLst/>
          </a:prstGeom>
        </p:spPr>
      </p:pic>
      <p:pic>
        <p:nvPicPr>
          <p:cNvPr id="5" name="図 4">
            <a:extLst>
              <a:ext uri="{FF2B5EF4-FFF2-40B4-BE49-F238E27FC236}">
                <a16:creationId xmlns:a16="http://schemas.microsoft.com/office/drawing/2014/main" id="{C3493600-BFED-B440-B5D7-FC17B373C7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672284"/>
            <a:ext cx="12192000" cy="3213100"/>
          </a:xfrm>
          <a:prstGeom prst="rect">
            <a:avLst/>
          </a:prstGeom>
        </p:spPr>
      </p:pic>
      <p:sp>
        <p:nvSpPr>
          <p:cNvPr id="3" name="サブタイトル 2"/>
          <p:cNvSpPr>
            <a:spLocks noGrp="1"/>
          </p:cNvSpPr>
          <p:nvPr>
            <p:ph type="subTitle" idx="1" hasCustomPrompt="1"/>
          </p:nvPr>
        </p:nvSpPr>
        <p:spPr>
          <a:xfrm>
            <a:off x="1828800" y="3284985"/>
            <a:ext cx="8534400" cy="550863"/>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サブタイトルの書式設定</a:t>
            </a:r>
          </a:p>
        </p:txBody>
      </p:sp>
      <p:sp>
        <p:nvSpPr>
          <p:cNvPr id="2" name="タイトル 1"/>
          <p:cNvSpPr>
            <a:spLocks noGrp="1"/>
          </p:cNvSpPr>
          <p:nvPr>
            <p:ph type="ctrTitle" hasCustomPrompt="1"/>
          </p:nvPr>
        </p:nvSpPr>
        <p:spPr>
          <a:xfrm>
            <a:off x="914400" y="1700809"/>
            <a:ext cx="10363200" cy="1470025"/>
          </a:xfrm>
        </p:spPr>
        <p:txBody>
          <a:bodyPr/>
          <a:lstStyle>
            <a:lvl1pPr>
              <a:defRPr b="1">
                <a:latin typeface="Meiryo UI" panose="020B0604030504040204" pitchFamily="34" charset="-128"/>
                <a:ea typeface="Meiryo UI" panose="020B0604030504040204" pitchFamily="34" charset="-128"/>
              </a:defRPr>
            </a:lvl1pPr>
          </a:lstStyle>
          <a:p>
            <a:r>
              <a:rPr kumimoji="1" lang="ja-JP" altLang="en-US"/>
              <a:t>マスタータイトルの書式設定</a:t>
            </a:r>
          </a:p>
        </p:txBody>
      </p:sp>
      <p:sp>
        <p:nvSpPr>
          <p:cNvPr id="25" name="テキスト プレースホルダー 24">
            <a:extLst>
              <a:ext uri="{FF2B5EF4-FFF2-40B4-BE49-F238E27FC236}">
                <a16:creationId xmlns:a16="http://schemas.microsoft.com/office/drawing/2014/main" id="{3931D52A-02DD-1A48-B2D3-AF543E094F5D}"/>
              </a:ext>
            </a:extLst>
          </p:cNvPr>
          <p:cNvSpPr>
            <a:spLocks noGrp="1"/>
          </p:cNvSpPr>
          <p:nvPr>
            <p:ph type="body" sz="quarter" idx="11" hasCustomPrompt="1"/>
          </p:nvPr>
        </p:nvSpPr>
        <p:spPr>
          <a:xfrm>
            <a:off x="719667" y="4437064"/>
            <a:ext cx="4032251" cy="1512887"/>
          </a:xfrm>
        </p:spPr>
        <p:txBody>
          <a:bodyPr>
            <a:noAutofit/>
          </a:bodyPr>
          <a:lstStyle>
            <a:lvl1pPr marL="0" indent="0">
              <a:buNone/>
              <a:defRPr sz="2400" i="0">
                <a:latin typeface="Meiryo UI" panose="020B0604030504040204" pitchFamily="34" charset="-128"/>
                <a:ea typeface="Meiryo UI" panose="020B0604030504040204" pitchFamily="34" charset="-128"/>
              </a:defRPr>
            </a:lvl1pPr>
            <a:lvl2pPr>
              <a:defRPr sz="1800">
                <a:latin typeface="Meiryo UI" panose="020B0604030504040204" pitchFamily="34" charset="-128"/>
                <a:ea typeface="Meiryo UI" panose="020B0604030504040204" pitchFamily="34" charset="-128"/>
              </a:defRPr>
            </a:lvl2pPr>
            <a:lvl3pPr>
              <a:defRPr sz="1800">
                <a:latin typeface="Meiryo UI" panose="020B0604030504040204" pitchFamily="34" charset="-128"/>
                <a:ea typeface="Meiryo UI" panose="020B0604030504040204" pitchFamily="34" charset="-128"/>
              </a:defRPr>
            </a:lvl3pPr>
            <a:lvl4pPr>
              <a:defRPr sz="18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所属・名前・日付</a:t>
            </a:r>
          </a:p>
        </p:txBody>
      </p:sp>
      <p:sp>
        <p:nvSpPr>
          <p:cNvPr id="8" name="正方形/長方形 7">
            <a:extLst>
              <a:ext uri="{FF2B5EF4-FFF2-40B4-BE49-F238E27FC236}">
                <a16:creationId xmlns:a16="http://schemas.microsoft.com/office/drawing/2014/main" id="{E736A188-8283-B041-94E4-E442B6627CBA}"/>
              </a:ext>
            </a:extLst>
          </p:cNvPr>
          <p:cNvSpPr/>
          <p:nvPr userDrawn="1"/>
        </p:nvSpPr>
        <p:spPr>
          <a:xfrm>
            <a:off x="0" y="6525345"/>
            <a:ext cx="12192000" cy="360040"/>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9" name="図 8">
            <a:extLst>
              <a:ext uri="{FF2B5EF4-FFF2-40B4-BE49-F238E27FC236}">
                <a16:creationId xmlns:a16="http://schemas.microsoft.com/office/drawing/2014/main" id="{68D79FB7-2960-FC43-B7F3-FD3A3A46C4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47784" y="6509255"/>
            <a:ext cx="1944216" cy="376129"/>
          </a:xfrm>
          <a:prstGeom prst="rect">
            <a:avLst/>
          </a:prstGeom>
        </p:spPr>
      </p:pic>
    </p:spTree>
    <p:extLst>
      <p:ext uri="{BB962C8B-B14F-4D97-AF65-F5344CB8AC3E}">
        <p14:creationId xmlns:p14="http://schemas.microsoft.com/office/powerpoint/2010/main" val="85632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53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最終ページ">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F40860A-66A3-E248-B3BE-7DCE1FAD0CAC}"/>
              </a:ext>
            </a:extLst>
          </p:cNvPr>
          <p:cNvSpPr txBox="1"/>
          <p:nvPr userDrawn="1"/>
        </p:nvSpPr>
        <p:spPr>
          <a:xfrm>
            <a:off x="423696" y="692696"/>
            <a:ext cx="11344608" cy="369332"/>
          </a:xfrm>
          <a:prstGeom prst="rect">
            <a:avLst/>
          </a:prstGeom>
          <a:noFill/>
        </p:spPr>
        <p:txBody>
          <a:bodyPr wrap="square" rtlCol="0">
            <a:spAutoFit/>
          </a:bodyPr>
          <a:lstStyle/>
          <a:p>
            <a:pPr algn="ctr"/>
            <a:r>
              <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ご清聴ありがとうございました！</a:t>
            </a:r>
          </a:p>
        </p:txBody>
      </p:sp>
      <p:sp>
        <p:nvSpPr>
          <p:cNvPr id="9" name="テキスト ボックス 8">
            <a:extLst>
              <a:ext uri="{FF2B5EF4-FFF2-40B4-BE49-F238E27FC236}">
                <a16:creationId xmlns:a16="http://schemas.microsoft.com/office/drawing/2014/main" id="{D0B98EB6-2213-A94B-987E-90F308571796}"/>
              </a:ext>
            </a:extLst>
          </p:cNvPr>
          <p:cNvSpPr txBox="1"/>
          <p:nvPr userDrawn="1"/>
        </p:nvSpPr>
        <p:spPr>
          <a:xfrm>
            <a:off x="423696" y="1062028"/>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Thank you for listening! (English)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0" name="テキスト ボックス 9">
            <a:extLst>
              <a:ext uri="{FF2B5EF4-FFF2-40B4-BE49-F238E27FC236}">
                <a16:creationId xmlns:a16="http://schemas.microsoft.com/office/drawing/2014/main" id="{687F54D5-9C5E-674B-A06C-B58A51023B20}"/>
              </a:ext>
            </a:extLst>
          </p:cNvPr>
          <p:cNvSpPr txBox="1"/>
          <p:nvPr userDrawn="1"/>
        </p:nvSpPr>
        <p:spPr>
          <a:xfrm>
            <a:off x="423696" y="1853045"/>
            <a:ext cx="11344608" cy="369332"/>
          </a:xfrm>
          <a:prstGeom prst="rect">
            <a:avLst/>
          </a:prstGeom>
          <a:noFill/>
        </p:spPr>
        <p:txBody>
          <a:bodyPr wrap="square" rtlCol="0">
            <a:spAutoFit/>
          </a:bodyPr>
          <a:lstStyle/>
          <a:p>
            <a:pPr algn="ct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Vielen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Dank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für</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Ihre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Aufmerksamkeit</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(Deutsch)</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1" name="テキスト ボックス 10">
            <a:extLst>
              <a:ext uri="{FF2B5EF4-FFF2-40B4-BE49-F238E27FC236}">
                <a16:creationId xmlns:a16="http://schemas.microsoft.com/office/drawing/2014/main" id="{A88B1BB5-7A1C-EC41-AAC0-E5C366C157F3}"/>
              </a:ext>
            </a:extLst>
          </p:cNvPr>
          <p:cNvSpPr txBox="1"/>
          <p:nvPr userDrawn="1"/>
        </p:nvSpPr>
        <p:spPr>
          <a:xfrm>
            <a:off x="423696" y="2206815"/>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Merci beaucoup pour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votre</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attention !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Français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2" name="テキスト ボックス 11">
            <a:extLst>
              <a:ext uri="{FF2B5EF4-FFF2-40B4-BE49-F238E27FC236}">
                <a16:creationId xmlns:a16="http://schemas.microsoft.com/office/drawing/2014/main" id="{857FC506-49FF-1741-A424-383C5614AE6B}"/>
              </a:ext>
            </a:extLst>
          </p:cNvPr>
          <p:cNvSpPr txBox="1"/>
          <p:nvPr userDrawn="1"/>
        </p:nvSpPr>
        <p:spPr>
          <a:xfrm>
            <a:off x="423696" y="4607153"/>
            <a:ext cx="11344608" cy="369332"/>
          </a:xfrm>
          <a:prstGeom prst="rect">
            <a:avLst/>
          </a:prstGeom>
          <a:noFill/>
        </p:spPr>
        <p:txBody>
          <a:bodyPr wrap="square" rtlCol="0">
            <a:spAutoFit/>
          </a:bodyPr>
          <a:lstStyle/>
          <a:p>
            <a:pPr algn="ct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Muchas</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gracias por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su</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atención</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 (</a:t>
            </a:r>
            <a:r>
              <a:rPr kumimoji="1" lang="en-US" altLang="ja-JP" sz="1800" b="1" i="1" dirty="0" err="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Español</a:t>
            </a:r>
            <a:r>
              <a:rPr kumimoji="1" lang="en-US"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3" name="テキスト ボックス 12">
            <a:extLst>
              <a:ext uri="{FF2B5EF4-FFF2-40B4-BE49-F238E27FC236}">
                <a16:creationId xmlns:a16="http://schemas.microsoft.com/office/drawing/2014/main" id="{37CAE708-23F2-8C47-995A-D6CA7A6D612A}"/>
              </a:ext>
            </a:extLst>
          </p:cNvPr>
          <p:cNvSpPr txBox="1"/>
          <p:nvPr userDrawn="1"/>
        </p:nvSpPr>
        <p:spPr>
          <a:xfrm>
            <a:off x="356056" y="6202349"/>
            <a:ext cx="11344608" cy="369332"/>
          </a:xfrm>
          <a:prstGeom prst="rect">
            <a:avLst/>
          </a:prstGeom>
          <a:noFill/>
        </p:spPr>
        <p:txBody>
          <a:bodyPr wrap="square" rtlCol="0">
            <a:spAutoFit/>
          </a:bodyPr>
          <a:lstStyle/>
          <a:p>
            <a:pPr algn="ct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非常感谢您的关注</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中文和简体</a:t>
            </a:r>
            <a:r>
              <a:rPr kumimoji="1" lang="en-US" altLang="ja-JP" sz="1800" b="1" i="0"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4" name="テキスト ボックス 13">
            <a:extLst>
              <a:ext uri="{FF2B5EF4-FFF2-40B4-BE49-F238E27FC236}">
                <a16:creationId xmlns:a16="http://schemas.microsoft.com/office/drawing/2014/main" id="{E87F0464-CE50-DF46-8EC1-2BE90B3D7028}"/>
              </a:ext>
            </a:extLst>
          </p:cNvPr>
          <p:cNvSpPr txBox="1"/>
          <p:nvPr userDrawn="1"/>
        </p:nvSpPr>
        <p:spPr>
          <a:xfrm>
            <a:off x="421720" y="5781443"/>
            <a:ext cx="11344608" cy="369332"/>
          </a:xfrm>
          <a:prstGeom prst="rect">
            <a:avLst/>
          </a:prstGeom>
          <a:noFill/>
        </p:spPr>
        <p:txBody>
          <a:bodyPr wrap="square" rtlCol="0">
            <a:spAutoFit/>
          </a:bodyPr>
          <a:lstStyle/>
          <a:p>
            <a:pPr algn="ct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경청 해 주셔서 감사합니다</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 (</a:t>
            </a:r>
            <a:r>
              <a:rPr kumimoji="1" lang="ko-KR" altLang="en-US"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한국어</a:t>
            </a:r>
            <a:r>
              <a:rPr kumimoji="1" lang="en-US"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5" name="テキスト ボックス 14">
            <a:extLst>
              <a:ext uri="{FF2B5EF4-FFF2-40B4-BE49-F238E27FC236}">
                <a16:creationId xmlns:a16="http://schemas.microsoft.com/office/drawing/2014/main" id="{73C64D7A-43EC-8248-94E8-1B543054EE11}"/>
              </a:ext>
            </a:extLst>
          </p:cNvPr>
          <p:cNvSpPr txBox="1"/>
          <p:nvPr userDrawn="1"/>
        </p:nvSpPr>
        <p:spPr>
          <a:xfrm>
            <a:off x="450094" y="4990426"/>
            <a:ext cx="11344608" cy="369332"/>
          </a:xfrm>
          <a:prstGeom prst="rect">
            <a:avLst/>
          </a:prstGeom>
          <a:noFill/>
        </p:spPr>
        <p:txBody>
          <a:bodyPr wrap="square" rtlCol="0">
            <a:spAutoFit/>
          </a:bodyPr>
          <a:lstStyle/>
          <a:p>
            <a:pPr algn="ctr"/>
            <a:r>
              <a:rPr kumimoji="1" lang="az-Cyrl-AZ" altLang="ko-KR"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спасибо за Ваше внимание! (Русский)</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sp>
        <p:nvSpPr>
          <p:cNvPr id="16" name="テキスト ボックス 15">
            <a:extLst>
              <a:ext uri="{FF2B5EF4-FFF2-40B4-BE49-F238E27FC236}">
                <a16:creationId xmlns:a16="http://schemas.microsoft.com/office/drawing/2014/main" id="{663086CF-4E84-104D-AC02-77F1E0803C06}"/>
              </a:ext>
            </a:extLst>
          </p:cNvPr>
          <p:cNvSpPr txBox="1"/>
          <p:nvPr userDrawn="1"/>
        </p:nvSpPr>
        <p:spPr>
          <a:xfrm>
            <a:off x="421720" y="1485307"/>
            <a:ext cx="11344608" cy="369332"/>
          </a:xfrm>
          <a:prstGeom prst="rect">
            <a:avLst/>
          </a:prstGeom>
          <a:noFill/>
        </p:spPr>
        <p:txBody>
          <a:bodyPr wrap="square" rtlCol="0">
            <a:spAutoFit/>
          </a:bodyPr>
          <a:lstStyle/>
          <a:p>
            <a:pPr algn="ctr"/>
            <a:r>
              <a:rPr kumimoji="1" lang="vi-VN" altLang="ja-JP" sz="18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rPr>
              <a:t>Cám ơn vì sự quan tâm của bạn! (Tiếng Việt)</a:t>
            </a:r>
            <a:endParaRPr kumimoji="1" lang="ja-JP" altLang="en-US" sz="18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Vladimir Script" panose="020F0502020204030204" pitchFamily="34" charset="0"/>
            </a:endParaRPr>
          </a:p>
        </p:txBody>
      </p:sp>
      <p:sp>
        <p:nvSpPr>
          <p:cNvPr id="17" name="テキスト ボックス 16">
            <a:extLst>
              <a:ext uri="{FF2B5EF4-FFF2-40B4-BE49-F238E27FC236}">
                <a16:creationId xmlns:a16="http://schemas.microsoft.com/office/drawing/2014/main" id="{257EFDE2-5218-4D4F-9E75-429E1B18A6B4}"/>
              </a:ext>
            </a:extLst>
          </p:cNvPr>
          <p:cNvSpPr txBox="1"/>
          <p:nvPr userDrawn="1"/>
        </p:nvSpPr>
        <p:spPr>
          <a:xfrm>
            <a:off x="356056" y="5304638"/>
            <a:ext cx="11344608" cy="461665"/>
          </a:xfrm>
          <a:prstGeom prst="rect">
            <a:avLst/>
          </a:prstGeom>
          <a:noFill/>
        </p:spPr>
        <p:txBody>
          <a:bodyPr wrap="square" rtlCol="0">
            <a:spAutoFit/>
          </a:bodyPr>
          <a:lstStyle/>
          <a:p>
            <a:pPr algn="ctr"/>
            <a:r>
              <a:rPr kumimoji="1" lang="th-TH" altLang="ko-KR" sz="2400" b="1" i="1" dirty="0">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rPr>
              <a:t>ขอขอบคุณสำหรับความสนใจของคุณ! (ไทย)</a:t>
            </a:r>
            <a:endParaRPr kumimoji="1" lang="ja-JP" altLang="en-US" sz="2400" b="1" i="1">
              <a:ln>
                <a:solidFill>
                  <a:srgbClr val="3FA6EB"/>
                </a:solidFill>
              </a:ln>
              <a:gradFill flip="none" rotWithShape="1">
                <a:gsLst>
                  <a:gs pos="0">
                    <a:srgbClr val="3FA6EB">
                      <a:tint val="66000"/>
                      <a:satMod val="160000"/>
                    </a:srgbClr>
                  </a:gs>
                  <a:gs pos="50000">
                    <a:srgbClr val="3FA6EB">
                      <a:tint val="44500"/>
                      <a:satMod val="160000"/>
                    </a:srgbClr>
                  </a:gs>
                  <a:gs pos="100000">
                    <a:srgbClr val="3FA6EB">
                      <a:tint val="23500"/>
                      <a:satMod val="160000"/>
                    </a:srgbClr>
                  </a:gs>
                </a:gsLst>
                <a:lin ang="2700000" scaled="1"/>
                <a:tileRect/>
              </a:gradFill>
              <a:latin typeface="Meiryo UI" panose="020B0604030504040204" pitchFamily="34" charset="-128"/>
              <a:ea typeface="Meiryo UI" panose="020B0604030504040204" pitchFamily="34" charset="-128"/>
              <a:cs typeface="Cavolini" panose="020B0604020202020204" pitchFamily="34" charset="0"/>
            </a:endParaRPr>
          </a:p>
        </p:txBody>
      </p:sp>
      <p:pic>
        <p:nvPicPr>
          <p:cNvPr id="3" name="図 2">
            <a:extLst>
              <a:ext uri="{FF2B5EF4-FFF2-40B4-BE49-F238E27FC236}">
                <a16:creationId xmlns:a16="http://schemas.microsoft.com/office/drawing/2014/main" id="{77763623-E694-0D45-B396-30831641359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7270"/>
          <a:stretch/>
        </p:blipFill>
        <p:spPr>
          <a:xfrm>
            <a:off x="2724402" y="2885014"/>
            <a:ext cx="6743196" cy="1517226"/>
          </a:xfrm>
          <a:prstGeom prst="rect">
            <a:avLst/>
          </a:prstGeom>
        </p:spPr>
      </p:pic>
    </p:spTree>
    <p:extLst>
      <p:ext uri="{BB962C8B-B14F-4D97-AF65-F5344CB8AC3E}">
        <p14:creationId xmlns:p14="http://schemas.microsoft.com/office/powerpoint/2010/main" val="2333569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349" y="104106"/>
            <a:ext cx="1606115" cy="1164655"/>
          </a:xfrm>
          <a:prstGeom prst="rect">
            <a:avLst/>
          </a:prstGeom>
        </p:spPr>
      </p:pic>
      <p:sp>
        <p:nvSpPr>
          <p:cNvPr id="2" name="タイトル 1"/>
          <p:cNvSpPr>
            <a:spLocks noGrp="1"/>
          </p:cNvSpPr>
          <p:nvPr>
            <p:ph type="title"/>
          </p:nvPr>
        </p:nvSpPr>
        <p:spPr>
          <a:xfrm>
            <a:off x="1775520"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dirty="0"/>
              <a:t>マスター タイトルの書式設定</a:t>
            </a:r>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726837" y="1052736"/>
            <a:ext cx="9265707"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Tree>
    <p:extLst>
      <p:ext uri="{BB962C8B-B14F-4D97-AF65-F5344CB8AC3E}">
        <p14:creationId xmlns:p14="http://schemas.microsoft.com/office/powerpoint/2010/main" val="27090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次-Table of Contents">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5560DA7-39E1-4941-AFA0-A46832BDE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92544" y="44624"/>
            <a:ext cx="1143043" cy="1105152"/>
          </a:xfrm>
          <a:prstGeom prst="rect">
            <a:avLst/>
          </a:prstGeom>
        </p:spPr>
      </p:pic>
      <p:sp>
        <p:nvSpPr>
          <p:cNvPr id="11" name="正方形/長方形 10">
            <a:extLst>
              <a:ext uri="{FF2B5EF4-FFF2-40B4-BE49-F238E27FC236}">
                <a16:creationId xmlns:a16="http://schemas.microsoft.com/office/drawing/2014/main" id="{EC980AAF-BA0B-0047-95EC-2E9BBD4BA860}"/>
              </a:ext>
            </a:extLst>
          </p:cNvPr>
          <p:cNvSpPr/>
          <p:nvPr userDrawn="1"/>
        </p:nvSpPr>
        <p:spPr>
          <a:xfrm>
            <a:off x="0" y="0"/>
            <a:ext cx="2831637" cy="688538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10" name="図 9">
            <a:extLst>
              <a:ext uri="{FF2B5EF4-FFF2-40B4-BE49-F238E27FC236}">
                <a16:creationId xmlns:a16="http://schemas.microsoft.com/office/drawing/2014/main" id="{049F945A-B7CD-3B42-975F-42887B271FF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31637" y="4418540"/>
            <a:ext cx="9360363" cy="2466845"/>
          </a:xfrm>
          <a:prstGeom prst="rect">
            <a:avLst/>
          </a:prstGeom>
        </p:spPr>
      </p:pic>
      <p:sp>
        <p:nvSpPr>
          <p:cNvPr id="2" name="タイトル 1"/>
          <p:cNvSpPr>
            <a:spLocks noGrp="1"/>
          </p:cNvSpPr>
          <p:nvPr>
            <p:ph type="ctrTitle" hasCustomPrompt="1"/>
          </p:nvPr>
        </p:nvSpPr>
        <p:spPr>
          <a:xfrm>
            <a:off x="3094517" y="404665"/>
            <a:ext cx="8042043" cy="601663"/>
          </a:xfrm>
        </p:spPr>
        <p:txBody>
          <a:bodyPr>
            <a:normAutofit/>
          </a:bodyPr>
          <a:lstStyle>
            <a:lvl1pPr>
              <a:defRPr sz="3200" b="1">
                <a:latin typeface="Meiryo UI" panose="020B0604030504040204" pitchFamily="34" charset="-128"/>
                <a:ea typeface="Meiryo UI" panose="020B0604030504040204" pitchFamily="34" charset="-128"/>
              </a:defRPr>
            </a:lvl1pPr>
          </a:lstStyle>
          <a:p>
            <a:r>
              <a:rPr kumimoji="1" lang="ja-JP" altLang="en-US"/>
              <a:t>もくじの書式設定</a:t>
            </a:r>
          </a:p>
        </p:txBody>
      </p:sp>
      <p:sp>
        <p:nvSpPr>
          <p:cNvPr id="17" name="直角三角形 16">
            <a:extLst>
              <a:ext uri="{FF2B5EF4-FFF2-40B4-BE49-F238E27FC236}">
                <a16:creationId xmlns:a16="http://schemas.microsoft.com/office/drawing/2014/main" id="{2EB29E6A-CBD9-C943-A1FF-91EC06395478}"/>
              </a:ext>
            </a:extLst>
          </p:cNvPr>
          <p:cNvSpPr/>
          <p:nvPr userDrawn="1"/>
        </p:nvSpPr>
        <p:spPr>
          <a:xfrm flipV="1">
            <a:off x="2953218" y="1052736"/>
            <a:ext cx="8423369"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5" name="コンテンツ プレースホルダー 4">
            <a:extLst>
              <a:ext uri="{FF2B5EF4-FFF2-40B4-BE49-F238E27FC236}">
                <a16:creationId xmlns:a16="http://schemas.microsoft.com/office/drawing/2014/main" id="{1F5F2551-1B75-8446-BD10-BC442C4FCA80}"/>
              </a:ext>
            </a:extLst>
          </p:cNvPr>
          <p:cNvSpPr>
            <a:spLocks noGrp="1"/>
          </p:cNvSpPr>
          <p:nvPr>
            <p:ph sz="quarter" idx="10"/>
          </p:nvPr>
        </p:nvSpPr>
        <p:spPr>
          <a:xfrm>
            <a:off x="3094567" y="1268761"/>
            <a:ext cx="8282020" cy="4824065"/>
          </a:xfrm>
        </p:spPr>
        <p:txBody>
          <a:bodyPr/>
          <a:lstStyle>
            <a:lvl1pPr marL="342900" indent="-342900">
              <a:buFont typeface="Wingdings" pitchFamily="2" charset="2"/>
              <a:buChar char="p"/>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buFont typeface="Wingdings" pitchFamily="2" charset="2"/>
              <a:buChar char="l"/>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buFont typeface="Wingdings" pitchFamily="2" charset="2"/>
              <a:buChar char="Ø"/>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stStyle>
          <a:p>
            <a:pPr marL="342900" lvl="0" indent="-342900" algn="l" defTabSz="914400" rtl="0" eaLnBrk="1" latinLnBrk="0" hangingPunct="1">
              <a:spcBef>
                <a:spcPct val="20000"/>
              </a:spcBef>
              <a:buFont typeface="Wingdings" panose="05000000000000000000"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7" name="テキスト プレースホルダー 6">
            <a:extLst>
              <a:ext uri="{FF2B5EF4-FFF2-40B4-BE49-F238E27FC236}">
                <a16:creationId xmlns:a16="http://schemas.microsoft.com/office/drawing/2014/main" id="{57501F5C-E2B4-8949-A74F-01FD124BA4EA}"/>
              </a:ext>
            </a:extLst>
          </p:cNvPr>
          <p:cNvSpPr>
            <a:spLocks noGrp="1"/>
          </p:cNvSpPr>
          <p:nvPr>
            <p:ph type="body" sz="quarter" idx="11" hasCustomPrompt="1"/>
          </p:nvPr>
        </p:nvSpPr>
        <p:spPr>
          <a:xfrm rot="5400000">
            <a:off x="-2314036" y="3091558"/>
            <a:ext cx="5832600" cy="725828"/>
          </a:xfrm>
          <a:gradFill flip="none" rotWithShape="1">
            <a:gsLst>
              <a:gs pos="0">
                <a:srgbClr val="1F497D"/>
              </a:gs>
              <a:gs pos="50000">
                <a:srgbClr val="48B2EE"/>
              </a:gs>
              <a:gs pos="100000">
                <a:srgbClr val="9CD3E7"/>
              </a:gs>
            </a:gsLst>
            <a:lin ang="2700000" scaled="1"/>
            <a:tileRect/>
          </a:gradFill>
        </p:spPr>
        <p:txBody>
          <a:bodyPr anchor="ctr"/>
          <a:lstStyle>
            <a:lvl1pPr marL="0" indent="0">
              <a:buNone/>
              <a:defRPr i="1">
                <a:solidFill>
                  <a:schemeClr val="bg1"/>
                </a:solidFill>
                <a:effectLst>
                  <a:outerShdw blurRad="38100" dist="38100" dir="2700000" algn="tl">
                    <a:srgbClr val="000000">
                      <a:alpha val="43137"/>
                    </a:srgbClr>
                  </a:outerShdw>
                </a:effectLst>
              </a:defRPr>
            </a:lvl1pPr>
          </a:lstStyle>
          <a:p>
            <a:pPr lvl="0"/>
            <a:r>
              <a:rPr kumimoji="1" lang="ja-JP" altLang="en-US"/>
              <a:t>セッションタイトル</a:t>
            </a:r>
          </a:p>
        </p:txBody>
      </p:sp>
      <p:pic>
        <p:nvPicPr>
          <p:cNvPr id="9" name="図 8">
            <a:extLst>
              <a:ext uri="{FF2B5EF4-FFF2-40B4-BE49-F238E27FC236}">
                <a16:creationId xmlns:a16="http://schemas.microsoft.com/office/drawing/2014/main" id="{C67A64B6-787C-C348-8AD6-1305127244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3156" y="6597352"/>
            <a:ext cx="1488843" cy="288032"/>
          </a:xfrm>
          <a:prstGeom prst="rect">
            <a:avLst/>
          </a:prstGeom>
        </p:spPr>
      </p:pic>
    </p:spTree>
    <p:extLst>
      <p:ext uri="{BB962C8B-B14F-4D97-AF65-F5344CB8AC3E}">
        <p14:creationId xmlns:p14="http://schemas.microsoft.com/office/powerpoint/2010/main" val="327955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D53941F-5CE6-B042-8BBF-DFF51D6076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281288"/>
            <a:ext cx="11137237" cy="5075062"/>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2" name="タイトル 1"/>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0" name="直角三角形 9">
            <a:extLst>
              <a:ext uri="{FF2B5EF4-FFF2-40B4-BE49-F238E27FC236}">
                <a16:creationId xmlns:a16="http://schemas.microsoft.com/office/drawing/2014/main" id="{C000874C-F0A7-364C-B64E-78D597802E0F}"/>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9" name="テキスト プレースホルダー 6">
            <a:extLst>
              <a:ext uri="{FF2B5EF4-FFF2-40B4-BE49-F238E27FC236}">
                <a16:creationId xmlns:a16="http://schemas.microsoft.com/office/drawing/2014/main" id="{11D09EDE-0C6D-A94D-A684-FF2467292FB8}"/>
              </a:ext>
            </a:extLst>
          </p:cNvPr>
          <p:cNvSpPr>
            <a:spLocks noGrp="1"/>
          </p:cNvSpPr>
          <p:nvPr>
            <p:ph type="body" sz="quarter" idx="14" hasCustomPrompt="1"/>
          </p:nvPr>
        </p:nvSpPr>
        <p:spPr>
          <a:xfrm>
            <a:off x="1343472"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139612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7A1FB71-EF33-F14E-BE4A-4AA598885B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3" name="コンテンツ プレースホルダー 2"/>
          <p:cNvSpPr>
            <a:spLocks noGrp="1"/>
          </p:cNvSpPr>
          <p:nvPr>
            <p:ph idx="1"/>
          </p:nvPr>
        </p:nvSpPr>
        <p:spPr>
          <a:xfrm>
            <a:off x="527382" y="1844824"/>
            <a:ext cx="11137237" cy="4511526"/>
          </a:xfrm>
          <a:ln w="6350">
            <a:noFill/>
          </a:ln>
        </p:spPr>
        <p:txBody>
          <a:bodyPr>
            <a:normAutofit/>
          </a:bodyPr>
          <a:lstStyle>
            <a:lvl1pPr marL="342900" indent="-342900">
              <a:buFont typeface="Wingdings" panose="05000000000000000000" pitchFamily="2" charset="2"/>
              <a:buChar char="p"/>
              <a:defRPr sz="3200" b="1">
                <a:solidFill>
                  <a:schemeClr val="tx2"/>
                </a:solidFill>
                <a:latin typeface="Meiryo UI" panose="020B0604030504040204" pitchFamily="34" charset="-128"/>
                <a:ea typeface="Meiryo UI" panose="020B0604030504040204" pitchFamily="34" charset="-128"/>
              </a:defRPr>
            </a:lvl1pPr>
            <a:lvl2pPr marL="742950" indent="-285750">
              <a:buFont typeface="Wingdings" panose="05000000000000000000" pitchFamily="2" charset="2"/>
              <a:buChar char="l"/>
              <a:defRPr sz="2800">
                <a:latin typeface="Meiryo UI" panose="020B0604030504040204" pitchFamily="34" charset="-128"/>
                <a:ea typeface="Meiryo UI" panose="020B0604030504040204" pitchFamily="34" charset="-128"/>
              </a:defRPr>
            </a:lvl2pPr>
            <a:lvl3pPr marL="1143000" indent="-228600">
              <a:buFont typeface="Wingdings" panose="05000000000000000000" pitchFamily="2" charset="2"/>
              <a:buChar char="Ø"/>
              <a:defRPr sz="2400">
                <a:latin typeface="Meiryo UI" panose="020B0604030504040204" pitchFamily="34" charset="-128"/>
                <a:ea typeface="Meiryo UI" panose="020B0604030504040204" pitchFamily="34" charset="-128"/>
              </a:defRPr>
            </a:lvl3pPr>
            <a:lvl4pPr>
              <a:defRPr sz="2000">
                <a:latin typeface="Meiryo UI" panose="020B0604030504040204" pitchFamily="34" charset="-128"/>
                <a:ea typeface="Meiryo UI" panose="020B0604030504040204" pitchFamily="34" charset="-128"/>
              </a:defRPr>
            </a:lvl4pPr>
            <a:lvl5pPr>
              <a:defRPr sz="1800">
                <a:latin typeface="Meiryo UI" panose="020B0604030504040204" pitchFamily="34" charset="-128"/>
                <a:ea typeface="Meiryo UI" panose="020B0604030504040204" pitchFamily="34" charset="-128"/>
              </a:defRPr>
            </a:lvl5p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endParaRPr kumimoji="1" lang="ja-JP" altLang="en-US" dirty="0"/>
          </a:p>
        </p:txBody>
      </p:sp>
      <p:sp>
        <p:nvSpPr>
          <p:cNvPr id="5" name="テキスト プレースホルダー 4">
            <a:extLst>
              <a:ext uri="{FF2B5EF4-FFF2-40B4-BE49-F238E27FC236}">
                <a16:creationId xmlns:a16="http://schemas.microsoft.com/office/drawing/2014/main" id="{414BBFD0-6854-3848-B310-AB4214F28BDF}"/>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
        <p:nvSpPr>
          <p:cNvPr id="13" name="タイトル 1">
            <a:extLst>
              <a:ext uri="{FF2B5EF4-FFF2-40B4-BE49-F238E27FC236}">
                <a16:creationId xmlns:a16="http://schemas.microsoft.com/office/drawing/2014/main" id="{5B9390F3-AF77-8F4E-94BF-E808CBABBD58}"/>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4" name="直角三角形 13">
            <a:extLst>
              <a:ext uri="{FF2B5EF4-FFF2-40B4-BE49-F238E27FC236}">
                <a16:creationId xmlns:a16="http://schemas.microsoft.com/office/drawing/2014/main" id="{5202B74E-5E7C-DB41-BAF2-974D11A33112}"/>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322420CA-4B39-D942-84B6-EACB13E7C402}"/>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287689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B84DA6B-6132-A746-90EA-47B5F39E0546}"/>
              </a:ext>
            </a:extLst>
          </p:cNvPr>
          <p:cNvSpPr/>
          <p:nvPr userDrawn="1"/>
        </p:nvSpPr>
        <p:spPr>
          <a:xfrm>
            <a:off x="0" y="3212976"/>
            <a:ext cx="12192000" cy="3645024"/>
          </a:xfrm>
          <a:prstGeom prst="rect">
            <a:avLst/>
          </a:prstGeom>
          <a:solidFill>
            <a:srgbClr val="47B1E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pic>
        <p:nvPicPr>
          <p:cNvPr id="7" name="図 6">
            <a:extLst>
              <a:ext uri="{FF2B5EF4-FFF2-40B4-BE49-F238E27FC236}">
                <a16:creationId xmlns:a16="http://schemas.microsoft.com/office/drawing/2014/main" id="{7AEA9728-975C-9C42-8E3A-C492E31A9DB0}"/>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90" r="991"/>
          <a:stretch/>
        </p:blipFill>
        <p:spPr>
          <a:xfrm>
            <a:off x="0" y="0"/>
            <a:ext cx="12192000" cy="3274680"/>
          </a:xfrm>
          <a:prstGeom prst="rect">
            <a:avLst/>
          </a:prstGeom>
        </p:spPr>
      </p:pic>
      <p:sp>
        <p:nvSpPr>
          <p:cNvPr id="2" name="タイトル 1"/>
          <p:cNvSpPr>
            <a:spLocks noGrp="1"/>
          </p:cNvSpPr>
          <p:nvPr>
            <p:ph type="title"/>
          </p:nvPr>
        </p:nvSpPr>
        <p:spPr>
          <a:xfrm>
            <a:off x="963084" y="4659214"/>
            <a:ext cx="10363200" cy="1362075"/>
          </a:xfrm>
        </p:spPr>
        <p:txBody>
          <a:bodyPr anchor="t"/>
          <a:lstStyle>
            <a:lvl1pPr algn="l">
              <a:defRPr sz="4000" b="1" cap="all">
                <a:solidFill>
                  <a:schemeClr val="bg1"/>
                </a:solidFill>
                <a:effectLst>
                  <a:glow rad="228600">
                    <a:schemeClr val="accent1">
                      <a:satMod val="175000"/>
                      <a:alpha val="40000"/>
                    </a:schemeClr>
                  </a:glow>
                </a:effectLst>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963084" y="3159027"/>
            <a:ext cx="10363200" cy="1500187"/>
          </a:xfrm>
        </p:spPr>
        <p:txBody>
          <a:bodyPr anchor="b"/>
          <a:lstStyle>
            <a:lvl1pPr marL="0" indent="0">
              <a:buNone/>
              <a:defRPr sz="2000">
                <a:solidFill>
                  <a:srgbClr val="0000FF"/>
                </a:solidFill>
                <a:effectLst>
                  <a:glow rad="63500">
                    <a:schemeClr val="bg1">
                      <a:alpha val="76000"/>
                    </a:schemeClr>
                  </a:glo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Tree>
    <p:extLst>
      <p:ext uri="{BB962C8B-B14F-4D97-AF65-F5344CB8AC3E}">
        <p14:creationId xmlns:p14="http://schemas.microsoft.com/office/powerpoint/2010/main" val="16271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600201"/>
            <a:ext cx="5384800" cy="4525963"/>
          </a:xfrm>
        </p:spPr>
        <p:txBody>
          <a:bodyPr>
            <a:normAutofit/>
          </a:bodyPr>
          <a:lstStyle>
            <a:lvl1pPr marL="342900" indent="-342900" algn="l" defTabSz="914400" rtl="0" eaLnBrk="1" latinLnBrk="0" hangingPunct="1">
              <a:spcBef>
                <a:spcPct val="20000"/>
              </a:spcBef>
              <a:buFont typeface="Wingdings" pitchFamily="2" charset="2"/>
              <a:buChar char="p"/>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lgn="l" defTabSz="914400" rtl="0" eaLnBrk="1" latinLnBrk="0" hangingPunct="1">
              <a:spcBef>
                <a:spcPct val="20000"/>
              </a:spcBef>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lgn="l" defTabSz="914400" rtl="0" eaLnBrk="1" latinLnBrk="0" hangingPunct="1">
              <a:spcBef>
                <a:spcPct val="20000"/>
              </a:spcBef>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lgn="l" defTabSz="914400" rtl="0" eaLnBrk="1" latinLnBrk="0" hangingPunct="1">
              <a:spcBef>
                <a:spcPct val="20000"/>
              </a:spcBef>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lgn="l" defTabSz="914400" rtl="0" eaLnBrk="1" latinLnBrk="0" hangingPunct="1">
              <a:spcBef>
                <a:spcPct val="20000"/>
              </a:spcBef>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lvl="0"/>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2171700" indent="-3429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1600200" indent="-228600">
              <a:defRPr kumimoji="1" lang="ja-JP" altLang="en-US" sz="1800" kern="1200">
                <a:solidFill>
                  <a:schemeClr val="tx1"/>
                </a:solidFill>
                <a:latin typeface="Meiryo UI" panose="020B0604030504040204" pitchFamily="34" charset="-128"/>
                <a:ea typeface="Meiryo UI" panose="020B0604030504040204" pitchFamily="34" charset="-128"/>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349464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609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a:defRPr sz="1800"/>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4" name="コンテンツ プレースホルダー 3"/>
          <p:cNvSpPr>
            <a:spLocks noGrp="1"/>
          </p:cNvSpPr>
          <p:nvPr>
            <p:ph sz="half" idx="2"/>
          </p:nvPr>
        </p:nvSpPr>
        <p:spPr>
          <a:xfrm>
            <a:off x="6197600" y="1772816"/>
            <a:ext cx="5384800" cy="4525963"/>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800"/>
            </a:lvl6pPr>
            <a:lvl7pPr>
              <a:defRPr sz="1800"/>
            </a:lvl7pPr>
            <a:lvl8pPr>
              <a:defRPr sz="1800"/>
            </a:lvl8pPr>
            <a:lvl9pPr>
              <a:defRPr sz="18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120E9BA6-2F89-5A4B-8CD6-4557A1FBD8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8E949BBE-B195-B84D-9EC0-9C7742C3B9BF}"/>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0E31184B-C8BA-A14D-B6BF-B798413366E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56E9EB9C-D38F-6F4E-B570-E5D0224A8987}"/>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
        <p:nvSpPr>
          <p:cNvPr id="10" name="テキスト プレースホルダー 4">
            <a:extLst>
              <a:ext uri="{FF2B5EF4-FFF2-40B4-BE49-F238E27FC236}">
                <a16:creationId xmlns:a16="http://schemas.microsoft.com/office/drawing/2014/main" id="{3F94BC75-6F5F-9C46-837E-D055ED03FE75}"/>
              </a:ext>
            </a:extLst>
          </p:cNvPr>
          <p:cNvSpPr>
            <a:spLocks noGrp="1"/>
          </p:cNvSpPr>
          <p:nvPr>
            <p:ph type="body" sz="quarter" idx="13"/>
          </p:nvPr>
        </p:nvSpPr>
        <p:spPr>
          <a:xfrm>
            <a:off x="527051" y="1196753"/>
            <a:ext cx="11137900" cy="503237"/>
          </a:xfrm>
          <a:prstGeom prst="roundRect">
            <a:avLst/>
          </a:prstGeom>
          <a:solidFill>
            <a:srgbClr val="41A8EC"/>
          </a:solidFill>
        </p:spPr>
        <p:txBody>
          <a:bodyPr tIns="36000" bIns="36000" anchor="ctr" anchorCtr="0"/>
          <a:lstStyle>
            <a:lvl1pPr marL="0" indent="0">
              <a:buNone/>
              <a:defRPr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70361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609600" y="1196752"/>
            <a:ext cx="5386917"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4" name="コンテンツ プレースホルダー 3"/>
          <p:cNvSpPr>
            <a:spLocks noGrp="1"/>
          </p:cNvSpPr>
          <p:nvPr>
            <p:ph sz="half" idx="2"/>
          </p:nvPr>
        </p:nvSpPr>
        <p:spPr>
          <a:xfrm>
            <a:off x="609600" y="1875655"/>
            <a:ext cx="5386917" cy="4281339"/>
          </a:xfrm>
        </p:spPr>
        <p:txBody>
          <a:bodyPr/>
          <a:lstStyle>
            <a:lvl1pPr marL="342900" indent="-342900">
              <a:defRPr kumimoji="1" lang="ja-JP" altLang="en-US" sz="3200" b="1" kern="1200" smtClean="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sp>
        <p:nvSpPr>
          <p:cNvPr id="5" name="テキスト プレースホルダー 4"/>
          <p:cNvSpPr>
            <a:spLocks noGrp="1"/>
          </p:cNvSpPr>
          <p:nvPr>
            <p:ph type="body" sz="quarter" idx="3"/>
          </p:nvPr>
        </p:nvSpPr>
        <p:spPr>
          <a:xfrm>
            <a:off x="6193368" y="1196752"/>
            <a:ext cx="5389033" cy="639762"/>
          </a:xfrm>
          <a:solidFill>
            <a:srgbClr val="41A8EC"/>
          </a:solidFill>
        </p:spPr>
        <p:txBody>
          <a:bodyPr vert="horz" lIns="91440" tIns="36000" rIns="91440" bIns="36000" rtlCol="0" anchor="ctr" anchorCtr="0">
            <a:normAutofit/>
          </a:bodyPr>
          <a:lstStyle>
            <a:lvl1pPr>
              <a:defRPr lang="ja-JP" altLang="en-US" b="1">
                <a:solidFill>
                  <a:schemeClr val="bg1"/>
                </a:solidFill>
                <a:effectLst>
                  <a:outerShdw blurRad="38100" dist="38100" dir="2700000" algn="tl">
                    <a:srgbClr val="000000">
                      <a:alpha val="43137"/>
                    </a:srgbClr>
                  </a:outerShdw>
                </a:effectLst>
                <a:latin typeface="Meiryo UI" panose="020B0604030504040204" pitchFamily="34" charset="-128"/>
                <a:ea typeface="Meiryo UI" panose="020B0604030504040204" pitchFamily="34" charset="-128"/>
              </a:defRPr>
            </a:lvl1pPr>
          </a:lstStyle>
          <a:p>
            <a:pPr marL="0" lvl="0" indent="0">
              <a:buNone/>
            </a:pPr>
            <a:r>
              <a:rPr kumimoji="1" lang="ja-JP" altLang="en-US"/>
              <a:t>マスター テキストの書式設定</a:t>
            </a:r>
          </a:p>
        </p:txBody>
      </p:sp>
      <p:sp>
        <p:nvSpPr>
          <p:cNvPr id="6" name="コンテンツ プレースホルダー 5"/>
          <p:cNvSpPr>
            <a:spLocks noGrp="1"/>
          </p:cNvSpPr>
          <p:nvPr>
            <p:ph sz="quarter" idx="4"/>
          </p:nvPr>
        </p:nvSpPr>
        <p:spPr>
          <a:xfrm>
            <a:off x="6193368" y="1875655"/>
            <a:ext cx="5389033" cy="4281339"/>
          </a:xfrm>
        </p:spPr>
        <p:txBody>
          <a:bodyPr/>
          <a:lstStyle>
            <a:lvl1pPr marL="342900" indent="-342900">
              <a:defRPr kumimoji="1" lang="ja-JP" altLang="en-US" sz="3200" b="1" kern="1200">
                <a:solidFill>
                  <a:schemeClr val="tx2"/>
                </a:solidFill>
                <a:latin typeface="Meiryo UI" panose="020B0604030504040204" pitchFamily="34" charset="-128"/>
                <a:ea typeface="Meiryo UI" panose="020B0604030504040204" pitchFamily="34" charset="-128"/>
                <a:cs typeface="+mn-cs"/>
              </a:defRPr>
            </a:lvl1pPr>
            <a:lvl2pPr marL="742950" indent="-285750">
              <a:defRPr kumimoji="1" lang="ja-JP" altLang="en-US" sz="2800" kern="1200">
                <a:solidFill>
                  <a:schemeClr val="tx1"/>
                </a:solidFill>
                <a:latin typeface="Meiryo UI" panose="020B0604030504040204" pitchFamily="34" charset="-128"/>
                <a:ea typeface="Meiryo UI" panose="020B0604030504040204" pitchFamily="34" charset="-128"/>
                <a:cs typeface="+mn-cs"/>
              </a:defRPr>
            </a:lvl2pPr>
            <a:lvl3pPr marL="1143000" indent="-228600">
              <a:defRPr kumimoji="1" lang="ja-JP" altLang="en-US" sz="2400" kern="1200">
                <a:solidFill>
                  <a:schemeClr val="tx1"/>
                </a:solidFill>
                <a:latin typeface="Meiryo UI" panose="020B0604030504040204" pitchFamily="34" charset="-128"/>
                <a:ea typeface="Meiryo UI" panose="020B0604030504040204" pitchFamily="34" charset="-128"/>
                <a:cs typeface="+mn-cs"/>
              </a:defRPr>
            </a:lvl3pPr>
            <a:lvl4pPr marL="1600200" indent="-228600">
              <a:defRPr kumimoji="1" lang="ja-JP" altLang="en-US" sz="2000" kern="1200">
                <a:solidFill>
                  <a:schemeClr val="tx1"/>
                </a:solidFill>
                <a:latin typeface="Meiryo UI" panose="020B0604030504040204" pitchFamily="34" charset="-128"/>
                <a:ea typeface="Meiryo UI" panose="020B0604030504040204" pitchFamily="34" charset="-128"/>
                <a:cs typeface="+mn-cs"/>
              </a:defRPr>
            </a:lvl4pPr>
            <a:lvl5pPr marL="2057400" indent="-228600">
              <a:defRPr kumimoji="1" lang="ja-JP" altLang="en-US" sz="1800" kern="1200">
                <a:solidFill>
                  <a:schemeClr val="tx1"/>
                </a:solidFill>
                <a:latin typeface="+mn-lt"/>
                <a:ea typeface="+mn-ea"/>
                <a:cs typeface="+mn-cs"/>
              </a:defRPr>
            </a:lvl5pPr>
            <a:lvl6pPr>
              <a:defRPr sz="1600"/>
            </a:lvl6pPr>
            <a:lvl7pPr>
              <a:defRPr sz="1600"/>
            </a:lvl7pPr>
            <a:lvl8pPr>
              <a:defRPr sz="1600"/>
            </a:lvl8pPr>
            <a:lvl9pPr>
              <a:defRPr sz="1600"/>
            </a:lvl9pPr>
          </a:lstStyle>
          <a:p>
            <a:pPr marL="342900" lvl="0" indent="-342900" algn="l" defTabSz="914400" rtl="0" eaLnBrk="1" latinLnBrk="0" hangingPunct="1">
              <a:spcBef>
                <a:spcPct val="20000"/>
              </a:spcBef>
              <a:buFont typeface="Wingdings" pitchFamily="2" charset="2"/>
              <a:buChar char="p"/>
            </a:pPr>
            <a:r>
              <a:rPr kumimoji="1" lang="ja-JP" altLang="en-US"/>
              <a:t>マスター テキストの書式設定</a:t>
            </a:r>
          </a:p>
          <a:p>
            <a:pPr marL="742950" lvl="1" indent="-285750" algn="l" defTabSz="914400" rtl="0" eaLnBrk="1" latinLnBrk="0" hangingPunct="1">
              <a:spcBef>
                <a:spcPct val="20000"/>
              </a:spcBef>
              <a:buFont typeface="Wingdings" panose="05000000000000000000" pitchFamily="2" charset="2"/>
              <a:buChar char="l"/>
            </a:pPr>
            <a:r>
              <a:rPr kumimoji="1" lang="ja-JP" altLang="en-US"/>
              <a:t>第 </a:t>
            </a:r>
            <a:r>
              <a:rPr kumimoji="1" lang="en-US" altLang="ja-JP" dirty="0"/>
              <a:t>2 </a:t>
            </a:r>
            <a:r>
              <a:rPr kumimoji="1" lang="ja-JP" altLang="en-US"/>
              <a:t>レベル</a:t>
            </a:r>
          </a:p>
          <a:p>
            <a:pPr marL="1143000" lvl="2" indent="-228600" algn="l" defTabSz="914400" rtl="0" eaLnBrk="1" latinLnBrk="0" hangingPunct="1">
              <a:spcBef>
                <a:spcPct val="20000"/>
              </a:spcBef>
              <a:buFont typeface="Wingdings" panose="05000000000000000000" pitchFamily="2" charset="2"/>
              <a:buChar char="Ø"/>
            </a:pPr>
            <a:r>
              <a:rPr kumimoji="1" lang="ja-JP" altLang="en-US"/>
              <a:t>第 </a:t>
            </a:r>
            <a:r>
              <a:rPr kumimoji="1" lang="en-US" altLang="ja-JP" dirty="0"/>
              <a:t>3 </a:t>
            </a:r>
            <a:r>
              <a:rPr kumimoji="1" lang="ja-JP" altLang="en-US"/>
              <a:t>レベル</a:t>
            </a:r>
          </a:p>
          <a:p>
            <a:pPr marL="1600200" lvl="3"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4 </a:t>
            </a:r>
            <a:r>
              <a:rPr kumimoji="1" lang="ja-JP" altLang="en-US"/>
              <a:t>レベル</a:t>
            </a:r>
          </a:p>
          <a:p>
            <a:pPr marL="2057400" lvl="4" indent="-228600" algn="l" defTabSz="914400" rtl="0" eaLnBrk="1" latinLnBrk="0" hangingPunct="1">
              <a:spcBef>
                <a:spcPct val="20000"/>
              </a:spcBef>
              <a:buFont typeface="Arial" panose="020B0604020202020204" pitchFamily="34" charset="0"/>
              <a:buChar char="»"/>
            </a:pPr>
            <a:r>
              <a:rPr kumimoji="1" lang="ja-JP" altLang="en-US"/>
              <a:t>第 </a:t>
            </a:r>
            <a:r>
              <a:rPr kumimoji="1" lang="en-US" altLang="ja-JP" dirty="0"/>
              <a:t>5 </a:t>
            </a:r>
            <a:r>
              <a:rPr kumimoji="1" lang="ja-JP" altLang="en-US"/>
              <a:t>レベル</a:t>
            </a:r>
          </a:p>
        </p:txBody>
      </p:sp>
      <p:pic>
        <p:nvPicPr>
          <p:cNvPr id="14" name="図 13">
            <a:extLst>
              <a:ext uri="{FF2B5EF4-FFF2-40B4-BE49-F238E27FC236}">
                <a16:creationId xmlns:a16="http://schemas.microsoft.com/office/drawing/2014/main" id="{413FFABE-964A-4443-B500-52F144EEF1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5" name="タイトル 1">
            <a:extLst>
              <a:ext uri="{FF2B5EF4-FFF2-40B4-BE49-F238E27FC236}">
                <a16:creationId xmlns:a16="http://schemas.microsoft.com/office/drawing/2014/main" id="{DFDF8B7B-88D0-1942-8715-C30071174B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6" name="直角三角形 15">
            <a:extLst>
              <a:ext uri="{FF2B5EF4-FFF2-40B4-BE49-F238E27FC236}">
                <a16:creationId xmlns:a16="http://schemas.microsoft.com/office/drawing/2014/main" id="{BF4DCFA1-421E-5148-A5FE-C650E1D70543}"/>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11" name="テキスト プレースホルダー 6">
            <a:extLst>
              <a:ext uri="{FF2B5EF4-FFF2-40B4-BE49-F238E27FC236}">
                <a16:creationId xmlns:a16="http://schemas.microsoft.com/office/drawing/2014/main" id="{050B0F35-5D3F-4941-993E-99CC0F2F9DDE}"/>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367196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545270A-BF76-4940-94D2-F9C1E7AB12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454" y="44624"/>
            <a:ext cx="1292018" cy="1249189"/>
          </a:xfrm>
          <a:prstGeom prst="rect">
            <a:avLst/>
          </a:prstGeom>
        </p:spPr>
      </p:pic>
      <p:sp>
        <p:nvSpPr>
          <p:cNvPr id="12" name="タイトル 1">
            <a:extLst>
              <a:ext uri="{FF2B5EF4-FFF2-40B4-BE49-F238E27FC236}">
                <a16:creationId xmlns:a16="http://schemas.microsoft.com/office/drawing/2014/main" id="{CBCDFA74-1941-174B-B298-B0201B01E0DD}"/>
              </a:ext>
            </a:extLst>
          </p:cNvPr>
          <p:cNvSpPr>
            <a:spLocks noGrp="1"/>
          </p:cNvSpPr>
          <p:nvPr>
            <p:ph type="title"/>
          </p:nvPr>
        </p:nvSpPr>
        <p:spPr>
          <a:xfrm>
            <a:off x="1535493" y="260648"/>
            <a:ext cx="9889099" cy="864096"/>
          </a:xfrm>
        </p:spPr>
        <p:txBody>
          <a:bodyPr>
            <a:normAutofit/>
          </a:bodyPr>
          <a:lstStyle>
            <a:lvl1pPr algn="l">
              <a:defRPr sz="3600" b="1" i="0">
                <a:latin typeface="Meiryo UI" panose="020B0604030504040204" pitchFamily="34" charset="-128"/>
                <a:ea typeface="Meiryo UI" panose="020B0604030504040204" pitchFamily="34" charset="-128"/>
              </a:defRPr>
            </a:lvl1pPr>
          </a:lstStyle>
          <a:p>
            <a:r>
              <a:rPr kumimoji="1" lang="ja-JP" altLang="en-US"/>
              <a:t>マスター タイトルの書式設定</a:t>
            </a:r>
            <a:endParaRPr kumimoji="1" lang="ja-JP" altLang="en-US" dirty="0"/>
          </a:p>
        </p:txBody>
      </p:sp>
      <p:sp>
        <p:nvSpPr>
          <p:cNvPr id="13" name="直角三角形 12">
            <a:extLst>
              <a:ext uri="{FF2B5EF4-FFF2-40B4-BE49-F238E27FC236}">
                <a16:creationId xmlns:a16="http://schemas.microsoft.com/office/drawing/2014/main" id="{7CF7447F-9D96-CC4C-9258-644613340F25}"/>
              </a:ext>
            </a:extLst>
          </p:cNvPr>
          <p:cNvSpPr/>
          <p:nvPr userDrawn="1"/>
        </p:nvSpPr>
        <p:spPr>
          <a:xfrm flipV="1">
            <a:off x="1520346" y="1052736"/>
            <a:ext cx="10192278" cy="72008"/>
          </a:xfrm>
          <a:prstGeom prst="rtTriangle">
            <a:avLst/>
          </a:prstGeom>
          <a:solidFill>
            <a:srgbClr val="00B0F0"/>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dirty="0">
              <a:solidFill>
                <a:srgbClr val="FF0000"/>
              </a:solidFill>
            </a:endParaRPr>
          </a:p>
        </p:txBody>
      </p:sp>
      <p:sp>
        <p:nvSpPr>
          <p:cNvPr id="7" name="テキスト プレースホルダー 6">
            <a:extLst>
              <a:ext uri="{FF2B5EF4-FFF2-40B4-BE49-F238E27FC236}">
                <a16:creationId xmlns:a16="http://schemas.microsoft.com/office/drawing/2014/main" id="{950DFCF1-7446-0748-85B9-66C1841F6235}"/>
              </a:ext>
            </a:extLst>
          </p:cNvPr>
          <p:cNvSpPr>
            <a:spLocks noGrp="1"/>
          </p:cNvSpPr>
          <p:nvPr>
            <p:ph type="body" sz="quarter" idx="14" hasCustomPrompt="1"/>
          </p:nvPr>
        </p:nvSpPr>
        <p:spPr>
          <a:xfrm>
            <a:off x="1344538" y="72306"/>
            <a:ext cx="5543550" cy="293116"/>
          </a:xfrm>
        </p:spPr>
        <p:txBody>
          <a:bodyPr>
            <a:noAutofit/>
          </a:bodyPr>
          <a:lstStyle>
            <a:lvl1pPr marL="0" indent="0">
              <a:buNone/>
              <a:defRPr sz="1800">
                <a:solidFill>
                  <a:schemeClr val="bg1">
                    <a:lumMod val="50000"/>
                  </a:schemeClr>
                </a:solidFill>
                <a:latin typeface="Meiryo UI" panose="020B0604030504040204" pitchFamily="34" charset="-128"/>
                <a:ea typeface="Meiryo UI" panose="020B0604030504040204" pitchFamily="34" charset="-128"/>
              </a:defRPr>
            </a:lvl1pPr>
          </a:lstStyle>
          <a:p>
            <a:pPr lvl="0"/>
            <a:r>
              <a:rPr kumimoji="1" lang="ja-JP" altLang="en-US" sz="1800"/>
              <a:t>マスター　タイトルの書式設定</a:t>
            </a:r>
            <a:endParaRPr kumimoji="1" lang="ja-JP" altLang="en-US"/>
          </a:p>
        </p:txBody>
      </p:sp>
    </p:spTree>
    <p:extLst>
      <p:ext uri="{BB962C8B-B14F-4D97-AF65-F5344CB8AC3E}">
        <p14:creationId xmlns:p14="http://schemas.microsoft.com/office/powerpoint/2010/main" val="1010148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正方形/長方形 7">
            <a:extLst>
              <a:ext uri="{FF2B5EF4-FFF2-40B4-BE49-F238E27FC236}">
                <a16:creationId xmlns:a16="http://schemas.microsoft.com/office/drawing/2014/main" id="{09238A37-41F9-3649-8EC3-D01636B1FA33}"/>
              </a:ext>
            </a:extLst>
          </p:cNvPr>
          <p:cNvSpPr/>
          <p:nvPr userDrawn="1"/>
        </p:nvSpPr>
        <p:spPr>
          <a:xfrm>
            <a:off x="0" y="6562905"/>
            <a:ext cx="12192000" cy="295095"/>
          </a:xfrm>
          <a:prstGeom prst="rect">
            <a:avLst/>
          </a:prstGeom>
          <a:solidFill>
            <a:srgbClr val="00AAD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900">
                <a:latin typeface="Meiryo UI" panose="020B0604030504040204" pitchFamily="34" charset="-128"/>
                <a:ea typeface="Meiryo UI" panose="020B0604030504040204" pitchFamily="34" charset="-128"/>
              </a:rPr>
              <a:t>本資料は</a:t>
            </a:r>
            <a:r>
              <a:rPr lang="en" altLang="ja-JP" sz="900" dirty="0">
                <a:latin typeface="Meiryo UI" panose="020B0604030504040204" pitchFamily="34" charset="-128"/>
                <a:ea typeface="Meiryo UI" panose="020B0604030504040204" pitchFamily="34" charset="-128"/>
              </a:rPr>
              <a:t>CC-BY</a:t>
            </a:r>
            <a:r>
              <a:rPr lang="ja-JP" altLang="en-US" sz="900">
                <a:latin typeface="Meiryo UI" panose="020B0604030504040204" pitchFamily="34" charset="-128"/>
                <a:ea typeface="Meiryo UI" panose="020B0604030504040204" pitchFamily="34" charset="-128"/>
              </a:rPr>
              <a:t>ライセンスによって許諾されています．ライセンスの内容を知りたい方は</a:t>
            </a:r>
            <a:r>
              <a:rPr lang="en" altLang="ja-JP" sz="900" u="none" dirty="0">
                <a:latin typeface="Meiryo UI" panose="020B0604030504040204" pitchFamily="34" charset="-128"/>
                <a:ea typeface="Meiryo UI" panose="020B0604030504040204" pitchFamily="34" charset="-128"/>
              </a:rPr>
              <a:t>http://creativecommons.org/licenses/by/4.0/deed.ja</a:t>
            </a:r>
            <a:r>
              <a:rPr lang="ja-JP" altLang="en-US" sz="900">
                <a:latin typeface="Meiryo UI" panose="020B0604030504040204" pitchFamily="34" charset="-128"/>
                <a:ea typeface="Meiryo UI" panose="020B0604030504040204" pitchFamily="34" charset="-128"/>
              </a:rPr>
              <a:t>でご確認ください．</a:t>
            </a:r>
            <a:br>
              <a:rPr lang="ja-JP" altLang="en-US" sz="900">
                <a:latin typeface="Meiryo UI" panose="020B0604030504040204" pitchFamily="34" charset="-128"/>
                <a:ea typeface="Meiryo UI" panose="020B0604030504040204" pitchFamily="34" charset="-128"/>
              </a:rPr>
            </a:br>
            <a:r>
              <a:rPr lang="ja-JP" altLang="en-US" sz="900">
                <a:latin typeface="Meiryo UI" panose="020B0604030504040204" pitchFamily="34" charset="-128"/>
                <a:ea typeface="Meiryo UI" panose="020B0604030504040204" pitchFamily="34" charset="-128"/>
              </a:rPr>
              <a:t>ただし，出典の表記等によって第三者が権利を有していることを直接的に表示・示唆している場合は利用者の責任において確認し，提供元の利用条件に従ってください．</a:t>
            </a:r>
          </a:p>
        </p:txBody>
      </p:sp>
      <p:pic>
        <p:nvPicPr>
          <p:cNvPr id="5" name="図 4">
            <a:extLst>
              <a:ext uri="{FF2B5EF4-FFF2-40B4-BE49-F238E27FC236}">
                <a16:creationId xmlns:a16="http://schemas.microsoft.com/office/drawing/2014/main" id="{CF99D3B8-1876-FC4B-BF3B-2F4C63FBDB5D}"/>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4512" y="6570230"/>
            <a:ext cx="1487488" cy="287770"/>
          </a:xfrm>
          <a:prstGeom prst="rect">
            <a:avLst/>
          </a:prstGeom>
          <a:solidFill>
            <a:srgbClr val="00AADC"/>
          </a:solidFill>
        </p:spPr>
      </p:pic>
    </p:spTree>
    <p:extLst>
      <p:ext uri="{BB962C8B-B14F-4D97-AF65-F5344CB8AC3E}">
        <p14:creationId xmlns:p14="http://schemas.microsoft.com/office/powerpoint/2010/main" val="343185930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51" r:id="rId5"/>
    <p:sldLayoutId id="2147483652" r:id="rId6"/>
    <p:sldLayoutId id="2147483664" r:id="rId7"/>
    <p:sldLayoutId id="2147483653" r:id="rId8"/>
    <p:sldLayoutId id="2147483654" r:id="rId9"/>
    <p:sldLayoutId id="2147483655" r:id="rId10"/>
    <p:sldLayoutId id="2147483662" r:id="rId11"/>
    <p:sldLayoutId id="2147483665" r:id="rId12"/>
  </p:sldLayoutIdLst>
  <p:hf hd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14.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youtu.be/XkKxSAb4EAw"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5" Type="http://schemas.openxmlformats.org/officeDocument/2006/relationships/image" Target="../media/image5.png"/><Relationship Id="rId2" Type="http://schemas.openxmlformats.org/officeDocument/2006/relationships/notesSlide" Target="../notesSlides/notesSlide13.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png"/><Relationship Id="rId3" Type="http://schemas.openxmlformats.org/officeDocument/2006/relationships/hyperlink" Target="https://mag.sweeep.ai/ai/ai_case1/" TargetMode="External"/><Relationship Id="rId7" Type="http://schemas.openxmlformats.org/officeDocument/2006/relationships/image" Target="../media/image51.png"/><Relationship Id="rId12"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61.png"/><Relationship Id="rId5" Type="http://schemas.openxmlformats.org/officeDocument/2006/relationships/image" Target="../media/image43.png"/><Relationship Id="rId10" Type="http://schemas.openxmlformats.org/officeDocument/2006/relationships/image" Target="../media/image5.png"/><Relationship Id="rId4" Type="http://schemas.openxmlformats.org/officeDocument/2006/relationships/image" Target="../media/image60.pn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XkKxSAb4EAw"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60.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1476405F-437C-924E-9745-3CC9F49E56E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217236" y="5335184"/>
            <a:ext cx="834081" cy="1118152"/>
          </a:xfrm>
          <a:prstGeom prst="rect">
            <a:avLst/>
          </a:prstGeom>
        </p:spPr>
      </p:pic>
      <p:sp>
        <p:nvSpPr>
          <p:cNvPr id="6" name="字幕 5">
            <a:extLst>
              <a:ext uri="{FF2B5EF4-FFF2-40B4-BE49-F238E27FC236}">
                <a16:creationId xmlns:a16="http://schemas.microsoft.com/office/drawing/2014/main" id="{53178CBB-83AE-7346-A485-C69B4703092E}"/>
              </a:ext>
            </a:extLst>
          </p:cNvPr>
          <p:cNvSpPr>
            <a:spLocks noGrp="1"/>
          </p:cNvSpPr>
          <p:nvPr>
            <p:ph type="subTitle" idx="1"/>
          </p:nvPr>
        </p:nvSpPr>
        <p:spPr>
          <a:xfrm>
            <a:off x="1055440" y="3284985"/>
            <a:ext cx="10081120" cy="550863"/>
          </a:xfrm>
        </p:spPr>
        <p:txBody>
          <a:bodyPr>
            <a:normAutofit lnSpcReduction="10000"/>
          </a:bodyPr>
          <a:lstStyle/>
          <a:p>
            <a:r>
              <a:rPr lang="ja-JP" altLang="en-US"/>
              <a:t>生産・流通システムでのデータサイエンス活用</a:t>
            </a:r>
          </a:p>
        </p:txBody>
      </p:sp>
      <p:sp>
        <p:nvSpPr>
          <p:cNvPr id="5" name="タイトル 4">
            <a:extLst>
              <a:ext uri="{FF2B5EF4-FFF2-40B4-BE49-F238E27FC236}">
                <a16:creationId xmlns:a16="http://schemas.microsoft.com/office/drawing/2014/main" id="{14517067-D599-4844-BC97-DD29DA77C397}"/>
              </a:ext>
            </a:extLst>
          </p:cNvPr>
          <p:cNvSpPr>
            <a:spLocks noGrp="1"/>
          </p:cNvSpPr>
          <p:nvPr>
            <p:ph type="ctrTitle"/>
          </p:nvPr>
        </p:nvSpPr>
        <p:spPr/>
        <p:txBody>
          <a:bodyPr/>
          <a:lstStyle/>
          <a:p>
            <a:r>
              <a:rPr lang="ja-JP" altLang="en-US"/>
              <a:t>データサイエンス・リテラシー</a:t>
            </a:r>
            <a:endParaRPr kumimoji="1" lang="ja-JP" altLang="en-US"/>
          </a:p>
        </p:txBody>
      </p:sp>
      <p:sp>
        <p:nvSpPr>
          <p:cNvPr id="2" name="雲形吹き出し 1">
            <a:extLst>
              <a:ext uri="{FF2B5EF4-FFF2-40B4-BE49-F238E27FC236}">
                <a16:creationId xmlns:a16="http://schemas.microsoft.com/office/drawing/2014/main" id="{C14F5F5A-63F9-A840-9C52-466AE249C826}"/>
              </a:ext>
            </a:extLst>
          </p:cNvPr>
          <p:cNvSpPr/>
          <p:nvPr/>
        </p:nvSpPr>
        <p:spPr>
          <a:xfrm>
            <a:off x="0" y="3933056"/>
            <a:ext cx="7029128" cy="1656184"/>
          </a:xfrm>
          <a:prstGeom prst="cloudCallout">
            <a:avLst>
              <a:gd name="adj1" fmla="val -34711"/>
              <a:gd name="adj2" fmla="val 74936"/>
            </a:avLst>
          </a:prstGeom>
          <a:solidFill>
            <a:schemeClr val="bg1"/>
          </a:soli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7" name="図 6">
            <a:extLst>
              <a:ext uri="{FF2B5EF4-FFF2-40B4-BE49-F238E27FC236}">
                <a16:creationId xmlns:a16="http://schemas.microsoft.com/office/drawing/2014/main" id="{8D807E32-6A24-6449-8B4F-2DEF4C70E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0651" y="3918930"/>
            <a:ext cx="1297438" cy="1382278"/>
          </a:xfrm>
          <a:prstGeom prst="rect">
            <a:avLst/>
          </a:prstGeom>
        </p:spPr>
      </p:pic>
      <p:pic>
        <p:nvPicPr>
          <p:cNvPr id="8" name="図 7">
            <a:extLst>
              <a:ext uri="{FF2B5EF4-FFF2-40B4-BE49-F238E27FC236}">
                <a16:creationId xmlns:a16="http://schemas.microsoft.com/office/drawing/2014/main" id="{61432DF4-E69E-9048-902E-AE0DCE83D4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327" y="3870049"/>
            <a:ext cx="1404915" cy="1404915"/>
          </a:xfrm>
          <a:prstGeom prst="rect">
            <a:avLst/>
          </a:prstGeom>
        </p:spPr>
      </p:pic>
      <p:pic>
        <p:nvPicPr>
          <p:cNvPr id="9" name="図 8">
            <a:extLst>
              <a:ext uri="{FF2B5EF4-FFF2-40B4-BE49-F238E27FC236}">
                <a16:creationId xmlns:a16="http://schemas.microsoft.com/office/drawing/2014/main" id="{A80237CB-DCA4-0F4A-A5A0-51EC81B0A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241" y="4221088"/>
            <a:ext cx="1505518" cy="1134785"/>
          </a:xfrm>
          <a:prstGeom prst="rect">
            <a:avLst/>
          </a:prstGeom>
        </p:spPr>
      </p:pic>
      <p:pic>
        <p:nvPicPr>
          <p:cNvPr id="10" name="図 9">
            <a:extLst>
              <a:ext uri="{FF2B5EF4-FFF2-40B4-BE49-F238E27FC236}">
                <a16:creationId xmlns:a16="http://schemas.microsoft.com/office/drawing/2014/main" id="{35D8F1BC-F1A2-8444-9148-8157525ABF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184463" y="4547233"/>
            <a:ext cx="1190738" cy="745699"/>
          </a:xfrm>
          <a:prstGeom prst="rect">
            <a:avLst/>
          </a:prstGeom>
        </p:spPr>
      </p:pic>
      <p:pic>
        <p:nvPicPr>
          <p:cNvPr id="1026" name="Picture 2">
            <a:extLst>
              <a:ext uri="{FF2B5EF4-FFF2-40B4-BE49-F238E27FC236}">
                <a16:creationId xmlns:a16="http://schemas.microsoft.com/office/drawing/2014/main" id="{D4CABEAA-4C24-7546-BD21-44E872B833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171" y="4028184"/>
            <a:ext cx="1271341" cy="1201529"/>
          </a:xfrm>
          <a:prstGeom prst="rect">
            <a:avLst/>
          </a:prstGeom>
          <a:noFill/>
          <a:extLst>
            <a:ext uri="{909E8E84-426E-40DD-AFC4-6F175D3DCCD1}">
              <a14:hiddenFill xmlns:a14="http://schemas.microsoft.com/office/drawing/2010/main">
                <a:solidFill>
                  <a:srgbClr val="FFFFFF"/>
                </a:solidFill>
              </a14:hiddenFill>
            </a:ext>
          </a:extLst>
        </p:spPr>
      </p:pic>
      <p:sp>
        <p:nvSpPr>
          <p:cNvPr id="12" name="フッター プレースホルダー 3">
            <a:extLst>
              <a:ext uri="{FF2B5EF4-FFF2-40B4-BE49-F238E27FC236}">
                <a16:creationId xmlns:a16="http://schemas.microsoft.com/office/drawing/2014/main" id="{C527094C-F197-EC46-8438-5249CC6F37BA}"/>
              </a:ext>
            </a:extLst>
          </p:cNvPr>
          <p:cNvSpPr txBox="1">
            <a:spLocks/>
          </p:cNvSpPr>
          <p:nvPr/>
        </p:nvSpPr>
        <p:spPr>
          <a:xfrm>
            <a:off x="1775520" y="5728171"/>
            <a:ext cx="2230866"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865902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5388072"/>
          </a:xfrm>
        </p:spPr>
        <p:txBody>
          <a:bodyPr>
            <a:normAutofit/>
          </a:bodyPr>
          <a:lstStyle/>
          <a:p>
            <a:r>
              <a:rPr lang="ja-JP" altLang="en-US"/>
              <a:t>強化学習</a:t>
            </a:r>
            <a:endParaRPr lang="en-US" altLang="ja-JP" dirty="0"/>
          </a:p>
          <a:p>
            <a:pPr lvl="1"/>
            <a:r>
              <a:rPr lang="ja-JP" altLang="en-US"/>
              <a:t>得点・スコアなどがより高くなるやり方を学習</a:t>
            </a:r>
            <a:endParaRPr lang="en-US" altLang="ja-JP" dirty="0"/>
          </a:p>
          <a:p>
            <a:pPr lvl="2"/>
            <a:r>
              <a:rPr lang="en-US" altLang="ja-JP" dirty="0"/>
              <a:t>Ex.</a:t>
            </a:r>
            <a:r>
              <a:rPr lang="ja-JP" altLang="en-US"/>
              <a:t>将棋で大量の棋譜から勝つための打ち手</a:t>
            </a:r>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sp>
        <p:nvSpPr>
          <p:cNvPr id="6" name="テキスト ボックス 5">
            <a:extLst>
              <a:ext uri="{FF2B5EF4-FFF2-40B4-BE49-F238E27FC236}">
                <a16:creationId xmlns:a16="http://schemas.microsoft.com/office/drawing/2014/main" id="{19BFE216-FF66-ED47-87DE-712934B91A35}"/>
              </a:ext>
            </a:extLst>
          </p:cNvPr>
          <p:cNvSpPr txBox="1"/>
          <p:nvPr/>
        </p:nvSpPr>
        <p:spPr>
          <a:xfrm>
            <a:off x="2711624" y="1475820"/>
            <a:ext cx="3647152" cy="369332"/>
          </a:xfrm>
          <a:prstGeom prst="rect">
            <a:avLst/>
          </a:prstGeom>
          <a:noFill/>
        </p:spPr>
        <p:txBody>
          <a:bodyPr wrap="none" rtlCol="0">
            <a:spAutoFit/>
          </a:bodyPr>
          <a:lstStyle/>
          <a:p>
            <a:r>
              <a:rPr lang="ja-JP" altLang="en-US">
                <a:solidFill>
                  <a:srgbClr val="FF0000"/>
                </a:solidFill>
              </a:rPr>
              <a:t>価値を最大化するような行動を学習</a:t>
            </a:r>
          </a:p>
        </p:txBody>
      </p:sp>
      <p:pic>
        <p:nvPicPr>
          <p:cNvPr id="4" name="図 3">
            <a:extLst>
              <a:ext uri="{FF2B5EF4-FFF2-40B4-BE49-F238E27FC236}">
                <a16:creationId xmlns:a16="http://schemas.microsoft.com/office/drawing/2014/main" id="{7558C9F7-E860-8D4D-84E0-68F6C8C5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382" y="3594722"/>
            <a:ext cx="1940347" cy="2576259"/>
          </a:xfrm>
          <a:prstGeom prst="rect">
            <a:avLst/>
          </a:prstGeom>
        </p:spPr>
      </p:pic>
      <p:sp>
        <p:nvSpPr>
          <p:cNvPr id="9" name="テキスト ボックス 8">
            <a:extLst>
              <a:ext uri="{FF2B5EF4-FFF2-40B4-BE49-F238E27FC236}">
                <a16:creationId xmlns:a16="http://schemas.microsoft.com/office/drawing/2014/main" id="{AB73F9FA-636A-C44E-82C4-2450DD1F6614}"/>
              </a:ext>
            </a:extLst>
          </p:cNvPr>
          <p:cNvSpPr txBox="1"/>
          <p:nvPr/>
        </p:nvSpPr>
        <p:spPr>
          <a:xfrm>
            <a:off x="2279576" y="3172326"/>
            <a:ext cx="1649811" cy="461665"/>
          </a:xfrm>
          <a:prstGeom prst="rect">
            <a:avLst/>
          </a:prstGeom>
          <a:noFill/>
        </p:spPr>
        <p:txBody>
          <a:bodyPr wrap="none" rtlCol="0">
            <a:spAutoFit/>
          </a:bodyPr>
          <a:lstStyle/>
          <a:p>
            <a:r>
              <a:rPr kumimoji="1" lang="ja-JP" altLang="en-US" sz="2400" b="1">
                <a:solidFill>
                  <a:schemeClr val="tx2"/>
                </a:solidFill>
                <a:latin typeface="Meiryo UI" panose="020B0604030504040204" pitchFamily="34" charset="-128"/>
                <a:ea typeface="Meiryo UI" panose="020B0604030504040204" pitchFamily="34" charset="-128"/>
              </a:rPr>
              <a:t>エージェント</a:t>
            </a:r>
          </a:p>
        </p:txBody>
      </p:sp>
      <p:sp>
        <p:nvSpPr>
          <p:cNvPr id="14" name="左カーブ矢印 13">
            <a:extLst>
              <a:ext uri="{FF2B5EF4-FFF2-40B4-BE49-F238E27FC236}">
                <a16:creationId xmlns:a16="http://schemas.microsoft.com/office/drawing/2014/main" id="{AF073609-3D78-1948-B63E-0A52C1E78185}"/>
              </a:ext>
            </a:extLst>
          </p:cNvPr>
          <p:cNvSpPr/>
          <p:nvPr/>
        </p:nvSpPr>
        <p:spPr>
          <a:xfrm rot="5400000">
            <a:off x="5553758" y="3444275"/>
            <a:ext cx="1156493" cy="3862247"/>
          </a:xfrm>
          <a:prstGeom prst="curvedLef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8" name="左カーブ矢印 57">
            <a:extLst>
              <a:ext uri="{FF2B5EF4-FFF2-40B4-BE49-F238E27FC236}">
                <a16:creationId xmlns:a16="http://schemas.microsoft.com/office/drawing/2014/main" id="{AB365D48-762C-B74F-A312-5A27DECF2680}"/>
              </a:ext>
            </a:extLst>
          </p:cNvPr>
          <p:cNvSpPr/>
          <p:nvPr/>
        </p:nvSpPr>
        <p:spPr>
          <a:xfrm rot="16200000">
            <a:off x="5717967" y="2076124"/>
            <a:ext cx="1156493" cy="3862247"/>
          </a:xfrm>
          <a:prstGeom prst="curvedLef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9" name="テキスト ボックス 58">
            <a:extLst>
              <a:ext uri="{FF2B5EF4-FFF2-40B4-BE49-F238E27FC236}">
                <a16:creationId xmlns:a16="http://schemas.microsoft.com/office/drawing/2014/main" id="{EFF3D8AF-4C3E-9B43-90E1-388E7C585B07}"/>
              </a:ext>
            </a:extLst>
          </p:cNvPr>
          <p:cNvSpPr txBox="1"/>
          <p:nvPr/>
        </p:nvSpPr>
        <p:spPr>
          <a:xfrm>
            <a:off x="5159896" y="2924944"/>
            <a:ext cx="2445413" cy="461665"/>
          </a:xfrm>
          <a:prstGeom prst="rect">
            <a:avLst/>
          </a:prstGeom>
          <a:noFill/>
        </p:spPr>
        <p:txBody>
          <a:bodyPr wrap="none" rtlCol="0">
            <a:spAutoFit/>
          </a:bodyPr>
          <a:lstStyle/>
          <a:p>
            <a:r>
              <a:rPr kumimoji="1" lang="ja-JP" altLang="en-US" sz="2400" b="1">
                <a:solidFill>
                  <a:schemeClr val="accent2"/>
                </a:solidFill>
                <a:latin typeface="Meiryo UI" panose="020B0604030504040204" pitchFamily="34" charset="-128"/>
                <a:ea typeface="Meiryo UI" panose="020B0604030504040204" pitchFamily="34" charset="-128"/>
              </a:rPr>
              <a:t>行動（</a:t>
            </a:r>
            <a:r>
              <a:rPr lang="en-US" altLang="ja-JP" sz="2400" b="1" dirty="0">
                <a:solidFill>
                  <a:schemeClr val="accent2"/>
                </a:solidFill>
                <a:latin typeface="Meiryo UI" panose="020B0604030504040204" pitchFamily="34" charset="-128"/>
                <a:ea typeface="Meiryo UI" panose="020B0604030504040204" pitchFamily="34" charset="-128"/>
              </a:rPr>
              <a:t>A</a:t>
            </a:r>
            <a:r>
              <a:rPr kumimoji="1" lang="en-US" altLang="ja-JP" sz="2400" b="1" dirty="0">
                <a:solidFill>
                  <a:schemeClr val="accent2"/>
                </a:solidFill>
                <a:latin typeface="Meiryo UI" panose="020B0604030504040204" pitchFamily="34" charset="-128"/>
                <a:ea typeface="Meiryo UI" panose="020B0604030504040204" pitchFamily="34" charset="-128"/>
              </a:rPr>
              <a:t>ction</a:t>
            </a:r>
            <a:r>
              <a:rPr kumimoji="1" lang="ja-JP" altLang="en-US" sz="2400" b="1">
                <a:solidFill>
                  <a:schemeClr val="accent2"/>
                </a:solidFill>
                <a:latin typeface="Meiryo UI" panose="020B0604030504040204" pitchFamily="34" charset="-128"/>
                <a:ea typeface="Meiryo UI" panose="020B0604030504040204" pitchFamily="34" charset="-128"/>
              </a:rPr>
              <a:t>）</a:t>
            </a:r>
          </a:p>
        </p:txBody>
      </p:sp>
      <p:sp>
        <p:nvSpPr>
          <p:cNvPr id="60" name="テキスト ボックス 59">
            <a:extLst>
              <a:ext uri="{FF2B5EF4-FFF2-40B4-BE49-F238E27FC236}">
                <a16:creationId xmlns:a16="http://schemas.microsoft.com/office/drawing/2014/main" id="{B5D4D6BF-82F6-004F-8A91-69DCFC6CEC85}"/>
              </a:ext>
            </a:extLst>
          </p:cNvPr>
          <p:cNvSpPr txBox="1"/>
          <p:nvPr/>
        </p:nvSpPr>
        <p:spPr>
          <a:xfrm>
            <a:off x="4023230" y="6021288"/>
            <a:ext cx="4737066" cy="461665"/>
          </a:xfrm>
          <a:prstGeom prst="rect">
            <a:avLst/>
          </a:prstGeom>
          <a:noFill/>
        </p:spPr>
        <p:txBody>
          <a:bodyPr wrap="none" rtlCol="0">
            <a:spAutoFit/>
          </a:bodyPr>
          <a:lstStyle/>
          <a:p>
            <a:r>
              <a:rPr kumimoji="1" lang="ja-JP" altLang="en-US" sz="2400" b="1">
                <a:solidFill>
                  <a:schemeClr val="accent2"/>
                </a:solidFill>
                <a:latin typeface="Meiryo UI" panose="020B0604030504040204" pitchFamily="34" charset="-128"/>
                <a:ea typeface="Meiryo UI" panose="020B0604030504040204" pitchFamily="34" charset="-128"/>
              </a:rPr>
              <a:t>状態（</a:t>
            </a:r>
            <a:r>
              <a:rPr kumimoji="1" lang="en-US" altLang="ja-JP" sz="2400" b="1" dirty="0">
                <a:solidFill>
                  <a:schemeClr val="accent2"/>
                </a:solidFill>
                <a:latin typeface="Meiryo UI" panose="020B0604030504040204" pitchFamily="34" charset="-128"/>
                <a:ea typeface="Meiryo UI" panose="020B0604030504040204" pitchFamily="34" charset="-128"/>
              </a:rPr>
              <a:t>State)</a:t>
            </a:r>
            <a:r>
              <a:rPr kumimoji="1" lang="ja-JP" altLang="en-US" sz="2400" b="1">
                <a:solidFill>
                  <a:schemeClr val="accent2"/>
                </a:solidFill>
                <a:latin typeface="Meiryo UI" panose="020B0604030504040204" pitchFamily="34" charset="-128"/>
                <a:ea typeface="Meiryo UI" panose="020B0604030504040204" pitchFamily="34" charset="-128"/>
              </a:rPr>
              <a:t>・報酬（</a:t>
            </a:r>
            <a:r>
              <a:rPr kumimoji="1" lang="en-US" altLang="ja-JP" sz="2400" b="1" dirty="0">
                <a:solidFill>
                  <a:schemeClr val="accent2"/>
                </a:solidFill>
                <a:latin typeface="Meiryo UI" panose="020B0604030504040204" pitchFamily="34" charset="-128"/>
                <a:ea typeface="Meiryo UI" panose="020B0604030504040204" pitchFamily="34" charset="-128"/>
              </a:rPr>
              <a:t>Reward</a:t>
            </a:r>
            <a:r>
              <a:rPr kumimoji="1" lang="ja-JP" altLang="en-US" sz="2400" b="1">
                <a:solidFill>
                  <a:schemeClr val="accent2"/>
                </a:solidFill>
                <a:latin typeface="Meiryo UI" panose="020B0604030504040204" pitchFamily="34" charset="-128"/>
                <a:ea typeface="Meiryo UI" panose="020B0604030504040204" pitchFamily="34" charset="-128"/>
              </a:rPr>
              <a:t>）</a:t>
            </a:r>
          </a:p>
        </p:txBody>
      </p:sp>
      <p:sp>
        <p:nvSpPr>
          <p:cNvPr id="61" name="テキスト ボックス 60">
            <a:extLst>
              <a:ext uri="{FF2B5EF4-FFF2-40B4-BE49-F238E27FC236}">
                <a16:creationId xmlns:a16="http://schemas.microsoft.com/office/drawing/2014/main" id="{492F4ABB-8F1C-7441-8963-0406669DC579}"/>
              </a:ext>
            </a:extLst>
          </p:cNvPr>
          <p:cNvSpPr txBox="1"/>
          <p:nvPr/>
        </p:nvSpPr>
        <p:spPr>
          <a:xfrm>
            <a:off x="8896181" y="3198167"/>
            <a:ext cx="800219" cy="461665"/>
          </a:xfrm>
          <a:prstGeom prst="rect">
            <a:avLst/>
          </a:prstGeom>
          <a:noFill/>
        </p:spPr>
        <p:txBody>
          <a:bodyPr wrap="none" rtlCol="0">
            <a:spAutoFit/>
          </a:bodyPr>
          <a:lstStyle/>
          <a:p>
            <a:r>
              <a:rPr kumimoji="1" lang="ja-JP" altLang="en-US" sz="2400" b="1">
                <a:solidFill>
                  <a:schemeClr val="tx2"/>
                </a:solidFill>
                <a:latin typeface="Meiryo UI" panose="020B0604030504040204" pitchFamily="34" charset="-128"/>
                <a:ea typeface="Meiryo UI" panose="020B0604030504040204" pitchFamily="34" charset="-128"/>
              </a:rPr>
              <a:t>環境</a:t>
            </a:r>
          </a:p>
        </p:txBody>
      </p:sp>
      <p:grpSp>
        <p:nvGrpSpPr>
          <p:cNvPr id="54" name="グループ化 53">
            <a:extLst>
              <a:ext uri="{FF2B5EF4-FFF2-40B4-BE49-F238E27FC236}">
                <a16:creationId xmlns:a16="http://schemas.microsoft.com/office/drawing/2014/main" id="{71DB4AC9-496C-BF47-AE40-60967DABB86A}"/>
              </a:ext>
            </a:extLst>
          </p:cNvPr>
          <p:cNvGrpSpPr/>
          <p:nvPr/>
        </p:nvGrpSpPr>
        <p:grpSpPr>
          <a:xfrm>
            <a:off x="8014478" y="2852936"/>
            <a:ext cx="3722147" cy="3400302"/>
            <a:chOff x="8014478" y="2867853"/>
            <a:chExt cx="3722147" cy="3400302"/>
          </a:xfrm>
        </p:grpSpPr>
        <p:pic>
          <p:nvPicPr>
            <p:cNvPr id="50" name="図 49">
              <a:extLst>
                <a:ext uri="{FF2B5EF4-FFF2-40B4-BE49-F238E27FC236}">
                  <a16:creationId xmlns:a16="http://schemas.microsoft.com/office/drawing/2014/main" id="{8917A26B-138E-1F40-81A7-B51A32F42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478" y="2904265"/>
              <a:ext cx="3722147" cy="3363890"/>
            </a:xfrm>
            <a:prstGeom prst="rect">
              <a:avLst/>
            </a:prstGeom>
          </p:spPr>
        </p:pic>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4">
              <a:extLst>
                <a:ext uri="{28A0092B-C50C-407E-A947-70E740481C1C}">
                  <a14:useLocalDpi xmlns:a14="http://schemas.microsoft.com/office/drawing/2010/main" val="0"/>
                </a:ext>
              </a:extLst>
            </a:blip>
            <a:srcRect l="4646" t="3668" r="44481" b="44207"/>
            <a:stretch/>
          </p:blipFill>
          <p:spPr>
            <a:xfrm rot="20902373" flipH="1">
              <a:off x="9947821" y="2867853"/>
              <a:ext cx="1344111" cy="1303167"/>
            </a:xfrm>
            <a:prstGeom prst="rect">
              <a:avLst/>
            </a:prstGeom>
          </p:spPr>
        </p:pic>
      </p:grpSp>
      <p:sp>
        <p:nvSpPr>
          <p:cNvPr id="2" name="テキスト ボックス 1">
            <a:extLst>
              <a:ext uri="{FF2B5EF4-FFF2-40B4-BE49-F238E27FC236}">
                <a16:creationId xmlns:a16="http://schemas.microsoft.com/office/drawing/2014/main" id="{7C780459-3C68-A94D-AF9A-869A8EA06701}"/>
              </a:ext>
            </a:extLst>
          </p:cNvPr>
          <p:cNvSpPr txBox="1"/>
          <p:nvPr/>
        </p:nvSpPr>
        <p:spPr>
          <a:xfrm>
            <a:off x="9192344" y="5879013"/>
            <a:ext cx="1821332" cy="646331"/>
          </a:xfrm>
          <a:prstGeom prst="rect">
            <a:avLst/>
          </a:prstGeom>
          <a:noFill/>
        </p:spPr>
        <p:txBody>
          <a:bodyPr wrap="none" rtlCol="0">
            <a:spAutoFit/>
          </a:bodyPr>
          <a:lstStyle/>
          <a:p>
            <a:r>
              <a:rPr kumimoji="1" lang="ja-JP" altLang="en-US"/>
              <a:t>対局の棋譜情報</a:t>
            </a:r>
            <a:endParaRPr kumimoji="1" lang="en-US" altLang="ja-JP" dirty="0"/>
          </a:p>
          <a:p>
            <a:r>
              <a:rPr lang="ja-JP" altLang="en-US"/>
              <a:t>別の</a:t>
            </a:r>
            <a:r>
              <a:rPr lang="en-US" altLang="ja-JP" dirty="0"/>
              <a:t>AI</a:t>
            </a:r>
            <a:r>
              <a:rPr lang="ja-JP" altLang="en-US"/>
              <a:t>との対局</a:t>
            </a:r>
            <a:endParaRPr kumimoji="1" lang="ja-JP" altLang="en-US"/>
          </a:p>
        </p:txBody>
      </p:sp>
      <p:sp>
        <p:nvSpPr>
          <p:cNvPr id="18" name="フッター プレースホルダー 3">
            <a:extLst>
              <a:ext uri="{FF2B5EF4-FFF2-40B4-BE49-F238E27FC236}">
                <a16:creationId xmlns:a16="http://schemas.microsoft.com/office/drawing/2014/main" id="{DB6DB9FF-6AC6-314E-BB38-157FDFB3A580}"/>
              </a:ext>
            </a:extLst>
          </p:cNvPr>
          <p:cNvSpPr txBox="1">
            <a:spLocks/>
          </p:cNvSpPr>
          <p:nvPr/>
        </p:nvSpPr>
        <p:spPr>
          <a:xfrm>
            <a:off x="10128448" y="2415803"/>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72989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5388072"/>
          </a:xfrm>
        </p:spPr>
        <p:txBody>
          <a:bodyPr>
            <a:normAutofit lnSpcReduction="10000"/>
          </a:bodyPr>
          <a:lstStyle/>
          <a:p>
            <a:r>
              <a:rPr lang="ja-JP" altLang="en-US"/>
              <a:t>教師あり学習</a:t>
            </a:r>
            <a:endParaRPr lang="en-US" altLang="ja-JP" dirty="0"/>
          </a:p>
          <a:p>
            <a:pPr lvl="1"/>
            <a:r>
              <a:rPr lang="ja-JP" altLang="en-US"/>
              <a:t>目的に合った正解情報がある</a:t>
            </a:r>
            <a:endParaRPr lang="en-US" altLang="ja-JP" dirty="0"/>
          </a:p>
          <a:p>
            <a:pPr lvl="2"/>
            <a:r>
              <a:rPr lang="en-US" altLang="ja-JP" dirty="0"/>
              <a:t>Ex. (</a:t>
            </a:r>
            <a:r>
              <a:rPr lang="ja-JP" altLang="en-US"/>
              <a:t>動物写真⇔動物名</a:t>
            </a:r>
            <a:r>
              <a:rPr lang="en-US" altLang="ja-JP" dirty="0"/>
              <a:t>)</a:t>
            </a:r>
            <a:r>
              <a:rPr lang="ja-JP" altLang="en-US"/>
              <a:t>　⇨　ある写真の動物名を特定</a:t>
            </a:r>
            <a:endParaRPr lang="en-US" altLang="ja-JP" dirty="0"/>
          </a:p>
          <a:p>
            <a:pPr lvl="2"/>
            <a:endParaRPr lang="en-US" altLang="ja-JP" dirty="0"/>
          </a:p>
          <a:p>
            <a:r>
              <a:rPr lang="ja-JP" altLang="en-US"/>
              <a:t>教師なし学習</a:t>
            </a:r>
            <a:endParaRPr lang="en-US" altLang="ja-JP" dirty="0"/>
          </a:p>
          <a:p>
            <a:pPr lvl="1"/>
            <a:r>
              <a:rPr lang="ja-JP" altLang="en-US"/>
              <a:t>正解情報がないデータで学習する</a:t>
            </a:r>
            <a:endParaRPr lang="en-US" altLang="ja-JP" dirty="0"/>
          </a:p>
          <a:p>
            <a:pPr lvl="2"/>
            <a:r>
              <a:rPr lang="en-US" altLang="ja-JP" dirty="0"/>
              <a:t>Ex. </a:t>
            </a:r>
            <a:r>
              <a:rPr lang="ja-JP" altLang="en-US"/>
              <a:t>ユーザの購買情報　⇨　ユーザをグループ分け</a:t>
            </a:r>
            <a:endParaRPr lang="en-US" altLang="ja-JP" dirty="0"/>
          </a:p>
          <a:p>
            <a:pPr lvl="2"/>
            <a:endParaRPr lang="en-US" altLang="ja-JP" dirty="0"/>
          </a:p>
          <a:p>
            <a:r>
              <a:rPr lang="ja-JP" altLang="en-US"/>
              <a:t>強化学習</a:t>
            </a:r>
            <a:endParaRPr lang="en-US" altLang="ja-JP" dirty="0"/>
          </a:p>
          <a:p>
            <a:pPr lvl="1"/>
            <a:r>
              <a:rPr lang="ja-JP" altLang="en-US"/>
              <a:t>得点・スコアなどがより高くなるやり方を学習</a:t>
            </a:r>
            <a:endParaRPr lang="en-US" altLang="ja-JP" dirty="0"/>
          </a:p>
          <a:p>
            <a:pPr lvl="2"/>
            <a:r>
              <a:rPr lang="en-US" altLang="ja-JP" dirty="0"/>
              <a:t>Ex.</a:t>
            </a:r>
            <a:r>
              <a:rPr lang="ja-JP" altLang="en-US"/>
              <a:t>将棋で大量の棋譜から勝つための打ち手</a:t>
            </a:r>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sp>
        <p:nvSpPr>
          <p:cNvPr id="2" name="テキスト ボックス 1">
            <a:extLst>
              <a:ext uri="{FF2B5EF4-FFF2-40B4-BE49-F238E27FC236}">
                <a16:creationId xmlns:a16="http://schemas.microsoft.com/office/drawing/2014/main" id="{DE1DF056-9314-164B-860A-E3A6A3B9AAE6}"/>
              </a:ext>
            </a:extLst>
          </p:cNvPr>
          <p:cNvSpPr txBox="1"/>
          <p:nvPr/>
        </p:nvSpPr>
        <p:spPr>
          <a:xfrm>
            <a:off x="3397825" y="1331476"/>
            <a:ext cx="2698175" cy="369332"/>
          </a:xfrm>
          <a:prstGeom prst="rect">
            <a:avLst/>
          </a:prstGeom>
          <a:noFill/>
        </p:spPr>
        <p:txBody>
          <a:bodyPr wrap="none" rtlCol="0">
            <a:spAutoFit/>
          </a:bodyPr>
          <a:lstStyle/>
          <a:p>
            <a:r>
              <a:rPr lang="ja-JP" altLang="en-US">
                <a:solidFill>
                  <a:srgbClr val="FF0000"/>
                </a:solidFill>
              </a:rPr>
              <a:t>入力⇔出力の関係を学習</a:t>
            </a:r>
          </a:p>
        </p:txBody>
      </p:sp>
      <p:sp>
        <p:nvSpPr>
          <p:cNvPr id="5" name="テキスト ボックス 4">
            <a:extLst>
              <a:ext uri="{FF2B5EF4-FFF2-40B4-BE49-F238E27FC236}">
                <a16:creationId xmlns:a16="http://schemas.microsoft.com/office/drawing/2014/main" id="{A3859EAC-BAE4-6347-AF72-07350ACB0696}"/>
              </a:ext>
            </a:extLst>
          </p:cNvPr>
          <p:cNvSpPr txBox="1"/>
          <p:nvPr/>
        </p:nvSpPr>
        <p:spPr>
          <a:xfrm>
            <a:off x="3503712" y="3140968"/>
            <a:ext cx="2154757" cy="369332"/>
          </a:xfrm>
          <a:prstGeom prst="rect">
            <a:avLst/>
          </a:prstGeom>
          <a:noFill/>
        </p:spPr>
        <p:txBody>
          <a:bodyPr wrap="none" rtlCol="0">
            <a:spAutoFit/>
          </a:bodyPr>
          <a:lstStyle/>
          <a:p>
            <a:r>
              <a:rPr lang="ja-JP" altLang="en-US">
                <a:solidFill>
                  <a:srgbClr val="FF0000"/>
                </a:solidFill>
              </a:rPr>
              <a:t>データの構造を学習</a:t>
            </a:r>
          </a:p>
        </p:txBody>
      </p:sp>
      <p:sp>
        <p:nvSpPr>
          <p:cNvPr id="6" name="テキスト ボックス 5">
            <a:extLst>
              <a:ext uri="{FF2B5EF4-FFF2-40B4-BE49-F238E27FC236}">
                <a16:creationId xmlns:a16="http://schemas.microsoft.com/office/drawing/2014/main" id="{19BFE216-FF66-ED47-87DE-712934B91A35}"/>
              </a:ext>
            </a:extLst>
          </p:cNvPr>
          <p:cNvSpPr txBox="1"/>
          <p:nvPr/>
        </p:nvSpPr>
        <p:spPr>
          <a:xfrm>
            <a:off x="2808888" y="5013176"/>
            <a:ext cx="3647152" cy="369332"/>
          </a:xfrm>
          <a:prstGeom prst="rect">
            <a:avLst/>
          </a:prstGeom>
          <a:noFill/>
        </p:spPr>
        <p:txBody>
          <a:bodyPr wrap="none" rtlCol="0">
            <a:spAutoFit/>
          </a:bodyPr>
          <a:lstStyle/>
          <a:p>
            <a:r>
              <a:rPr lang="ja-JP" altLang="en-US">
                <a:solidFill>
                  <a:srgbClr val="FF0000"/>
                </a:solidFill>
              </a:rPr>
              <a:t>価値を最大化するような行動を学習</a:t>
            </a:r>
          </a:p>
        </p:txBody>
      </p:sp>
      <p:grpSp>
        <p:nvGrpSpPr>
          <p:cNvPr id="53" name="グループ化 52">
            <a:extLst>
              <a:ext uri="{FF2B5EF4-FFF2-40B4-BE49-F238E27FC236}">
                <a16:creationId xmlns:a16="http://schemas.microsoft.com/office/drawing/2014/main" id="{F285CB36-0C51-C542-8D4A-E182CE0A2AE8}"/>
              </a:ext>
            </a:extLst>
          </p:cNvPr>
          <p:cNvGrpSpPr/>
          <p:nvPr/>
        </p:nvGrpSpPr>
        <p:grpSpPr>
          <a:xfrm>
            <a:off x="9423523" y="2004424"/>
            <a:ext cx="992957" cy="901229"/>
            <a:chOff x="9623221" y="2233761"/>
            <a:chExt cx="1248138" cy="1132837"/>
          </a:xfrm>
        </p:grpSpPr>
        <p:sp>
          <p:nvSpPr>
            <p:cNvPr id="52" name="正方形/長方形 51">
              <a:extLst>
                <a:ext uri="{FF2B5EF4-FFF2-40B4-BE49-F238E27FC236}">
                  <a16:creationId xmlns:a16="http://schemas.microsoft.com/office/drawing/2014/main" id="{B282290A-32C9-DA4A-8662-A1348D0D5D51}"/>
                </a:ext>
              </a:extLst>
            </p:cNvPr>
            <p:cNvSpPr/>
            <p:nvPr/>
          </p:nvSpPr>
          <p:spPr>
            <a:xfrm>
              <a:off x="9623221" y="223376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1" name="図 50">
              <a:extLst>
                <a:ext uri="{FF2B5EF4-FFF2-40B4-BE49-F238E27FC236}">
                  <a16:creationId xmlns:a16="http://schemas.microsoft.com/office/drawing/2014/main" id="{5C356567-1B8F-034C-A6DA-700E63D6C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8940" y="2347201"/>
              <a:ext cx="898142" cy="1019397"/>
            </a:xfrm>
            <a:prstGeom prst="rect">
              <a:avLst/>
            </a:prstGeom>
          </p:spPr>
        </p:pic>
      </p:grpSp>
      <p:grpSp>
        <p:nvGrpSpPr>
          <p:cNvPr id="4" name="グループ化 3">
            <a:extLst>
              <a:ext uri="{FF2B5EF4-FFF2-40B4-BE49-F238E27FC236}">
                <a16:creationId xmlns:a16="http://schemas.microsoft.com/office/drawing/2014/main" id="{2FD58C51-880F-6F44-86EA-F1EEE190A37F}"/>
              </a:ext>
            </a:extLst>
          </p:cNvPr>
          <p:cNvGrpSpPr/>
          <p:nvPr/>
        </p:nvGrpSpPr>
        <p:grpSpPr>
          <a:xfrm>
            <a:off x="7536160" y="188640"/>
            <a:ext cx="4609198" cy="2520280"/>
            <a:chOff x="5847362" y="-99392"/>
            <a:chExt cx="6548516" cy="3580685"/>
          </a:xfrm>
        </p:grpSpPr>
        <p:sp>
          <p:nvSpPr>
            <p:cNvPr id="56" name="雲形吹き出し 55">
              <a:extLst>
                <a:ext uri="{FF2B5EF4-FFF2-40B4-BE49-F238E27FC236}">
                  <a16:creationId xmlns:a16="http://schemas.microsoft.com/office/drawing/2014/main" id="{AE1807A5-2D50-6A42-BCB8-EA4533455756}"/>
                </a:ext>
              </a:extLst>
            </p:cNvPr>
            <p:cNvSpPr/>
            <p:nvPr/>
          </p:nvSpPr>
          <p:spPr>
            <a:xfrm>
              <a:off x="5847362" y="-99392"/>
              <a:ext cx="6548516" cy="2077612"/>
            </a:xfrm>
            <a:prstGeom prst="cloudCallout">
              <a:avLst>
                <a:gd name="adj1" fmla="val 31821"/>
                <a:gd name="adj2" fmla="val 60483"/>
              </a:avLst>
            </a:prstGeom>
            <a:solidFill>
              <a:schemeClr val="bg1"/>
            </a:solidFill>
            <a:ln w="57150">
              <a:solidFill>
                <a:srgbClr val="FFC000"/>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41" name="グループ化 40">
              <a:extLst>
                <a:ext uri="{FF2B5EF4-FFF2-40B4-BE49-F238E27FC236}">
                  <a16:creationId xmlns:a16="http://schemas.microsoft.com/office/drawing/2014/main" id="{EF26BDDC-24F0-8448-BC79-B3B3401F586B}"/>
                </a:ext>
              </a:extLst>
            </p:cNvPr>
            <p:cNvGrpSpPr/>
            <p:nvPr/>
          </p:nvGrpSpPr>
          <p:grpSpPr>
            <a:xfrm>
              <a:off x="6163219" y="162831"/>
              <a:ext cx="1344380" cy="1328723"/>
              <a:chOff x="6240016" y="1325833"/>
              <a:chExt cx="1478818" cy="1328723"/>
            </a:xfrm>
          </p:grpSpPr>
          <p:sp>
            <p:nvSpPr>
              <p:cNvPr id="18" name="正方形/長方形 17">
                <a:extLst>
                  <a:ext uri="{FF2B5EF4-FFF2-40B4-BE49-F238E27FC236}">
                    <a16:creationId xmlns:a16="http://schemas.microsoft.com/office/drawing/2014/main" id="{B3C6CE87-22E1-8645-9720-9C9D9200829E}"/>
                  </a:ext>
                </a:extLst>
              </p:cNvPr>
              <p:cNvSpPr/>
              <p:nvPr/>
            </p:nvSpPr>
            <p:spPr>
              <a:xfrm>
                <a:off x="6470696" y="132583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正方形/長方形 21">
                <a:extLst>
                  <a:ext uri="{FF2B5EF4-FFF2-40B4-BE49-F238E27FC236}">
                    <a16:creationId xmlns:a16="http://schemas.microsoft.com/office/drawing/2014/main" id="{5B987D28-5ACB-9642-8E9D-323C57A2FADE}"/>
                  </a:ext>
                </a:extLst>
              </p:cNvPr>
              <p:cNvSpPr/>
              <p:nvPr/>
            </p:nvSpPr>
            <p:spPr>
              <a:xfrm>
                <a:off x="6456040" y="142502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6" name="正方形/長方形 25">
                <a:extLst>
                  <a:ext uri="{FF2B5EF4-FFF2-40B4-BE49-F238E27FC236}">
                    <a16:creationId xmlns:a16="http://schemas.microsoft.com/office/drawing/2014/main" id="{012854F3-376F-F047-89C0-B364BB026621}"/>
                  </a:ext>
                </a:extLst>
              </p:cNvPr>
              <p:cNvSpPr/>
              <p:nvPr/>
            </p:nvSpPr>
            <p:spPr>
              <a:xfrm>
                <a:off x="6384032" y="146984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正方形/長方形 29">
                <a:extLst>
                  <a:ext uri="{FF2B5EF4-FFF2-40B4-BE49-F238E27FC236}">
                    <a16:creationId xmlns:a16="http://schemas.microsoft.com/office/drawing/2014/main" id="{444F21DE-7F16-F04A-99C6-CD5B1151ED7B}"/>
                  </a:ext>
                </a:extLst>
              </p:cNvPr>
              <p:cNvSpPr/>
              <p:nvPr/>
            </p:nvSpPr>
            <p:spPr>
              <a:xfrm>
                <a:off x="6312024" y="151467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4" name="正方形/長方形 33">
                <a:extLst>
                  <a:ext uri="{FF2B5EF4-FFF2-40B4-BE49-F238E27FC236}">
                    <a16:creationId xmlns:a16="http://schemas.microsoft.com/office/drawing/2014/main" id="{639E0C02-698A-C841-A3B3-B965D96FED7E}"/>
                  </a:ext>
                </a:extLst>
              </p:cNvPr>
              <p:cNvSpPr/>
              <p:nvPr/>
            </p:nvSpPr>
            <p:spPr>
              <a:xfrm>
                <a:off x="6240016" y="155950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40" name="グループ化 39">
              <a:extLst>
                <a:ext uri="{FF2B5EF4-FFF2-40B4-BE49-F238E27FC236}">
                  <a16:creationId xmlns:a16="http://schemas.microsoft.com/office/drawing/2014/main" id="{6EA02943-D7F2-1A43-9DB9-C65E370CD24C}"/>
                </a:ext>
              </a:extLst>
            </p:cNvPr>
            <p:cNvGrpSpPr/>
            <p:nvPr/>
          </p:nvGrpSpPr>
          <p:grpSpPr>
            <a:xfrm>
              <a:off x="7675387" y="168228"/>
              <a:ext cx="1344380" cy="1312885"/>
              <a:chOff x="7648084" y="1313586"/>
              <a:chExt cx="1478818" cy="1312885"/>
            </a:xfrm>
          </p:grpSpPr>
          <p:sp>
            <p:nvSpPr>
              <p:cNvPr id="19" name="正方形/長方形 18">
                <a:extLst>
                  <a:ext uri="{FF2B5EF4-FFF2-40B4-BE49-F238E27FC236}">
                    <a16:creationId xmlns:a16="http://schemas.microsoft.com/office/drawing/2014/main" id="{A4A7D53C-B244-6841-8CBF-C1F579DE14FA}"/>
                  </a:ext>
                </a:extLst>
              </p:cNvPr>
              <p:cNvSpPr/>
              <p:nvPr/>
            </p:nvSpPr>
            <p:spPr>
              <a:xfrm>
                <a:off x="7878764" y="131358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 name="正方形/長方形 22">
                <a:extLst>
                  <a:ext uri="{FF2B5EF4-FFF2-40B4-BE49-F238E27FC236}">
                    <a16:creationId xmlns:a16="http://schemas.microsoft.com/office/drawing/2014/main" id="{4329D67F-6B91-A34C-AAA4-DE2B0C415FA9}"/>
                  </a:ext>
                </a:extLst>
              </p:cNvPr>
              <p:cNvSpPr/>
              <p:nvPr/>
            </p:nvSpPr>
            <p:spPr>
              <a:xfrm>
                <a:off x="7864108" y="139693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正方形/長方形 26">
                <a:extLst>
                  <a:ext uri="{FF2B5EF4-FFF2-40B4-BE49-F238E27FC236}">
                    <a16:creationId xmlns:a16="http://schemas.microsoft.com/office/drawing/2014/main" id="{C3C9147C-1591-E14A-A328-90CA1A4BC408}"/>
                  </a:ext>
                </a:extLst>
              </p:cNvPr>
              <p:cNvSpPr/>
              <p:nvPr/>
            </p:nvSpPr>
            <p:spPr>
              <a:xfrm>
                <a:off x="7792100" y="144176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1" name="正方形/長方形 30">
                <a:extLst>
                  <a:ext uri="{FF2B5EF4-FFF2-40B4-BE49-F238E27FC236}">
                    <a16:creationId xmlns:a16="http://schemas.microsoft.com/office/drawing/2014/main" id="{1272A784-83E4-4540-A4F9-03F71D6FE4C8}"/>
                  </a:ext>
                </a:extLst>
              </p:cNvPr>
              <p:cNvSpPr/>
              <p:nvPr/>
            </p:nvSpPr>
            <p:spPr>
              <a:xfrm>
                <a:off x="7720092" y="148659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5" name="正方形/長方形 34">
                <a:extLst>
                  <a:ext uri="{FF2B5EF4-FFF2-40B4-BE49-F238E27FC236}">
                    <a16:creationId xmlns:a16="http://schemas.microsoft.com/office/drawing/2014/main" id="{7844E9BE-8123-0942-9B08-E5475FB65E79}"/>
                  </a:ext>
                </a:extLst>
              </p:cNvPr>
              <p:cNvSpPr/>
              <p:nvPr/>
            </p:nvSpPr>
            <p:spPr>
              <a:xfrm>
                <a:off x="7648084" y="153141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9" name="グループ化 38">
              <a:extLst>
                <a:ext uri="{FF2B5EF4-FFF2-40B4-BE49-F238E27FC236}">
                  <a16:creationId xmlns:a16="http://schemas.microsoft.com/office/drawing/2014/main" id="{88B40908-56A5-2241-8118-AE931BAA2817}"/>
                </a:ext>
              </a:extLst>
            </p:cNvPr>
            <p:cNvGrpSpPr/>
            <p:nvPr/>
          </p:nvGrpSpPr>
          <p:grpSpPr>
            <a:xfrm>
              <a:off x="9115547" y="123402"/>
              <a:ext cx="1344380" cy="1328723"/>
              <a:chOff x="9056152" y="1269663"/>
              <a:chExt cx="1478818" cy="1328723"/>
            </a:xfrm>
          </p:grpSpPr>
          <p:sp>
            <p:nvSpPr>
              <p:cNvPr id="20" name="正方形/長方形 19">
                <a:extLst>
                  <a:ext uri="{FF2B5EF4-FFF2-40B4-BE49-F238E27FC236}">
                    <a16:creationId xmlns:a16="http://schemas.microsoft.com/office/drawing/2014/main" id="{08B3A76D-273B-0C47-8E4B-7225F7114B85}"/>
                  </a:ext>
                </a:extLst>
              </p:cNvPr>
              <p:cNvSpPr/>
              <p:nvPr/>
            </p:nvSpPr>
            <p:spPr>
              <a:xfrm>
                <a:off x="9286832" y="126966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正方形/長方形 23">
                <a:extLst>
                  <a:ext uri="{FF2B5EF4-FFF2-40B4-BE49-F238E27FC236}">
                    <a16:creationId xmlns:a16="http://schemas.microsoft.com/office/drawing/2014/main" id="{3B8665A8-169A-E149-B234-8287261B0DD3}"/>
                  </a:ext>
                </a:extLst>
              </p:cNvPr>
              <p:cNvSpPr/>
              <p:nvPr/>
            </p:nvSpPr>
            <p:spPr>
              <a:xfrm>
                <a:off x="9272176" y="136885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正方形/長方形 27">
                <a:extLst>
                  <a:ext uri="{FF2B5EF4-FFF2-40B4-BE49-F238E27FC236}">
                    <a16:creationId xmlns:a16="http://schemas.microsoft.com/office/drawing/2014/main" id="{D2D85283-939B-2845-9BF3-3EAB07F295B0}"/>
                  </a:ext>
                </a:extLst>
              </p:cNvPr>
              <p:cNvSpPr/>
              <p:nvPr/>
            </p:nvSpPr>
            <p:spPr>
              <a:xfrm>
                <a:off x="9200168" y="141367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2" name="正方形/長方形 31">
                <a:extLst>
                  <a:ext uri="{FF2B5EF4-FFF2-40B4-BE49-F238E27FC236}">
                    <a16:creationId xmlns:a16="http://schemas.microsoft.com/office/drawing/2014/main" id="{79BC27DC-C002-1C45-875A-E52E7181458C}"/>
                  </a:ext>
                </a:extLst>
              </p:cNvPr>
              <p:cNvSpPr/>
              <p:nvPr/>
            </p:nvSpPr>
            <p:spPr>
              <a:xfrm>
                <a:off x="9128160" y="145850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6" name="正方形/長方形 35">
                <a:extLst>
                  <a:ext uri="{FF2B5EF4-FFF2-40B4-BE49-F238E27FC236}">
                    <a16:creationId xmlns:a16="http://schemas.microsoft.com/office/drawing/2014/main" id="{1A0BF065-085C-C146-82BB-B3DF61262E70}"/>
                  </a:ext>
                </a:extLst>
              </p:cNvPr>
              <p:cNvSpPr/>
              <p:nvPr/>
            </p:nvSpPr>
            <p:spPr>
              <a:xfrm>
                <a:off x="9056152" y="150333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8" name="グループ化 37">
              <a:extLst>
                <a:ext uri="{FF2B5EF4-FFF2-40B4-BE49-F238E27FC236}">
                  <a16:creationId xmlns:a16="http://schemas.microsoft.com/office/drawing/2014/main" id="{563917A9-38C3-9242-BCBB-FD8D3AFDCF86}"/>
                </a:ext>
              </a:extLst>
            </p:cNvPr>
            <p:cNvGrpSpPr/>
            <p:nvPr/>
          </p:nvGrpSpPr>
          <p:grpSpPr>
            <a:xfrm>
              <a:off x="10661065" y="96220"/>
              <a:ext cx="1344380" cy="1328723"/>
              <a:chOff x="10521838" y="1241578"/>
              <a:chExt cx="1478818" cy="1328723"/>
            </a:xfrm>
          </p:grpSpPr>
          <p:sp>
            <p:nvSpPr>
              <p:cNvPr id="21" name="正方形/長方形 20">
                <a:extLst>
                  <a:ext uri="{FF2B5EF4-FFF2-40B4-BE49-F238E27FC236}">
                    <a16:creationId xmlns:a16="http://schemas.microsoft.com/office/drawing/2014/main" id="{286BF358-FE4B-3E49-985A-EC46A4C15D6A}"/>
                  </a:ext>
                </a:extLst>
              </p:cNvPr>
              <p:cNvSpPr/>
              <p:nvPr/>
            </p:nvSpPr>
            <p:spPr>
              <a:xfrm>
                <a:off x="10752518" y="124157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正方形/長方形 24">
                <a:extLst>
                  <a:ext uri="{FF2B5EF4-FFF2-40B4-BE49-F238E27FC236}">
                    <a16:creationId xmlns:a16="http://schemas.microsoft.com/office/drawing/2014/main" id="{590B0E54-BDE1-4849-ABC9-AA169AE32526}"/>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正方形/長方形 28">
                <a:extLst>
                  <a:ext uri="{FF2B5EF4-FFF2-40B4-BE49-F238E27FC236}">
                    <a16:creationId xmlns:a16="http://schemas.microsoft.com/office/drawing/2014/main" id="{53250262-70C4-9C44-9AA4-922B2222DDFE}"/>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正方形/長方形 32">
                <a:extLst>
                  <a:ext uri="{FF2B5EF4-FFF2-40B4-BE49-F238E27FC236}">
                    <a16:creationId xmlns:a16="http://schemas.microsoft.com/office/drawing/2014/main" id="{56C99ED5-28C8-6E4F-BCE9-2D961F479050}"/>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7" name="正方形/長方形 36">
                <a:extLst>
                  <a:ext uri="{FF2B5EF4-FFF2-40B4-BE49-F238E27FC236}">
                    <a16:creationId xmlns:a16="http://schemas.microsoft.com/office/drawing/2014/main" id="{93B23A8E-699D-1447-8DB9-B039AF4A21B9}"/>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0" name="図 9">
              <a:extLst>
                <a:ext uri="{FF2B5EF4-FFF2-40B4-BE49-F238E27FC236}">
                  <a16:creationId xmlns:a16="http://schemas.microsoft.com/office/drawing/2014/main" id="{B3D70D43-9D8E-FC43-9901-8E334331E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931" y="512349"/>
              <a:ext cx="922890" cy="926725"/>
            </a:xfrm>
            <a:prstGeom prst="rect">
              <a:avLst/>
            </a:prstGeom>
          </p:spPr>
        </p:pic>
        <p:pic>
          <p:nvPicPr>
            <p:cNvPr id="13" name="図 12">
              <a:extLst>
                <a:ext uri="{FF2B5EF4-FFF2-40B4-BE49-F238E27FC236}">
                  <a16:creationId xmlns:a16="http://schemas.microsoft.com/office/drawing/2014/main" id="{CB707174-34D9-8E4F-9683-978352C8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66522" y="430588"/>
              <a:ext cx="969629" cy="926725"/>
            </a:xfrm>
            <a:prstGeom prst="rect">
              <a:avLst/>
            </a:prstGeom>
          </p:spPr>
        </p:pic>
        <p:pic>
          <p:nvPicPr>
            <p:cNvPr id="17" name="図 16">
              <a:extLst>
                <a:ext uri="{FF2B5EF4-FFF2-40B4-BE49-F238E27FC236}">
                  <a16:creationId xmlns:a16="http://schemas.microsoft.com/office/drawing/2014/main" id="{5151F006-B52B-834E-97DB-2C2B18B7A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6579" y="384252"/>
              <a:ext cx="1165026" cy="1019397"/>
            </a:xfrm>
            <a:prstGeom prst="rect">
              <a:avLst/>
            </a:prstGeom>
          </p:spPr>
        </p:pic>
        <p:pic>
          <p:nvPicPr>
            <p:cNvPr id="15" name="図 14">
              <a:extLst>
                <a:ext uri="{FF2B5EF4-FFF2-40B4-BE49-F238E27FC236}">
                  <a16:creationId xmlns:a16="http://schemas.microsoft.com/office/drawing/2014/main" id="{4A485EF1-CFE7-0342-BFF3-5D59BC5A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6201" y="590853"/>
              <a:ext cx="935173" cy="842477"/>
            </a:xfrm>
            <a:prstGeom prst="rect">
              <a:avLst/>
            </a:prstGeom>
          </p:spPr>
        </p:pic>
        <p:sp>
          <p:nvSpPr>
            <p:cNvPr id="42" name="テキスト ボックス 41">
              <a:extLst>
                <a:ext uri="{FF2B5EF4-FFF2-40B4-BE49-F238E27FC236}">
                  <a16:creationId xmlns:a16="http://schemas.microsoft.com/office/drawing/2014/main" id="{D0D0D3C9-7B8A-0848-9E6B-C7DC7793C947}"/>
                </a:ext>
              </a:extLst>
            </p:cNvPr>
            <p:cNvSpPr txBox="1"/>
            <p:nvPr/>
          </p:nvSpPr>
          <p:spPr>
            <a:xfrm>
              <a:off x="6385987" y="1619509"/>
              <a:ext cx="695434" cy="496839"/>
            </a:xfrm>
            <a:prstGeom prst="rect">
              <a:avLst/>
            </a:prstGeom>
            <a:solidFill>
              <a:schemeClr val="bg1"/>
            </a:solidFill>
            <a:effectLst>
              <a:outerShdw blurRad="50800" dist="38100" dir="2700000" algn="tl" rotWithShape="0">
                <a:prstClr val="black">
                  <a:alpha val="40000"/>
                </a:prstClr>
              </a:outerShdw>
            </a:effectLst>
          </p:spPr>
          <p:txBody>
            <a:bodyPr wrap="none" lIns="36000" tIns="36000" rIns="36000" bIns="36000" rtlCol="0">
              <a:spAutoFit/>
            </a:bodyPr>
            <a:lstStyle/>
            <a:p>
              <a:r>
                <a:rPr kumimoji="1" lang="ja-JP" altLang="en-US"/>
                <a:t>バク</a:t>
              </a:r>
            </a:p>
          </p:txBody>
        </p:sp>
        <p:sp>
          <p:nvSpPr>
            <p:cNvPr id="43" name="上下矢印 42">
              <a:extLst>
                <a:ext uri="{FF2B5EF4-FFF2-40B4-BE49-F238E27FC236}">
                  <a16:creationId xmlns:a16="http://schemas.microsoft.com/office/drawing/2014/main" id="{7BC415E2-AF39-8A4A-9385-A2D2F1C5459F}"/>
                </a:ext>
              </a:extLst>
            </p:cNvPr>
            <p:cNvSpPr/>
            <p:nvPr/>
          </p:nvSpPr>
          <p:spPr>
            <a:xfrm>
              <a:off x="6555553" y="1320356"/>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テキスト ボックス 43">
              <a:extLst>
                <a:ext uri="{FF2B5EF4-FFF2-40B4-BE49-F238E27FC236}">
                  <a16:creationId xmlns:a16="http://schemas.microsoft.com/office/drawing/2014/main" id="{EE68C4AF-D3B5-0E49-8F59-1511098A94F8}"/>
                </a:ext>
              </a:extLst>
            </p:cNvPr>
            <p:cNvSpPr txBox="1"/>
            <p:nvPr/>
          </p:nvSpPr>
          <p:spPr>
            <a:xfrm>
              <a:off x="7798831" y="1599095"/>
              <a:ext cx="1298963" cy="496839"/>
            </a:xfrm>
            <a:prstGeom prst="rect">
              <a:avLst/>
            </a:prstGeom>
            <a:solidFill>
              <a:schemeClr val="bg1"/>
            </a:solidFill>
            <a:effectLst>
              <a:outerShdw blurRad="50800" dist="38100" dir="2700000" algn="tl" rotWithShape="0">
                <a:prstClr val="black">
                  <a:alpha val="40000"/>
                </a:prstClr>
              </a:outerShdw>
            </a:effectLst>
          </p:spPr>
          <p:txBody>
            <a:bodyPr wrap="none" lIns="36000" tIns="36000" rIns="36000" bIns="36000" rtlCol="0">
              <a:spAutoFit/>
            </a:bodyPr>
            <a:lstStyle/>
            <a:p>
              <a:r>
                <a:rPr lang="ja-JP" altLang="en-US"/>
                <a:t>シマウマ</a:t>
              </a:r>
              <a:endParaRPr kumimoji="1" lang="ja-JP" altLang="en-US"/>
            </a:p>
          </p:txBody>
        </p:sp>
        <p:sp>
          <p:nvSpPr>
            <p:cNvPr id="45" name="上下矢印 44">
              <a:extLst>
                <a:ext uri="{FF2B5EF4-FFF2-40B4-BE49-F238E27FC236}">
                  <a16:creationId xmlns:a16="http://schemas.microsoft.com/office/drawing/2014/main" id="{D524E88F-D992-754C-ACD4-7F1296837D81}"/>
                </a:ext>
              </a:extLst>
            </p:cNvPr>
            <p:cNvSpPr/>
            <p:nvPr/>
          </p:nvSpPr>
          <p:spPr>
            <a:xfrm>
              <a:off x="8157161" y="1299944"/>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6" name="テキスト ボックス 45">
              <a:extLst>
                <a:ext uri="{FF2B5EF4-FFF2-40B4-BE49-F238E27FC236}">
                  <a16:creationId xmlns:a16="http://schemas.microsoft.com/office/drawing/2014/main" id="{63A6553A-6C01-734E-8015-C3E8919B2EE7}"/>
                </a:ext>
              </a:extLst>
            </p:cNvPr>
            <p:cNvSpPr txBox="1"/>
            <p:nvPr/>
          </p:nvSpPr>
          <p:spPr>
            <a:xfrm>
              <a:off x="9338681" y="1578684"/>
              <a:ext cx="706821" cy="496839"/>
            </a:xfrm>
            <a:prstGeom prst="rect">
              <a:avLst/>
            </a:prstGeom>
            <a:solidFill>
              <a:schemeClr val="bg1"/>
            </a:solidFill>
            <a:effectLst>
              <a:outerShdw blurRad="50800" dist="38100" dir="2700000" algn="tl" rotWithShape="0">
                <a:prstClr val="black">
                  <a:alpha val="40000"/>
                </a:prstClr>
              </a:outerShdw>
            </a:effectLst>
          </p:spPr>
          <p:txBody>
            <a:bodyPr wrap="none" lIns="36000" tIns="36000" rIns="36000" bIns="36000" rtlCol="0">
              <a:spAutoFit/>
            </a:bodyPr>
            <a:lstStyle/>
            <a:p>
              <a:r>
                <a:rPr lang="ja-JP" altLang="en-US"/>
                <a:t>ウシ</a:t>
              </a:r>
              <a:endParaRPr kumimoji="1" lang="ja-JP" altLang="en-US"/>
            </a:p>
          </p:txBody>
        </p:sp>
        <p:sp>
          <p:nvSpPr>
            <p:cNvPr id="47" name="上下矢印 46">
              <a:extLst>
                <a:ext uri="{FF2B5EF4-FFF2-40B4-BE49-F238E27FC236}">
                  <a16:creationId xmlns:a16="http://schemas.microsoft.com/office/drawing/2014/main" id="{F99A6A86-DB57-8B49-8F64-8D0BA503D9C8}"/>
                </a:ext>
              </a:extLst>
            </p:cNvPr>
            <p:cNvSpPr/>
            <p:nvPr/>
          </p:nvSpPr>
          <p:spPr>
            <a:xfrm>
              <a:off x="9507881" y="1279532"/>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8" name="テキスト ボックス 47">
              <a:extLst>
                <a:ext uri="{FF2B5EF4-FFF2-40B4-BE49-F238E27FC236}">
                  <a16:creationId xmlns:a16="http://schemas.microsoft.com/office/drawing/2014/main" id="{5A825DCD-26EE-1B4E-B130-12B8B19F5A25}"/>
                </a:ext>
              </a:extLst>
            </p:cNvPr>
            <p:cNvSpPr txBox="1"/>
            <p:nvPr/>
          </p:nvSpPr>
          <p:spPr>
            <a:xfrm>
              <a:off x="10814132" y="1558272"/>
              <a:ext cx="1016558" cy="496839"/>
            </a:xfrm>
            <a:prstGeom prst="rect">
              <a:avLst/>
            </a:prstGeom>
            <a:solidFill>
              <a:schemeClr val="bg1"/>
            </a:solidFill>
            <a:effectLst>
              <a:outerShdw blurRad="50800" dist="38100" dir="2700000" algn="tl" rotWithShape="0">
                <a:prstClr val="black">
                  <a:alpha val="40000"/>
                </a:prstClr>
              </a:outerShdw>
            </a:effectLst>
          </p:spPr>
          <p:txBody>
            <a:bodyPr wrap="none" lIns="36000" tIns="36000" rIns="36000" bIns="36000" rtlCol="0">
              <a:spAutoFit/>
            </a:bodyPr>
            <a:lstStyle/>
            <a:p>
              <a:r>
                <a:rPr kumimoji="1" lang="ja-JP" altLang="en-US"/>
                <a:t>パンダ</a:t>
              </a:r>
            </a:p>
          </p:txBody>
        </p:sp>
        <p:sp>
          <p:nvSpPr>
            <p:cNvPr id="49" name="上下矢印 48">
              <a:extLst>
                <a:ext uri="{FF2B5EF4-FFF2-40B4-BE49-F238E27FC236}">
                  <a16:creationId xmlns:a16="http://schemas.microsoft.com/office/drawing/2014/main" id="{63024ED5-54E6-A148-B21F-C059D4DB2492}"/>
                </a:ext>
              </a:extLst>
            </p:cNvPr>
            <p:cNvSpPr/>
            <p:nvPr/>
          </p:nvSpPr>
          <p:spPr>
            <a:xfrm>
              <a:off x="11045432" y="1259120"/>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7">
              <a:extLst>
                <a:ext uri="{28A0092B-C50C-407E-A947-70E740481C1C}">
                  <a14:useLocalDpi xmlns:a14="http://schemas.microsoft.com/office/drawing/2010/main" val="0"/>
                </a:ext>
              </a:extLst>
            </a:blip>
            <a:srcRect l="4646" t="3669" r="44481" b="38450"/>
            <a:stretch/>
          </p:blipFill>
          <p:spPr>
            <a:xfrm flipH="1">
              <a:off x="10713146" y="2090006"/>
              <a:ext cx="1292300" cy="1391287"/>
            </a:xfrm>
            <a:prstGeom prst="rect">
              <a:avLst/>
            </a:prstGeom>
          </p:spPr>
        </p:pic>
      </p:grpSp>
      <p:sp>
        <p:nvSpPr>
          <p:cNvPr id="57" name="円形吹き出し 56">
            <a:extLst>
              <a:ext uri="{FF2B5EF4-FFF2-40B4-BE49-F238E27FC236}">
                <a16:creationId xmlns:a16="http://schemas.microsoft.com/office/drawing/2014/main" id="{6D6F8B9B-D868-9442-8F16-AB26C41B0C96}"/>
              </a:ext>
            </a:extLst>
          </p:cNvPr>
          <p:cNvSpPr/>
          <p:nvPr/>
        </p:nvSpPr>
        <p:spPr>
          <a:xfrm>
            <a:off x="9990703" y="1831156"/>
            <a:ext cx="970258" cy="541006"/>
          </a:xfrm>
          <a:prstGeom prst="wedgeEllipseCallout">
            <a:avLst>
              <a:gd name="adj1" fmla="val 77917"/>
              <a:gd name="adj2" fmla="val 8092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lstStyle/>
          <a:p>
            <a:pPr algn="ctr"/>
            <a:r>
              <a:rPr kumimoji="1" lang="ja-JP" altLang="en-US">
                <a:solidFill>
                  <a:sysClr val="windowText" lastClr="000000"/>
                </a:solidFill>
              </a:rPr>
              <a:t>パンダ！</a:t>
            </a:r>
            <a:endParaRPr kumimoji="1" lang="ja-JP" altLang="en-US" dirty="0">
              <a:solidFill>
                <a:sysClr val="windowText" lastClr="000000"/>
              </a:solidFill>
            </a:endParaRPr>
          </a:p>
        </p:txBody>
      </p:sp>
      <p:grpSp>
        <p:nvGrpSpPr>
          <p:cNvPr id="54" name="グループ化 53">
            <a:extLst>
              <a:ext uri="{FF2B5EF4-FFF2-40B4-BE49-F238E27FC236}">
                <a16:creationId xmlns:a16="http://schemas.microsoft.com/office/drawing/2014/main" id="{328C0275-7BAC-1C43-ACCD-CE35B56F5E18}"/>
              </a:ext>
            </a:extLst>
          </p:cNvPr>
          <p:cNvGrpSpPr/>
          <p:nvPr/>
        </p:nvGrpSpPr>
        <p:grpSpPr>
          <a:xfrm>
            <a:off x="7914294" y="3140968"/>
            <a:ext cx="1710098" cy="1851981"/>
            <a:chOff x="863450" y="3395543"/>
            <a:chExt cx="3857724" cy="4177790"/>
          </a:xfrm>
        </p:grpSpPr>
        <p:sp>
          <p:nvSpPr>
            <p:cNvPr id="58" name="円/楕円 57">
              <a:extLst>
                <a:ext uri="{FF2B5EF4-FFF2-40B4-BE49-F238E27FC236}">
                  <a16:creationId xmlns:a16="http://schemas.microsoft.com/office/drawing/2014/main" id="{D0A75A24-9BBE-DC47-A429-BB64773F71FF}"/>
                </a:ext>
              </a:extLst>
            </p:cNvPr>
            <p:cNvSpPr/>
            <p:nvPr/>
          </p:nvSpPr>
          <p:spPr>
            <a:xfrm>
              <a:off x="1835029" y="4852912"/>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9" name="円/楕円 58">
              <a:extLst>
                <a:ext uri="{FF2B5EF4-FFF2-40B4-BE49-F238E27FC236}">
                  <a16:creationId xmlns:a16="http://schemas.microsoft.com/office/drawing/2014/main" id="{E8C6D8CB-E86A-E84C-B417-9A6064B4615E}"/>
                </a:ext>
              </a:extLst>
            </p:cNvPr>
            <p:cNvSpPr/>
            <p:nvPr/>
          </p:nvSpPr>
          <p:spPr>
            <a:xfrm>
              <a:off x="2221930" y="4395714"/>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0" name="円/楕円 59">
              <a:extLst>
                <a:ext uri="{FF2B5EF4-FFF2-40B4-BE49-F238E27FC236}">
                  <a16:creationId xmlns:a16="http://schemas.microsoft.com/office/drawing/2014/main" id="{CDD276DC-E78F-6B45-B808-D4F1E676B93C}"/>
                </a:ext>
              </a:extLst>
            </p:cNvPr>
            <p:cNvSpPr/>
            <p:nvPr/>
          </p:nvSpPr>
          <p:spPr>
            <a:xfrm>
              <a:off x="3069490" y="504722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1" name="円/楕円 60">
              <a:extLst>
                <a:ext uri="{FF2B5EF4-FFF2-40B4-BE49-F238E27FC236}">
                  <a16:creationId xmlns:a16="http://schemas.microsoft.com/office/drawing/2014/main" id="{8631A826-8717-3142-A109-042935CF1504}"/>
                </a:ext>
              </a:extLst>
            </p:cNvPr>
            <p:cNvSpPr/>
            <p:nvPr/>
          </p:nvSpPr>
          <p:spPr>
            <a:xfrm>
              <a:off x="2126503" y="4784346"/>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2" name="円/楕円 61">
              <a:extLst>
                <a:ext uri="{FF2B5EF4-FFF2-40B4-BE49-F238E27FC236}">
                  <a16:creationId xmlns:a16="http://schemas.microsoft.com/office/drawing/2014/main" id="{59D8B117-9EC6-FB4E-8079-0EE72592C9DC}"/>
                </a:ext>
              </a:extLst>
            </p:cNvPr>
            <p:cNvSpPr/>
            <p:nvPr/>
          </p:nvSpPr>
          <p:spPr>
            <a:xfrm>
              <a:off x="2990958" y="468718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3" name="正方形/長方形 62">
              <a:extLst>
                <a:ext uri="{FF2B5EF4-FFF2-40B4-BE49-F238E27FC236}">
                  <a16:creationId xmlns:a16="http://schemas.microsoft.com/office/drawing/2014/main" id="{C4A1A312-2E74-1045-B259-E767436FCA81}"/>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4" name="正方形/長方形 63">
              <a:extLst>
                <a:ext uri="{FF2B5EF4-FFF2-40B4-BE49-F238E27FC236}">
                  <a16:creationId xmlns:a16="http://schemas.microsoft.com/office/drawing/2014/main" id="{52D498EA-C567-A140-92AC-E70D9E941D41}"/>
                </a:ext>
              </a:extLst>
            </p:cNvPr>
            <p:cNvSpPr/>
            <p:nvPr/>
          </p:nvSpPr>
          <p:spPr>
            <a:xfrm>
              <a:off x="4361135" y="468718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5" name="正方形/長方形 64">
              <a:extLst>
                <a:ext uri="{FF2B5EF4-FFF2-40B4-BE49-F238E27FC236}">
                  <a16:creationId xmlns:a16="http://schemas.microsoft.com/office/drawing/2014/main" id="{F7291E36-1A9C-0342-A6CF-45D9456B2B07}"/>
                </a:ext>
              </a:extLst>
            </p:cNvPr>
            <p:cNvSpPr/>
            <p:nvPr/>
          </p:nvSpPr>
          <p:spPr>
            <a:xfrm>
              <a:off x="3875345" y="407564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6" name="正方形/長方形 65">
              <a:extLst>
                <a:ext uri="{FF2B5EF4-FFF2-40B4-BE49-F238E27FC236}">
                  <a16:creationId xmlns:a16="http://schemas.microsoft.com/office/drawing/2014/main" id="{7FFABE2E-7CE2-3148-B162-E11D74D83996}"/>
                </a:ext>
              </a:extLst>
            </p:cNvPr>
            <p:cNvSpPr/>
            <p:nvPr/>
          </p:nvSpPr>
          <p:spPr>
            <a:xfrm>
              <a:off x="3773443"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7" name="正方形/長方形 66">
              <a:extLst>
                <a:ext uri="{FF2B5EF4-FFF2-40B4-BE49-F238E27FC236}">
                  <a16:creationId xmlns:a16="http://schemas.microsoft.com/office/drawing/2014/main" id="{36157D3D-8551-7D42-9655-346C268D9659}"/>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8" name="正方形/長方形 67">
              <a:extLst>
                <a:ext uri="{FF2B5EF4-FFF2-40B4-BE49-F238E27FC236}">
                  <a16:creationId xmlns:a16="http://schemas.microsoft.com/office/drawing/2014/main" id="{CE3281AD-81D2-2D44-9D24-98278763EB66}"/>
                </a:ext>
              </a:extLst>
            </p:cNvPr>
            <p:cNvSpPr/>
            <p:nvPr/>
          </p:nvSpPr>
          <p:spPr>
            <a:xfrm>
              <a:off x="863450" y="3784175"/>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9" name="正方形/長方形 68">
              <a:extLst>
                <a:ext uri="{FF2B5EF4-FFF2-40B4-BE49-F238E27FC236}">
                  <a16:creationId xmlns:a16="http://schemas.microsoft.com/office/drawing/2014/main" id="{C9E5D485-8396-104E-991E-86076CEEB1AB}"/>
                </a:ext>
              </a:extLst>
            </p:cNvPr>
            <p:cNvSpPr/>
            <p:nvPr/>
          </p:nvSpPr>
          <p:spPr>
            <a:xfrm>
              <a:off x="1543555"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0" name="三角形 69">
              <a:extLst>
                <a:ext uri="{FF2B5EF4-FFF2-40B4-BE49-F238E27FC236}">
                  <a16:creationId xmlns:a16="http://schemas.microsoft.com/office/drawing/2014/main" id="{6F980BE6-12D2-D244-B5D1-65434147331D}"/>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1" name="三角形 70">
              <a:extLst>
                <a:ext uri="{FF2B5EF4-FFF2-40B4-BE49-F238E27FC236}">
                  <a16:creationId xmlns:a16="http://schemas.microsoft.com/office/drawing/2014/main" id="{4F7685DB-511A-3E4A-A5AA-A854DBA2A507}"/>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2" name="三角形 71">
              <a:extLst>
                <a:ext uri="{FF2B5EF4-FFF2-40B4-BE49-F238E27FC236}">
                  <a16:creationId xmlns:a16="http://schemas.microsoft.com/office/drawing/2014/main" id="{B19EADD9-44F2-0D4C-AB4E-A6165A1C139A}"/>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3" name="三角形 72">
              <a:extLst>
                <a:ext uri="{FF2B5EF4-FFF2-40B4-BE49-F238E27FC236}">
                  <a16:creationId xmlns:a16="http://schemas.microsoft.com/office/drawing/2014/main" id="{67F7DF44-F686-6143-9D43-BEF8B93576FF}"/>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4" name="三角形 73">
              <a:extLst>
                <a:ext uri="{FF2B5EF4-FFF2-40B4-BE49-F238E27FC236}">
                  <a16:creationId xmlns:a16="http://schemas.microsoft.com/office/drawing/2014/main" id="{F5DB591C-3654-074B-895A-19E21AEF5541}"/>
                </a:ext>
              </a:extLst>
            </p:cNvPr>
            <p:cNvSpPr/>
            <p:nvPr/>
          </p:nvSpPr>
          <p:spPr>
            <a:xfrm>
              <a:off x="3634166" y="491112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5" name="三角形 74">
              <a:extLst>
                <a:ext uri="{FF2B5EF4-FFF2-40B4-BE49-F238E27FC236}">
                  <a16:creationId xmlns:a16="http://schemas.microsoft.com/office/drawing/2014/main" id="{837D263B-84F8-EE4C-A146-35F09ADB5E07}"/>
                </a:ext>
              </a:extLst>
            </p:cNvPr>
            <p:cNvSpPr/>
            <p:nvPr/>
          </p:nvSpPr>
          <p:spPr>
            <a:xfrm>
              <a:off x="3222982" y="4191218"/>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6" name="三角形 75">
              <a:extLst>
                <a:ext uri="{FF2B5EF4-FFF2-40B4-BE49-F238E27FC236}">
                  <a16:creationId xmlns:a16="http://schemas.microsoft.com/office/drawing/2014/main" id="{082F7CE5-78BD-4649-88CE-888BE8A6335D}"/>
                </a:ext>
              </a:extLst>
            </p:cNvPr>
            <p:cNvSpPr/>
            <p:nvPr/>
          </p:nvSpPr>
          <p:spPr>
            <a:xfrm>
              <a:off x="1982082" y="4091823"/>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7" name="三角形 76">
              <a:extLst>
                <a:ext uri="{FF2B5EF4-FFF2-40B4-BE49-F238E27FC236}">
                  <a16:creationId xmlns:a16="http://schemas.microsoft.com/office/drawing/2014/main" id="{CAEEF4B9-098E-B840-8830-BCF83088D486}"/>
                </a:ext>
              </a:extLst>
            </p:cNvPr>
            <p:cNvSpPr/>
            <p:nvPr/>
          </p:nvSpPr>
          <p:spPr>
            <a:xfrm>
              <a:off x="1279824" y="477416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8" name="三角形 77">
              <a:extLst>
                <a:ext uri="{FF2B5EF4-FFF2-40B4-BE49-F238E27FC236}">
                  <a16:creationId xmlns:a16="http://schemas.microsoft.com/office/drawing/2014/main" id="{6B9BF393-E4DC-1E4E-877C-8D5861F9F46E}"/>
                </a:ext>
              </a:extLst>
            </p:cNvPr>
            <p:cNvSpPr/>
            <p:nvPr/>
          </p:nvSpPr>
          <p:spPr>
            <a:xfrm>
              <a:off x="3458121" y="438553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9" name="三角形 78">
              <a:extLst>
                <a:ext uri="{FF2B5EF4-FFF2-40B4-BE49-F238E27FC236}">
                  <a16:creationId xmlns:a16="http://schemas.microsoft.com/office/drawing/2014/main" id="{6AFEA07C-2850-5941-8897-6273BC8BF498}"/>
                </a:ext>
              </a:extLst>
            </p:cNvPr>
            <p:cNvSpPr/>
            <p:nvPr/>
          </p:nvSpPr>
          <p:spPr>
            <a:xfrm>
              <a:off x="1417805" y="4207092"/>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80" name="三角形 79">
              <a:extLst>
                <a:ext uri="{FF2B5EF4-FFF2-40B4-BE49-F238E27FC236}">
                  <a16:creationId xmlns:a16="http://schemas.microsoft.com/office/drawing/2014/main" id="{8048A77D-937D-AE43-98AB-2F2CA71F6E15}"/>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81" name="三角形 80">
              <a:extLst>
                <a:ext uri="{FF2B5EF4-FFF2-40B4-BE49-F238E27FC236}">
                  <a16:creationId xmlns:a16="http://schemas.microsoft.com/office/drawing/2014/main" id="{ACB1C865-5370-7E42-80B4-767ED786A7AE}"/>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82" name="円/楕円 81">
              <a:extLst>
                <a:ext uri="{FF2B5EF4-FFF2-40B4-BE49-F238E27FC236}">
                  <a16:creationId xmlns:a16="http://schemas.microsoft.com/office/drawing/2014/main" id="{E7539E6B-74A8-3C4C-B8AE-853717ABDB72}"/>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3" name="円/楕円 82">
              <a:extLst>
                <a:ext uri="{FF2B5EF4-FFF2-40B4-BE49-F238E27FC236}">
                  <a16:creationId xmlns:a16="http://schemas.microsoft.com/office/drawing/2014/main" id="{74D1FA26-3B51-9F4A-97F8-B721E9586733}"/>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84" name="グループ化 83">
            <a:extLst>
              <a:ext uri="{FF2B5EF4-FFF2-40B4-BE49-F238E27FC236}">
                <a16:creationId xmlns:a16="http://schemas.microsoft.com/office/drawing/2014/main" id="{961992E0-CFDE-6F49-AB65-77E89B0551CF}"/>
              </a:ext>
            </a:extLst>
          </p:cNvPr>
          <p:cNvGrpSpPr/>
          <p:nvPr/>
        </p:nvGrpSpPr>
        <p:grpSpPr>
          <a:xfrm>
            <a:off x="9552384" y="3222316"/>
            <a:ext cx="2314050" cy="1890571"/>
            <a:chOff x="7896507" y="3520502"/>
            <a:chExt cx="3868880" cy="3160862"/>
          </a:xfrm>
        </p:grpSpPr>
        <p:grpSp>
          <p:nvGrpSpPr>
            <p:cNvPr id="85" name="グループ化 84">
              <a:extLst>
                <a:ext uri="{FF2B5EF4-FFF2-40B4-BE49-F238E27FC236}">
                  <a16:creationId xmlns:a16="http://schemas.microsoft.com/office/drawing/2014/main" id="{2BA457A1-2CEA-8949-B185-508340ABCA38}"/>
                </a:ext>
              </a:extLst>
            </p:cNvPr>
            <p:cNvGrpSpPr/>
            <p:nvPr/>
          </p:nvGrpSpPr>
          <p:grpSpPr>
            <a:xfrm>
              <a:off x="7896507" y="3585020"/>
              <a:ext cx="3768310" cy="3096344"/>
              <a:chOff x="7896507" y="3585020"/>
              <a:chExt cx="3768310" cy="3096344"/>
            </a:xfrm>
          </p:grpSpPr>
          <p:sp>
            <p:nvSpPr>
              <p:cNvPr id="88" name="右矢印 87">
                <a:extLst>
                  <a:ext uri="{FF2B5EF4-FFF2-40B4-BE49-F238E27FC236}">
                    <a16:creationId xmlns:a16="http://schemas.microsoft.com/office/drawing/2014/main" id="{1E5EF0A1-4D9B-7244-8E7E-1DCE1BCC9AAE}"/>
                  </a:ext>
                </a:extLst>
              </p:cNvPr>
              <p:cNvSpPr/>
              <p:nvPr/>
            </p:nvSpPr>
            <p:spPr>
              <a:xfrm>
                <a:off x="7896507" y="4509120"/>
                <a:ext cx="719773" cy="783169"/>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89" name="グループ化 88">
                <a:extLst>
                  <a:ext uri="{FF2B5EF4-FFF2-40B4-BE49-F238E27FC236}">
                    <a16:creationId xmlns:a16="http://schemas.microsoft.com/office/drawing/2014/main" id="{6BECD04D-2C9C-C54C-816E-6869B463BC3E}"/>
                  </a:ext>
                </a:extLst>
              </p:cNvPr>
              <p:cNvGrpSpPr/>
              <p:nvPr/>
            </p:nvGrpSpPr>
            <p:grpSpPr>
              <a:xfrm>
                <a:off x="8805688" y="3585020"/>
                <a:ext cx="2859129" cy="3096344"/>
                <a:chOff x="863450" y="3395543"/>
                <a:chExt cx="3857724" cy="4177790"/>
              </a:xfrm>
            </p:grpSpPr>
            <p:sp>
              <p:nvSpPr>
                <p:cNvPr id="90" name="円/楕円 89">
                  <a:extLst>
                    <a:ext uri="{FF2B5EF4-FFF2-40B4-BE49-F238E27FC236}">
                      <a16:creationId xmlns:a16="http://schemas.microsoft.com/office/drawing/2014/main" id="{C14266B5-FF15-2248-A52D-8E5EDCCAA06E}"/>
                    </a:ext>
                  </a:extLst>
                </p:cNvPr>
                <p:cNvSpPr/>
                <p:nvPr/>
              </p:nvSpPr>
              <p:spPr>
                <a:xfrm>
                  <a:off x="1835029" y="4852912"/>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1" name="円/楕円 90">
                  <a:extLst>
                    <a:ext uri="{FF2B5EF4-FFF2-40B4-BE49-F238E27FC236}">
                      <a16:creationId xmlns:a16="http://schemas.microsoft.com/office/drawing/2014/main" id="{A6812FB1-614C-2548-99E7-B6C79D312E4B}"/>
                    </a:ext>
                  </a:extLst>
                </p:cNvPr>
                <p:cNvSpPr/>
                <p:nvPr/>
              </p:nvSpPr>
              <p:spPr>
                <a:xfrm>
                  <a:off x="2221930" y="4395714"/>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2" name="円/楕円 91">
                  <a:extLst>
                    <a:ext uri="{FF2B5EF4-FFF2-40B4-BE49-F238E27FC236}">
                      <a16:creationId xmlns:a16="http://schemas.microsoft.com/office/drawing/2014/main" id="{CBEEB660-C7E0-4340-A174-0F4F9E4EB5AC}"/>
                    </a:ext>
                  </a:extLst>
                </p:cNvPr>
                <p:cNvSpPr/>
                <p:nvPr/>
              </p:nvSpPr>
              <p:spPr>
                <a:xfrm>
                  <a:off x="3069490" y="504722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3" name="円/楕円 92">
                  <a:extLst>
                    <a:ext uri="{FF2B5EF4-FFF2-40B4-BE49-F238E27FC236}">
                      <a16:creationId xmlns:a16="http://schemas.microsoft.com/office/drawing/2014/main" id="{3CA776D2-4552-3F4D-882A-995EB5410861}"/>
                    </a:ext>
                  </a:extLst>
                </p:cNvPr>
                <p:cNvSpPr/>
                <p:nvPr/>
              </p:nvSpPr>
              <p:spPr>
                <a:xfrm>
                  <a:off x="2126503" y="4784346"/>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4" name="円/楕円 93">
                  <a:extLst>
                    <a:ext uri="{FF2B5EF4-FFF2-40B4-BE49-F238E27FC236}">
                      <a16:creationId xmlns:a16="http://schemas.microsoft.com/office/drawing/2014/main" id="{1CC72230-266A-E844-810F-6553E01B6832}"/>
                    </a:ext>
                  </a:extLst>
                </p:cNvPr>
                <p:cNvSpPr/>
                <p:nvPr/>
              </p:nvSpPr>
              <p:spPr>
                <a:xfrm>
                  <a:off x="2990958" y="468718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5" name="正方形/長方形 94">
                  <a:extLst>
                    <a:ext uri="{FF2B5EF4-FFF2-40B4-BE49-F238E27FC236}">
                      <a16:creationId xmlns:a16="http://schemas.microsoft.com/office/drawing/2014/main" id="{123F6263-3500-8243-8459-CC2B9A8BFE7C}"/>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96" name="正方形/長方形 95">
                  <a:extLst>
                    <a:ext uri="{FF2B5EF4-FFF2-40B4-BE49-F238E27FC236}">
                      <a16:creationId xmlns:a16="http://schemas.microsoft.com/office/drawing/2014/main" id="{C54DE343-BC0C-124A-A2DE-2CBC6B154DB7}"/>
                    </a:ext>
                  </a:extLst>
                </p:cNvPr>
                <p:cNvSpPr/>
                <p:nvPr/>
              </p:nvSpPr>
              <p:spPr>
                <a:xfrm>
                  <a:off x="4361135" y="468718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97" name="正方形/長方形 96">
                  <a:extLst>
                    <a:ext uri="{FF2B5EF4-FFF2-40B4-BE49-F238E27FC236}">
                      <a16:creationId xmlns:a16="http://schemas.microsoft.com/office/drawing/2014/main" id="{266E988C-5FB6-1F4C-833A-7A6478782213}"/>
                    </a:ext>
                  </a:extLst>
                </p:cNvPr>
                <p:cNvSpPr/>
                <p:nvPr/>
              </p:nvSpPr>
              <p:spPr>
                <a:xfrm>
                  <a:off x="3875345" y="407564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98" name="正方形/長方形 97">
                  <a:extLst>
                    <a:ext uri="{FF2B5EF4-FFF2-40B4-BE49-F238E27FC236}">
                      <a16:creationId xmlns:a16="http://schemas.microsoft.com/office/drawing/2014/main" id="{636F0710-FC69-A344-B3CC-5419C95B4446}"/>
                    </a:ext>
                  </a:extLst>
                </p:cNvPr>
                <p:cNvSpPr/>
                <p:nvPr/>
              </p:nvSpPr>
              <p:spPr>
                <a:xfrm>
                  <a:off x="3773443" y="3395543"/>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99" name="正方形/長方形 98">
                  <a:extLst>
                    <a:ext uri="{FF2B5EF4-FFF2-40B4-BE49-F238E27FC236}">
                      <a16:creationId xmlns:a16="http://schemas.microsoft.com/office/drawing/2014/main" id="{7F7F4519-8088-A141-9CD9-220B1845B465}"/>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0" name="正方形/長方形 99">
                  <a:extLst>
                    <a:ext uri="{FF2B5EF4-FFF2-40B4-BE49-F238E27FC236}">
                      <a16:creationId xmlns:a16="http://schemas.microsoft.com/office/drawing/2014/main" id="{8B5E7D87-D158-7147-899D-B42094AC1356}"/>
                    </a:ext>
                  </a:extLst>
                </p:cNvPr>
                <p:cNvSpPr/>
                <p:nvPr/>
              </p:nvSpPr>
              <p:spPr>
                <a:xfrm>
                  <a:off x="863450" y="3784175"/>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1" name="正方形/長方形 100">
                  <a:extLst>
                    <a:ext uri="{FF2B5EF4-FFF2-40B4-BE49-F238E27FC236}">
                      <a16:creationId xmlns:a16="http://schemas.microsoft.com/office/drawing/2014/main" id="{2DA99F73-58E7-7240-A9B4-9DC5EE897AA4}"/>
                    </a:ext>
                  </a:extLst>
                </p:cNvPr>
                <p:cNvSpPr/>
                <p:nvPr/>
              </p:nvSpPr>
              <p:spPr>
                <a:xfrm>
                  <a:off x="1543555" y="3395543"/>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2" name="三角形 101">
                  <a:extLst>
                    <a:ext uri="{FF2B5EF4-FFF2-40B4-BE49-F238E27FC236}">
                      <a16:creationId xmlns:a16="http://schemas.microsoft.com/office/drawing/2014/main" id="{BF3DE734-98FA-284E-9E3D-9392CC094CBF}"/>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3" name="三角形 102">
                  <a:extLst>
                    <a:ext uri="{FF2B5EF4-FFF2-40B4-BE49-F238E27FC236}">
                      <a16:creationId xmlns:a16="http://schemas.microsoft.com/office/drawing/2014/main" id="{C41DCA00-57F7-4842-A6C7-2BC61BD238A8}"/>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4" name="三角形 103">
                  <a:extLst>
                    <a:ext uri="{FF2B5EF4-FFF2-40B4-BE49-F238E27FC236}">
                      <a16:creationId xmlns:a16="http://schemas.microsoft.com/office/drawing/2014/main" id="{31D1775A-A96D-EE46-BEB5-9BFFB36840E8}"/>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5" name="三角形 104">
                  <a:extLst>
                    <a:ext uri="{FF2B5EF4-FFF2-40B4-BE49-F238E27FC236}">
                      <a16:creationId xmlns:a16="http://schemas.microsoft.com/office/drawing/2014/main" id="{957ACE76-1848-8442-BDEB-EEB77ECB8620}"/>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6" name="三角形 105">
                  <a:extLst>
                    <a:ext uri="{FF2B5EF4-FFF2-40B4-BE49-F238E27FC236}">
                      <a16:creationId xmlns:a16="http://schemas.microsoft.com/office/drawing/2014/main" id="{F71BC2AB-A918-B248-BF1F-E0AB7220F2A6}"/>
                    </a:ext>
                  </a:extLst>
                </p:cNvPr>
                <p:cNvSpPr/>
                <p:nvPr/>
              </p:nvSpPr>
              <p:spPr>
                <a:xfrm>
                  <a:off x="3634166" y="491112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7" name="三角形 106">
                  <a:extLst>
                    <a:ext uri="{FF2B5EF4-FFF2-40B4-BE49-F238E27FC236}">
                      <a16:creationId xmlns:a16="http://schemas.microsoft.com/office/drawing/2014/main" id="{43BD2442-0BE7-AA41-8D8E-0555DF14214A}"/>
                    </a:ext>
                  </a:extLst>
                </p:cNvPr>
                <p:cNvSpPr/>
                <p:nvPr/>
              </p:nvSpPr>
              <p:spPr>
                <a:xfrm>
                  <a:off x="3222982" y="4191218"/>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8" name="三角形 107">
                  <a:extLst>
                    <a:ext uri="{FF2B5EF4-FFF2-40B4-BE49-F238E27FC236}">
                      <a16:creationId xmlns:a16="http://schemas.microsoft.com/office/drawing/2014/main" id="{385C1578-4579-3A4E-A5AF-4A580F539167}"/>
                    </a:ext>
                  </a:extLst>
                </p:cNvPr>
                <p:cNvSpPr/>
                <p:nvPr/>
              </p:nvSpPr>
              <p:spPr>
                <a:xfrm>
                  <a:off x="1982082" y="4091823"/>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09" name="三角形 108">
                  <a:extLst>
                    <a:ext uri="{FF2B5EF4-FFF2-40B4-BE49-F238E27FC236}">
                      <a16:creationId xmlns:a16="http://schemas.microsoft.com/office/drawing/2014/main" id="{176ABA64-7CD7-434A-9B02-336770C074C2}"/>
                    </a:ext>
                  </a:extLst>
                </p:cNvPr>
                <p:cNvSpPr/>
                <p:nvPr/>
              </p:nvSpPr>
              <p:spPr>
                <a:xfrm>
                  <a:off x="1279824" y="4774166"/>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10" name="三角形 109">
                  <a:extLst>
                    <a:ext uri="{FF2B5EF4-FFF2-40B4-BE49-F238E27FC236}">
                      <a16:creationId xmlns:a16="http://schemas.microsoft.com/office/drawing/2014/main" id="{3597C8FD-36E0-3945-B721-6405D6926DB2}"/>
                    </a:ext>
                  </a:extLst>
                </p:cNvPr>
                <p:cNvSpPr/>
                <p:nvPr/>
              </p:nvSpPr>
              <p:spPr>
                <a:xfrm>
                  <a:off x="3458121" y="438553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11" name="三角形 110">
                  <a:extLst>
                    <a:ext uri="{FF2B5EF4-FFF2-40B4-BE49-F238E27FC236}">
                      <a16:creationId xmlns:a16="http://schemas.microsoft.com/office/drawing/2014/main" id="{8FB1D376-B2C1-884E-95C4-6E177A2E59CE}"/>
                    </a:ext>
                  </a:extLst>
                </p:cNvPr>
                <p:cNvSpPr/>
                <p:nvPr/>
              </p:nvSpPr>
              <p:spPr>
                <a:xfrm>
                  <a:off x="1417805" y="4207092"/>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12" name="三角形 111">
                  <a:extLst>
                    <a:ext uri="{FF2B5EF4-FFF2-40B4-BE49-F238E27FC236}">
                      <a16:creationId xmlns:a16="http://schemas.microsoft.com/office/drawing/2014/main" id="{99E47D28-CD86-1645-8D2F-FA2B85AD4B54}"/>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13" name="三角形 112">
                  <a:extLst>
                    <a:ext uri="{FF2B5EF4-FFF2-40B4-BE49-F238E27FC236}">
                      <a16:creationId xmlns:a16="http://schemas.microsoft.com/office/drawing/2014/main" id="{DF39F915-0E67-E145-8028-10A88CBD29F9}"/>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14" name="円/楕円 113">
                  <a:extLst>
                    <a:ext uri="{FF2B5EF4-FFF2-40B4-BE49-F238E27FC236}">
                      <a16:creationId xmlns:a16="http://schemas.microsoft.com/office/drawing/2014/main" id="{26980DBA-6692-C646-BE50-3BD32AB497C4}"/>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5" name="円/楕円 114">
                  <a:extLst>
                    <a:ext uri="{FF2B5EF4-FFF2-40B4-BE49-F238E27FC236}">
                      <a16:creationId xmlns:a16="http://schemas.microsoft.com/office/drawing/2014/main" id="{1F1CEA3C-B803-4548-9664-4B026F37C1E9}"/>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sp>
          <p:nvSpPr>
            <p:cNvPr id="86" name="フリーフォーム 85">
              <a:extLst>
                <a:ext uri="{FF2B5EF4-FFF2-40B4-BE49-F238E27FC236}">
                  <a16:creationId xmlns:a16="http://schemas.microsoft.com/office/drawing/2014/main" id="{D2432EEE-6059-3F43-97FC-0584E5B15574}"/>
                </a:ext>
              </a:extLst>
            </p:cNvPr>
            <p:cNvSpPr/>
            <p:nvPr/>
          </p:nvSpPr>
          <p:spPr>
            <a:xfrm>
              <a:off x="8904312" y="3520502"/>
              <a:ext cx="1404031" cy="2068738"/>
            </a:xfrm>
            <a:custGeom>
              <a:avLst/>
              <a:gdLst>
                <a:gd name="connsiteX0" fmla="*/ 1409572 w 1675448"/>
                <a:gd name="connsiteY0" fmla="*/ 0 h 2091231"/>
                <a:gd name="connsiteX1" fmla="*/ 1666747 w 1675448"/>
                <a:gd name="connsiteY1" fmla="*/ 771525 h 2091231"/>
                <a:gd name="connsiteX2" fmla="*/ 1466722 w 1675448"/>
                <a:gd name="connsiteY2" fmla="*/ 1543050 h 2091231"/>
                <a:gd name="connsiteX3" fmla="*/ 152272 w 1675448"/>
                <a:gd name="connsiteY3" fmla="*/ 2043113 h 2091231"/>
                <a:gd name="connsiteX4" fmla="*/ 80834 w 1675448"/>
                <a:gd name="connsiteY4" fmla="*/ 2043113 h 2091231"/>
                <a:gd name="connsiteX0" fmla="*/ 1492979 w 1758855"/>
                <a:gd name="connsiteY0" fmla="*/ 0 h 2097264"/>
                <a:gd name="connsiteX1" fmla="*/ 1750154 w 1758855"/>
                <a:gd name="connsiteY1" fmla="*/ 771525 h 2097264"/>
                <a:gd name="connsiteX2" fmla="*/ 1550129 w 1758855"/>
                <a:gd name="connsiteY2" fmla="*/ 1543050 h 2097264"/>
                <a:gd name="connsiteX3" fmla="*/ 235679 w 1758855"/>
                <a:gd name="connsiteY3" fmla="*/ 2043113 h 2097264"/>
                <a:gd name="connsiteX4" fmla="*/ 35654 w 1758855"/>
                <a:gd name="connsiteY4" fmla="*/ 2057401 h 2097264"/>
                <a:gd name="connsiteX0" fmla="*/ 1464829 w 1723207"/>
                <a:gd name="connsiteY0" fmla="*/ 0 h 2064806"/>
                <a:gd name="connsiteX1" fmla="*/ 1722004 w 1723207"/>
                <a:gd name="connsiteY1" fmla="*/ 771525 h 2064806"/>
                <a:gd name="connsiteX2" fmla="*/ 1521979 w 1723207"/>
                <a:gd name="connsiteY2" fmla="*/ 1543050 h 2064806"/>
                <a:gd name="connsiteX3" fmla="*/ 736166 w 1723207"/>
                <a:gd name="connsiteY3" fmla="*/ 1871663 h 2064806"/>
                <a:gd name="connsiteX4" fmla="*/ 7504 w 1723207"/>
                <a:gd name="connsiteY4" fmla="*/ 2057401 h 2064806"/>
                <a:gd name="connsiteX0" fmla="*/ 1464829 w 1723207"/>
                <a:gd name="connsiteY0" fmla="*/ 0 h 2069516"/>
                <a:gd name="connsiteX1" fmla="*/ 1722004 w 1723207"/>
                <a:gd name="connsiteY1" fmla="*/ 771525 h 2069516"/>
                <a:gd name="connsiteX2" fmla="*/ 1521979 w 1723207"/>
                <a:gd name="connsiteY2" fmla="*/ 1543050 h 2069516"/>
                <a:gd name="connsiteX3" fmla="*/ 736166 w 1723207"/>
                <a:gd name="connsiteY3" fmla="*/ 1943101 h 2069516"/>
                <a:gd name="connsiteX4" fmla="*/ 7504 w 1723207"/>
                <a:gd name="connsiteY4" fmla="*/ 2057401 h 2069516"/>
                <a:gd name="connsiteX0" fmla="*/ 728663 w 987041"/>
                <a:gd name="connsiteY0" fmla="*/ 0 h 1943101"/>
                <a:gd name="connsiteX1" fmla="*/ 985838 w 987041"/>
                <a:gd name="connsiteY1" fmla="*/ 771525 h 1943101"/>
                <a:gd name="connsiteX2" fmla="*/ 785813 w 987041"/>
                <a:gd name="connsiteY2" fmla="*/ 1543050 h 1943101"/>
                <a:gd name="connsiteX3" fmla="*/ 0 w 987041"/>
                <a:gd name="connsiteY3" fmla="*/ 1943101 h 1943101"/>
                <a:gd name="connsiteX0" fmla="*/ 1038031 w 1089310"/>
                <a:gd name="connsiteY0" fmla="*/ 0 h 1998305"/>
                <a:gd name="connsiteX1" fmla="*/ 985838 w 1089310"/>
                <a:gd name="connsiteY1" fmla="*/ 826729 h 1998305"/>
                <a:gd name="connsiteX2" fmla="*/ 785813 w 1089310"/>
                <a:gd name="connsiteY2" fmla="*/ 1598254 h 1998305"/>
                <a:gd name="connsiteX3" fmla="*/ 0 w 1089310"/>
                <a:gd name="connsiteY3" fmla="*/ 1998305 h 1998305"/>
                <a:gd name="connsiteX0" fmla="*/ 1038031 w 1038031"/>
                <a:gd name="connsiteY0" fmla="*/ 0 h 1998305"/>
                <a:gd name="connsiteX1" fmla="*/ 985838 w 1038031"/>
                <a:gd name="connsiteY1" fmla="*/ 826729 h 1998305"/>
                <a:gd name="connsiteX2" fmla="*/ 785813 w 1038031"/>
                <a:gd name="connsiteY2" fmla="*/ 1598254 h 1998305"/>
                <a:gd name="connsiteX3" fmla="*/ 0 w 1038031"/>
                <a:gd name="connsiteY3" fmla="*/ 1998305 h 1998305"/>
                <a:gd name="connsiteX0" fmla="*/ 1038031 w 1085768"/>
                <a:gd name="connsiteY0" fmla="*/ 0 h 1998305"/>
                <a:gd name="connsiteX1" fmla="*/ 1074229 w 1085768"/>
                <a:gd name="connsiteY1" fmla="*/ 854331 h 1998305"/>
                <a:gd name="connsiteX2" fmla="*/ 785813 w 1085768"/>
                <a:gd name="connsiteY2" fmla="*/ 1598254 h 1998305"/>
                <a:gd name="connsiteX3" fmla="*/ 0 w 1085768"/>
                <a:gd name="connsiteY3" fmla="*/ 1998305 h 1998305"/>
              </a:gdLst>
              <a:ahLst/>
              <a:cxnLst>
                <a:cxn ang="0">
                  <a:pos x="connsiteX0" y="connsiteY0"/>
                </a:cxn>
                <a:cxn ang="0">
                  <a:pos x="connsiteX1" y="connsiteY1"/>
                </a:cxn>
                <a:cxn ang="0">
                  <a:pos x="connsiteX2" y="connsiteY2"/>
                </a:cxn>
                <a:cxn ang="0">
                  <a:pos x="connsiteX3" y="connsiteY3"/>
                </a:cxn>
              </a:cxnLst>
              <a:rect l="l" t="t" r="r" b="b"/>
              <a:pathLst>
                <a:path w="1085768" h="1998305">
                  <a:moveTo>
                    <a:pt x="1038031" y="0"/>
                  </a:moveTo>
                  <a:cubicBezTo>
                    <a:pt x="1029270" y="8756"/>
                    <a:pt x="1116265" y="587955"/>
                    <a:pt x="1074229" y="854331"/>
                  </a:cubicBezTo>
                  <a:cubicBezTo>
                    <a:pt x="1032193" y="1120707"/>
                    <a:pt x="964851" y="1407592"/>
                    <a:pt x="785813" y="1598254"/>
                  </a:cubicBezTo>
                  <a:cubicBezTo>
                    <a:pt x="606775" y="1788916"/>
                    <a:pt x="230981" y="1914961"/>
                    <a:pt x="0" y="1998305"/>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フリーフォーム 86">
              <a:extLst>
                <a:ext uri="{FF2B5EF4-FFF2-40B4-BE49-F238E27FC236}">
                  <a16:creationId xmlns:a16="http://schemas.microsoft.com/office/drawing/2014/main" id="{78A2565E-8A5F-1749-8150-15F3A809A6AE}"/>
                </a:ext>
              </a:extLst>
            </p:cNvPr>
            <p:cNvSpPr/>
            <p:nvPr/>
          </p:nvSpPr>
          <p:spPr>
            <a:xfrm>
              <a:off x="10108037" y="4963540"/>
              <a:ext cx="1657350" cy="557212"/>
            </a:xfrm>
            <a:custGeom>
              <a:avLst/>
              <a:gdLst>
                <a:gd name="connsiteX0" fmla="*/ 0 w 1657350"/>
                <a:gd name="connsiteY0" fmla="*/ 0 h 557212"/>
                <a:gd name="connsiteX1" fmla="*/ 871538 w 1657350"/>
                <a:gd name="connsiteY1" fmla="*/ 400050 h 557212"/>
                <a:gd name="connsiteX2" fmla="*/ 1657350 w 1657350"/>
                <a:gd name="connsiteY2" fmla="*/ 557212 h 557212"/>
              </a:gdLst>
              <a:ahLst/>
              <a:cxnLst>
                <a:cxn ang="0">
                  <a:pos x="connsiteX0" y="connsiteY0"/>
                </a:cxn>
                <a:cxn ang="0">
                  <a:pos x="connsiteX1" y="connsiteY1"/>
                </a:cxn>
                <a:cxn ang="0">
                  <a:pos x="connsiteX2" y="connsiteY2"/>
                </a:cxn>
              </a:cxnLst>
              <a:rect l="l" t="t" r="r" b="b"/>
              <a:pathLst>
                <a:path w="1657350" h="557212">
                  <a:moveTo>
                    <a:pt x="0" y="0"/>
                  </a:moveTo>
                  <a:cubicBezTo>
                    <a:pt x="297656" y="153590"/>
                    <a:pt x="595313" y="307181"/>
                    <a:pt x="871538" y="400050"/>
                  </a:cubicBezTo>
                  <a:cubicBezTo>
                    <a:pt x="1147763" y="492919"/>
                    <a:pt x="1402556" y="525065"/>
                    <a:pt x="1657350" y="557212"/>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6" name="グループ化 115">
            <a:extLst>
              <a:ext uri="{FF2B5EF4-FFF2-40B4-BE49-F238E27FC236}">
                <a16:creationId xmlns:a16="http://schemas.microsoft.com/office/drawing/2014/main" id="{E5D718BD-3C09-654D-9386-94697054272B}"/>
              </a:ext>
            </a:extLst>
          </p:cNvPr>
          <p:cNvGrpSpPr/>
          <p:nvPr/>
        </p:nvGrpSpPr>
        <p:grpSpPr>
          <a:xfrm>
            <a:off x="7968208" y="4653136"/>
            <a:ext cx="2346409" cy="2143521"/>
            <a:chOff x="8014478" y="2867853"/>
            <a:chExt cx="3722147" cy="3400302"/>
          </a:xfrm>
        </p:grpSpPr>
        <p:pic>
          <p:nvPicPr>
            <p:cNvPr id="117" name="図 116">
              <a:extLst>
                <a:ext uri="{FF2B5EF4-FFF2-40B4-BE49-F238E27FC236}">
                  <a16:creationId xmlns:a16="http://schemas.microsoft.com/office/drawing/2014/main" id="{BB41EC58-C142-9645-92F4-A84781090C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4478" y="2904265"/>
              <a:ext cx="3722147" cy="3363890"/>
            </a:xfrm>
            <a:prstGeom prst="rect">
              <a:avLst/>
            </a:prstGeom>
          </p:spPr>
        </p:pic>
        <p:pic>
          <p:nvPicPr>
            <p:cNvPr id="118" name="図 117">
              <a:extLst>
                <a:ext uri="{FF2B5EF4-FFF2-40B4-BE49-F238E27FC236}">
                  <a16:creationId xmlns:a16="http://schemas.microsoft.com/office/drawing/2014/main" id="{89B4FBCF-E87D-1043-AC6D-DFB3D1559169}"/>
                </a:ext>
              </a:extLst>
            </p:cNvPr>
            <p:cNvPicPr>
              <a:picLocks noChangeAspect="1"/>
            </p:cNvPicPr>
            <p:nvPr/>
          </p:nvPicPr>
          <p:blipFill rotWithShape="1">
            <a:blip r:embed="rId7">
              <a:extLst>
                <a:ext uri="{28A0092B-C50C-407E-A947-70E740481C1C}">
                  <a14:useLocalDpi xmlns:a14="http://schemas.microsoft.com/office/drawing/2010/main" val="0"/>
                </a:ext>
              </a:extLst>
            </a:blip>
            <a:srcRect l="4646" t="3668" r="44481" b="44207"/>
            <a:stretch/>
          </p:blipFill>
          <p:spPr>
            <a:xfrm rot="20902373" flipH="1">
              <a:off x="9947821" y="2867853"/>
              <a:ext cx="1344111" cy="1303167"/>
            </a:xfrm>
            <a:prstGeom prst="rect">
              <a:avLst/>
            </a:prstGeom>
          </p:spPr>
        </p:pic>
      </p:grpSp>
      <p:sp>
        <p:nvSpPr>
          <p:cNvPr id="120" name="フッター プレースホルダー 3">
            <a:extLst>
              <a:ext uri="{FF2B5EF4-FFF2-40B4-BE49-F238E27FC236}">
                <a16:creationId xmlns:a16="http://schemas.microsoft.com/office/drawing/2014/main" id="{F60D64AB-3BB5-2940-AAB4-20321718C8CA}"/>
              </a:ext>
            </a:extLst>
          </p:cNvPr>
          <p:cNvSpPr txBox="1">
            <a:spLocks/>
          </p:cNvSpPr>
          <p:nvPr/>
        </p:nvSpPr>
        <p:spPr>
          <a:xfrm>
            <a:off x="10450148" y="6201275"/>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114976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きゅうりの仕分け</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生産システム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403670" cy="5169536"/>
          </a:xfrm>
        </p:spPr>
        <p:txBody>
          <a:bodyPr/>
          <a:lstStyle/>
          <a:p>
            <a:r>
              <a:rPr lang="ja-JP" altLang="en-US"/>
              <a:t>サービスイメージ</a:t>
            </a:r>
            <a:endParaRPr lang="en-US" altLang="ja-JP" dirty="0"/>
          </a:p>
          <a:p>
            <a:pPr lvl="1"/>
            <a:r>
              <a:rPr lang="ja-JP" altLang="en-US"/>
              <a:t>仕分け台の上にキュウリを複数本配置</a:t>
            </a:r>
            <a:endParaRPr lang="en-US" altLang="ja-JP" dirty="0"/>
          </a:p>
          <a:p>
            <a:pPr lvl="1"/>
            <a:r>
              <a:rPr lang="ja-JP" altLang="en-US"/>
              <a:t>上部カメラで撮影、</a:t>
            </a:r>
            <a:r>
              <a:rPr lang="en-US" altLang="ja-JP" dirty="0"/>
              <a:t>AI</a:t>
            </a:r>
            <a:r>
              <a:rPr lang="ja-JP" altLang="en-US"/>
              <a:t>が認識し、等級とその推定精度、長さを表示</a:t>
            </a:r>
            <a:endParaRPr lang="en-US" altLang="ja-JP" dirty="0"/>
          </a:p>
          <a:p>
            <a:pPr lvl="1"/>
            <a:r>
              <a:rPr lang="ja-JP" altLang="en-US"/>
              <a:t>表示に従って、キュウリを仕分け</a:t>
            </a:r>
            <a:endParaRPr lang="en-US" altLang="ja-JP" dirty="0"/>
          </a:p>
          <a:p>
            <a:pPr lvl="1"/>
            <a:endParaRPr lang="en-US" altLang="ja-JP" dirty="0"/>
          </a:p>
          <a:p>
            <a:r>
              <a:rPr lang="ja-JP" altLang="en-US"/>
              <a:t>できるようになったこと</a:t>
            </a:r>
            <a:endParaRPr lang="en-US" altLang="ja-JP" dirty="0"/>
          </a:p>
          <a:p>
            <a:pPr lvl="1"/>
            <a:r>
              <a:rPr lang="ja-JP" altLang="en-US"/>
              <a:t>熟練者ではない人でも、従来の</a:t>
            </a:r>
            <a:r>
              <a:rPr lang="en-US" altLang="ja-JP" dirty="0"/>
              <a:t>1.4</a:t>
            </a:r>
            <a:r>
              <a:rPr lang="ja-JP" altLang="en-US"/>
              <a:t>倍くらいのスピードで仕分けが可能</a:t>
            </a:r>
            <a:endParaRPr lang="en-US" altLang="ja-JP" dirty="0"/>
          </a:p>
          <a:p>
            <a:pPr lvl="1"/>
            <a:r>
              <a:rPr lang="ja-JP" altLang="en-US"/>
              <a:t>人が変わっても仕分けの質が一定</a:t>
            </a:r>
            <a:endParaRPr lang="en-US" altLang="ja-JP" dirty="0"/>
          </a:p>
          <a:p>
            <a:pPr lvl="1"/>
            <a:endParaRPr lang="ja-JP" altLang="en-US"/>
          </a:p>
        </p:txBody>
      </p:sp>
      <p:pic>
        <p:nvPicPr>
          <p:cNvPr id="2050" name="Picture 2" descr="倉庫で働くライン工の男性のイラスト">
            <a:extLst>
              <a:ext uri="{FF2B5EF4-FFF2-40B4-BE49-F238E27FC236}">
                <a16:creationId xmlns:a16="http://schemas.microsoft.com/office/drawing/2014/main" id="{8B7C76C7-7AAD-E54D-98A5-DF0F67B111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555" y="3861048"/>
            <a:ext cx="2533650" cy="254000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225E1ED1-118C-6B4B-B9FF-18882299FF1E}"/>
              </a:ext>
            </a:extLst>
          </p:cNvPr>
          <p:cNvGrpSpPr/>
          <p:nvPr/>
        </p:nvGrpSpPr>
        <p:grpSpPr>
          <a:xfrm>
            <a:off x="7320136" y="222256"/>
            <a:ext cx="4618182" cy="3643800"/>
            <a:chOff x="7079557" y="2744799"/>
            <a:chExt cx="4618182" cy="3643800"/>
          </a:xfrm>
        </p:grpSpPr>
        <p:pic>
          <p:nvPicPr>
            <p:cNvPr id="20" name="Picture 2" descr="白いテーブルのイラスト（正面）">
              <a:extLst>
                <a:ext uri="{FF2B5EF4-FFF2-40B4-BE49-F238E27FC236}">
                  <a16:creationId xmlns:a16="http://schemas.microsoft.com/office/drawing/2014/main" id="{73749925-48EA-784C-9742-3A41A08362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b="45738"/>
            <a:stretch/>
          </p:blipFill>
          <p:spPr bwMode="auto">
            <a:xfrm>
              <a:off x="7079557" y="4365104"/>
              <a:ext cx="4618182" cy="2023495"/>
            </a:xfrm>
            <a:prstGeom prst="rect">
              <a:avLst/>
            </a:prstGeom>
            <a:noFill/>
            <a:extLst>
              <a:ext uri="{909E8E84-426E-40DD-AFC4-6F175D3DCCD1}">
                <a14:hiddenFill xmlns:a14="http://schemas.microsoft.com/office/drawing/2010/main">
                  <a:solidFill>
                    <a:srgbClr val="FFFFFF"/>
                  </a:solidFill>
                </a14:hiddenFill>
              </a:ext>
            </a:extLst>
          </p:spPr>
        </p:pic>
        <p:sp>
          <p:nvSpPr>
            <p:cNvPr id="21" name="台形 20">
              <a:extLst>
                <a:ext uri="{FF2B5EF4-FFF2-40B4-BE49-F238E27FC236}">
                  <a16:creationId xmlns:a16="http://schemas.microsoft.com/office/drawing/2014/main" id="{8F37587C-5621-0841-B618-561379D0C5DD}"/>
                </a:ext>
              </a:extLst>
            </p:cNvPr>
            <p:cNvSpPr/>
            <p:nvPr/>
          </p:nvSpPr>
          <p:spPr>
            <a:xfrm rot="641002">
              <a:off x="7684362" y="4762595"/>
              <a:ext cx="561641" cy="795027"/>
            </a:xfrm>
            <a:prstGeom prst="trapezoid">
              <a:avLst>
                <a:gd name="adj" fmla="val 1325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2" name="図 21">
              <a:extLst>
                <a:ext uri="{FF2B5EF4-FFF2-40B4-BE49-F238E27FC236}">
                  <a16:creationId xmlns:a16="http://schemas.microsoft.com/office/drawing/2014/main" id="{E772AF4B-4B93-7040-A479-5B88A0C17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5748" y="4744958"/>
              <a:ext cx="308457" cy="822553"/>
            </a:xfrm>
            <a:prstGeom prst="rect">
              <a:avLst/>
            </a:prstGeom>
          </p:spPr>
        </p:pic>
        <p:sp>
          <p:nvSpPr>
            <p:cNvPr id="23" name="台形 22">
              <a:extLst>
                <a:ext uri="{FF2B5EF4-FFF2-40B4-BE49-F238E27FC236}">
                  <a16:creationId xmlns:a16="http://schemas.microsoft.com/office/drawing/2014/main" id="{9D2F0C66-D914-8443-AAE6-8C8C63418DD3}"/>
                </a:ext>
              </a:extLst>
            </p:cNvPr>
            <p:cNvSpPr/>
            <p:nvPr/>
          </p:nvSpPr>
          <p:spPr>
            <a:xfrm>
              <a:off x="8626517" y="4789981"/>
              <a:ext cx="561641" cy="795027"/>
            </a:xfrm>
            <a:prstGeom prst="trapezoid">
              <a:avLst>
                <a:gd name="adj" fmla="val 1007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4" name="図 23">
              <a:extLst>
                <a:ext uri="{FF2B5EF4-FFF2-40B4-BE49-F238E27FC236}">
                  <a16:creationId xmlns:a16="http://schemas.microsoft.com/office/drawing/2014/main" id="{CF7A5112-0005-074E-B98E-DEFF9C03D7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8998">
              <a:off x="8767903" y="4772344"/>
              <a:ext cx="308457" cy="822553"/>
            </a:xfrm>
            <a:prstGeom prst="rect">
              <a:avLst/>
            </a:prstGeom>
          </p:spPr>
        </p:pic>
        <p:sp>
          <p:nvSpPr>
            <p:cNvPr id="25" name="台形 24">
              <a:extLst>
                <a:ext uri="{FF2B5EF4-FFF2-40B4-BE49-F238E27FC236}">
                  <a16:creationId xmlns:a16="http://schemas.microsoft.com/office/drawing/2014/main" id="{26E36D5A-9CB9-5943-AEE9-99F5F10BEC3E}"/>
                </a:ext>
              </a:extLst>
            </p:cNvPr>
            <p:cNvSpPr/>
            <p:nvPr/>
          </p:nvSpPr>
          <p:spPr>
            <a:xfrm>
              <a:off x="9500160" y="4796604"/>
              <a:ext cx="561641" cy="795027"/>
            </a:xfrm>
            <a:prstGeom prst="trapezoid">
              <a:avLst>
                <a:gd name="adj" fmla="val 12789"/>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6" name="図 25">
              <a:extLst>
                <a:ext uri="{FF2B5EF4-FFF2-40B4-BE49-F238E27FC236}">
                  <a16:creationId xmlns:a16="http://schemas.microsoft.com/office/drawing/2014/main" id="{F2400735-556F-794A-8605-EAE05815A4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58998">
              <a:off x="9668313" y="4850346"/>
              <a:ext cx="254923" cy="679795"/>
            </a:xfrm>
            <a:prstGeom prst="rect">
              <a:avLst/>
            </a:prstGeom>
          </p:spPr>
        </p:pic>
        <p:pic>
          <p:nvPicPr>
            <p:cNvPr id="27" name="図 26">
              <a:extLst>
                <a:ext uri="{FF2B5EF4-FFF2-40B4-BE49-F238E27FC236}">
                  <a16:creationId xmlns:a16="http://schemas.microsoft.com/office/drawing/2014/main" id="{EB63A833-8FDC-ED49-A635-97A7A2433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85006">
              <a:off x="10597729" y="4751613"/>
              <a:ext cx="308457" cy="822553"/>
            </a:xfrm>
            <a:prstGeom prst="rect">
              <a:avLst/>
            </a:prstGeom>
          </p:spPr>
        </p:pic>
        <p:sp>
          <p:nvSpPr>
            <p:cNvPr id="28" name="台形 27">
              <a:extLst>
                <a:ext uri="{FF2B5EF4-FFF2-40B4-BE49-F238E27FC236}">
                  <a16:creationId xmlns:a16="http://schemas.microsoft.com/office/drawing/2014/main" id="{C60ED520-C5F2-3440-9C36-5B4EA25CD4B5}"/>
                </a:ext>
              </a:extLst>
            </p:cNvPr>
            <p:cNvSpPr/>
            <p:nvPr/>
          </p:nvSpPr>
          <p:spPr>
            <a:xfrm rot="21126008">
              <a:off x="10561686" y="4729498"/>
              <a:ext cx="421969" cy="874530"/>
            </a:xfrm>
            <a:prstGeom prst="trapezoid">
              <a:avLst>
                <a:gd name="adj" fmla="val 1386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正方形/長方形 28">
              <a:extLst>
                <a:ext uri="{FF2B5EF4-FFF2-40B4-BE49-F238E27FC236}">
                  <a16:creationId xmlns:a16="http://schemas.microsoft.com/office/drawing/2014/main" id="{FAF86EC2-592E-EB49-94E5-8995BCADEBCD}"/>
                </a:ext>
              </a:extLst>
            </p:cNvPr>
            <p:cNvSpPr/>
            <p:nvPr/>
          </p:nvSpPr>
          <p:spPr>
            <a:xfrm>
              <a:off x="7320136" y="5339117"/>
              <a:ext cx="284052"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L</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30" name="正方形/長方形 29">
              <a:extLst>
                <a:ext uri="{FF2B5EF4-FFF2-40B4-BE49-F238E27FC236}">
                  <a16:creationId xmlns:a16="http://schemas.microsoft.com/office/drawing/2014/main" id="{B52BA4C8-F6FE-3143-B45D-A6BB3ABAF5DB}"/>
                </a:ext>
              </a:extLst>
            </p:cNvPr>
            <p:cNvSpPr/>
            <p:nvPr/>
          </p:nvSpPr>
          <p:spPr>
            <a:xfrm>
              <a:off x="8216063" y="5410452"/>
              <a:ext cx="463588" cy="279797"/>
            </a:xfrm>
            <a:prstGeom prst="rect">
              <a:avLst/>
            </a:prstGeom>
          </p:spPr>
          <p:txBody>
            <a:bodyPr wrap="none">
              <a:spAutoFit/>
            </a:bodyPr>
            <a:lstStyle/>
            <a:p>
              <a:pPr algn="ctr"/>
              <a:r>
                <a:rPr lang="ja-JP" altLang="en-US" sz="1400">
                  <a:solidFill>
                    <a:srgbClr val="FF0000"/>
                  </a:solidFill>
                  <a:latin typeface="Meiryo UI" panose="020B0604030504040204" pitchFamily="34" charset="-128"/>
                  <a:ea typeface="Meiryo UI" panose="020B0604030504040204" pitchFamily="34" charset="-128"/>
                </a:rPr>
                <a:t>２</a:t>
              </a:r>
              <a:r>
                <a:rPr lang="en-US" altLang="ja-JP" sz="1400" dirty="0">
                  <a:solidFill>
                    <a:srgbClr val="FF0000"/>
                  </a:solidFill>
                  <a:latin typeface="Meiryo UI" panose="020B0604030504040204" pitchFamily="34" charset="-128"/>
                  <a:ea typeface="Meiryo UI" panose="020B0604030504040204" pitchFamily="34" charset="-128"/>
                </a:rPr>
                <a:t>L</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31" name="正方形/長方形 30">
              <a:extLst>
                <a:ext uri="{FF2B5EF4-FFF2-40B4-BE49-F238E27FC236}">
                  <a16:creationId xmlns:a16="http://schemas.microsoft.com/office/drawing/2014/main" id="{E3192FC6-463E-794E-8959-9FA71CB79FBC}"/>
                </a:ext>
              </a:extLst>
            </p:cNvPr>
            <p:cNvSpPr/>
            <p:nvPr/>
          </p:nvSpPr>
          <p:spPr>
            <a:xfrm>
              <a:off x="9253904" y="5369894"/>
              <a:ext cx="298480"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S</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32" name="正方形/長方形 31">
              <a:extLst>
                <a:ext uri="{FF2B5EF4-FFF2-40B4-BE49-F238E27FC236}">
                  <a16:creationId xmlns:a16="http://schemas.microsoft.com/office/drawing/2014/main" id="{8AE64AA0-D386-B548-9EA0-4D35D2480298}"/>
                </a:ext>
              </a:extLst>
            </p:cNvPr>
            <p:cNvSpPr/>
            <p:nvPr/>
          </p:nvSpPr>
          <p:spPr>
            <a:xfrm>
              <a:off x="10200456" y="5348066"/>
              <a:ext cx="484427"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中</a:t>
              </a:r>
              <a:endParaRPr lang="ja-JP" altLang="en-US" sz="1400" dirty="0">
                <a:solidFill>
                  <a:srgbClr val="FF0000"/>
                </a:solidFill>
                <a:latin typeface="Meiryo UI" panose="020B0604030504040204" pitchFamily="34" charset="-128"/>
                <a:ea typeface="Meiryo UI" panose="020B0604030504040204" pitchFamily="34" charset="-128"/>
              </a:endParaRPr>
            </a:p>
          </p:txBody>
        </p:sp>
        <p:pic>
          <p:nvPicPr>
            <p:cNvPr id="33" name="Picture 4" descr="レビュアーのイラスト（女性5）">
              <a:extLst>
                <a:ext uri="{FF2B5EF4-FFF2-40B4-BE49-F238E27FC236}">
                  <a16:creationId xmlns:a16="http://schemas.microsoft.com/office/drawing/2014/main" id="{74FE6849-C14C-9943-AE36-E7DE899F83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26517" y="2744799"/>
              <a:ext cx="1594015" cy="1982608"/>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フッター プレースホルダー 3">
            <a:extLst>
              <a:ext uri="{FF2B5EF4-FFF2-40B4-BE49-F238E27FC236}">
                <a16:creationId xmlns:a16="http://schemas.microsoft.com/office/drawing/2014/main" id="{053B99FA-3841-D64D-AFDF-A99E09C960F0}"/>
              </a:ext>
            </a:extLst>
          </p:cNvPr>
          <p:cNvSpPr txBox="1">
            <a:spLocks/>
          </p:cNvSpPr>
          <p:nvPr/>
        </p:nvSpPr>
        <p:spPr>
          <a:xfrm>
            <a:off x="10079177" y="6232227"/>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673275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きゅうりの仕分け</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生産システム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359639" cy="5316064"/>
          </a:xfrm>
        </p:spPr>
        <p:txBody>
          <a:bodyPr>
            <a:normAutofit lnSpcReduction="10000"/>
          </a:bodyPr>
          <a:lstStyle/>
          <a:p>
            <a:r>
              <a:rPr lang="ja-JP" altLang="en-US"/>
              <a:t>実運用での課題（想定）</a:t>
            </a:r>
            <a:endParaRPr lang="en-US" altLang="ja-JP" dirty="0"/>
          </a:p>
          <a:p>
            <a:pPr lvl="1"/>
            <a:r>
              <a:rPr lang="ja-JP" altLang="en-US"/>
              <a:t>精度の向上（</a:t>
            </a:r>
            <a:r>
              <a:rPr lang="en-US" altLang="ja-JP" dirty="0"/>
              <a:t>80</a:t>
            </a:r>
            <a:r>
              <a:rPr lang="ja-JP" altLang="en-US"/>
              <a:t>％程度）</a:t>
            </a:r>
            <a:endParaRPr lang="en-US" altLang="ja-JP" dirty="0"/>
          </a:p>
          <a:p>
            <a:pPr lvl="1"/>
            <a:r>
              <a:rPr lang="ja-JP" altLang="en-US"/>
              <a:t>経験を積む必要はないが人は必要</a:t>
            </a:r>
            <a:endParaRPr lang="en-US" altLang="ja-JP" dirty="0"/>
          </a:p>
          <a:p>
            <a:pPr lvl="2"/>
            <a:r>
              <a:rPr lang="ja-JP" altLang="en-US"/>
              <a:t>人件費はかかる</a:t>
            </a:r>
            <a:endParaRPr lang="en-US" altLang="ja-JP" dirty="0"/>
          </a:p>
          <a:p>
            <a:pPr lvl="1"/>
            <a:r>
              <a:rPr lang="ja-JP" altLang="en-US"/>
              <a:t>作業に従事しても、仕分けをする人の技術向上は期待できない</a:t>
            </a:r>
            <a:endParaRPr lang="en-US" altLang="ja-JP" dirty="0"/>
          </a:p>
          <a:p>
            <a:pPr lvl="1"/>
            <a:r>
              <a:rPr lang="ja-JP" altLang="en-US"/>
              <a:t>季節による基準の変化はキャリブレーションが必要</a:t>
            </a:r>
          </a:p>
          <a:p>
            <a:r>
              <a:rPr lang="ja-JP" altLang="en-US"/>
              <a:t>他の課題への転用</a:t>
            </a:r>
            <a:endParaRPr lang="en-US" altLang="ja-JP" dirty="0"/>
          </a:p>
          <a:p>
            <a:pPr lvl="1"/>
            <a:r>
              <a:rPr lang="ja-JP" altLang="en-US"/>
              <a:t>テーブル型</a:t>
            </a:r>
            <a:r>
              <a:rPr lang="en-US" altLang="ja-JP" dirty="0"/>
              <a:t>UI</a:t>
            </a:r>
            <a:r>
              <a:rPr lang="ja-JP" altLang="en-US"/>
              <a:t>を他の野菜の仕分けにも流用可能</a:t>
            </a:r>
            <a:endParaRPr lang="en-US" altLang="ja-JP" dirty="0"/>
          </a:p>
          <a:p>
            <a:pPr lvl="1"/>
            <a:endParaRPr lang="en-US" altLang="ja-JP" dirty="0"/>
          </a:p>
        </p:txBody>
      </p:sp>
      <p:grpSp>
        <p:nvGrpSpPr>
          <p:cNvPr id="10" name="グループ化 9">
            <a:extLst>
              <a:ext uri="{FF2B5EF4-FFF2-40B4-BE49-F238E27FC236}">
                <a16:creationId xmlns:a16="http://schemas.microsoft.com/office/drawing/2014/main" id="{97EEAA5B-EE78-6449-9EEF-1CF86B13E21C}"/>
              </a:ext>
            </a:extLst>
          </p:cNvPr>
          <p:cNvGrpSpPr/>
          <p:nvPr/>
        </p:nvGrpSpPr>
        <p:grpSpPr>
          <a:xfrm>
            <a:off x="6855621" y="922889"/>
            <a:ext cx="4986540" cy="5417166"/>
            <a:chOff x="6855621" y="922889"/>
            <a:chExt cx="4986540" cy="5417166"/>
          </a:xfrm>
        </p:grpSpPr>
        <p:pic>
          <p:nvPicPr>
            <p:cNvPr id="3076" name="Picture 4">
              <a:extLst>
                <a:ext uri="{FF2B5EF4-FFF2-40B4-BE49-F238E27FC236}">
                  <a16:creationId xmlns:a16="http://schemas.microsoft.com/office/drawing/2014/main" id="{834C1932-9CDD-D749-8D0D-8ECEC2251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5130" y="922889"/>
              <a:ext cx="1522995" cy="151877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唐辛子のイラスト（野菜）">
              <a:extLst>
                <a:ext uri="{FF2B5EF4-FFF2-40B4-BE49-F238E27FC236}">
                  <a16:creationId xmlns:a16="http://schemas.microsoft.com/office/drawing/2014/main" id="{ADC474FB-C25A-B84E-B257-E55C526E1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4398" y="1195292"/>
              <a:ext cx="1493183" cy="172124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ナスのイラスト（野菜）">
              <a:extLst>
                <a:ext uri="{FF2B5EF4-FFF2-40B4-BE49-F238E27FC236}">
                  <a16:creationId xmlns:a16="http://schemas.microsoft.com/office/drawing/2014/main" id="{AC301494-426E-854C-9CCA-C5FD35B46D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1407" y="2131430"/>
              <a:ext cx="1960754" cy="21725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ピーマンのイラスト（野菜）">
              <a:extLst>
                <a:ext uri="{FF2B5EF4-FFF2-40B4-BE49-F238E27FC236}">
                  <a16:creationId xmlns:a16="http://schemas.microsoft.com/office/drawing/2014/main" id="{227370FB-B2B2-604E-8FDD-B7AC681E1C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3382" y="4399131"/>
              <a:ext cx="1283880" cy="147149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7DD3C16-5E52-774B-B437-10F71983A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76722" y="4293096"/>
              <a:ext cx="1863112" cy="20469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91DEC1AF-F431-1B4C-9E07-F23875069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7896702">
              <a:off x="6865210" y="2284617"/>
              <a:ext cx="1982917" cy="2002095"/>
            </a:xfrm>
            <a:prstGeom prst="rect">
              <a:avLst/>
            </a:prstGeom>
            <a:noFill/>
            <a:extLst>
              <a:ext uri="{909E8E84-426E-40DD-AFC4-6F175D3DCCD1}">
                <a14:hiddenFill xmlns:a14="http://schemas.microsoft.com/office/drawing/2010/main">
                  <a:solidFill>
                    <a:srgbClr val="FFFFFF"/>
                  </a:solidFill>
                </a14:hiddenFill>
              </a:ext>
            </a:extLst>
          </p:spPr>
        </p:pic>
        <p:sp>
          <p:nvSpPr>
            <p:cNvPr id="5" name="右矢印 4">
              <a:extLst>
                <a:ext uri="{FF2B5EF4-FFF2-40B4-BE49-F238E27FC236}">
                  <a16:creationId xmlns:a16="http://schemas.microsoft.com/office/drawing/2014/main" id="{616E3CB4-7683-924A-BC0B-7B9DCA1A3594}"/>
                </a:ext>
              </a:extLst>
            </p:cNvPr>
            <p:cNvSpPr/>
            <p:nvPr/>
          </p:nvSpPr>
          <p:spPr>
            <a:xfrm rot="20356767">
              <a:off x="8382879" y="2219366"/>
              <a:ext cx="575233" cy="427484"/>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7" name="右矢印 16">
              <a:extLst>
                <a:ext uri="{FF2B5EF4-FFF2-40B4-BE49-F238E27FC236}">
                  <a16:creationId xmlns:a16="http://schemas.microsoft.com/office/drawing/2014/main" id="{43291430-E2D5-3D42-A455-374187D13598}"/>
                </a:ext>
              </a:extLst>
            </p:cNvPr>
            <p:cNvSpPr/>
            <p:nvPr/>
          </p:nvSpPr>
          <p:spPr>
            <a:xfrm rot="308570">
              <a:off x="8671117" y="3093882"/>
              <a:ext cx="575233" cy="427484"/>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 name="右矢印 17">
              <a:extLst>
                <a:ext uri="{FF2B5EF4-FFF2-40B4-BE49-F238E27FC236}">
                  <a16:creationId xmlns:a16="http://schemas.microsoft.com/office/drawing/2014/main" id="{4BCF5FEA-BC56-B643-B631-0A4BE53E14D9}"/>
                </a:ext>
              </a:extLst>
            </p:cNvPr>
            <p:cNvSpPr/>
            <p:nvPr/>
          </p:nvSpPr>
          <p:spPr>
            <a:xfrm rot="2297302">
              <a:off x="8445741" y="3998607"/>
              <a:ext cx="575233" cy="427484"/>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 name="テキスト ボックス 8">
              <a:extLst>
                <a:ext uri="{FF2B5EF4-FFF2-40B4-BE49-F238E27FC236}">
                  <a16:creationId xmlns:a16="http://schemas.microsoft.com/office/drawing/2014/main" id="{F1761A45-0D0C-EE44-BDEF-58120E4FA1AA}"/>
                </a:ext>
              </a:extLst>
            </p:cNvPr>
            <p:cNvSpPr txBox="1"/>
            <p:nvPr/>
          </p:nvSpPr>
          <p:spPr>
            <a:xfrm>
              <a:off x="7476810" y="4509120"/>
              <a:ext cx="1715534" cy="584775"/>
            </a:xfrm>
            <a:prstGeom prst="rect">
              <a:avLst/>
            </a:prstGeom>
            <a:noFill/>
          </p:spPr>
          <p:txBody>
            <a:bodyPr wrap="none" rtlCol="0">
              <a:spAutoFit/>
            </a:bodyPr>
            <a:lstStyle/>
            <a:p>
              <a:r>
                <a:rPr kumimoji="1" lang="ja-JP" altLang="en-US" sz="1600">
                  <a:solidFill>
                    <a:srgbClr val="0000FF"/>
                  </a:solidFill>
                  <a:latin typeface="Meiryo UI" panose="020B0604030504040204" pitchFamily="34" charset="-128"/>
                  <a:ea typeface="Meiryo UI" panose="020B0604030504040204" pitchFamily="34" charset="-128"/>
                </a:rPr>
                <a:t>他の野菜の仕分け</a:t>
              </a:r>
              <a:endParaRPr kumimoji="1" lang="en-US" altLang="ja-JP" sz="1600" dirty="0">
                <a:solidFill>
                  <a:srgbClr val="0000FF"/>
                </a:solidFill>
                <a:latin typeface="Meiryo UI" panose="020B0604030504040204" pitchFamily="34" charset="-128"/>
                <a:ea typeface="Meiryo UI" panose="020B0604030504040204" pitchFamily="34" charset="-128"/>
              </a:endParaRPr>
            </a:p>
            <a:p>
              <a:r>
                <a:rPr kumimoji="1" lang="ja-JP" altLang="en-US" sz="1600">
                  <a:solidFill>
                    <a:srgbClr val="0000FF"/>
                  </a:solidFill>
                  <a:latin typeface="Meiryo UI" panose="020B0604030504040204" pitchFamily="34" charset="-128"/>
                  <a:ea typeface="Meiryo UI" panose="020B0604030504040204" pitchFamily="34" charset="-128"/>
                </a:rPr>
                <a:t>にも流用検討</a:t>
              </a:r>
            </a:p>
          </p:txBody>
        </p:sp>
      </p:grpSp>
      <p:sp>
        <p:nvSpPr>
          <p:cNvPr id="19" name="フッター プレースホルダー 3">
            <a:extLst>
              <a:ext uri="{FF2B5EF4-FFF2-40B4-BE49-F238E27FC236}">
                <a16:creationId xmlns:a16="http://schemas.microsoft.com/office/drawing/2014/main" id="{51F72563-B6DF-804E-A28B-C43993C0AD00}"/>
              </a:ext>
            </a:extLst>
          </p:cNvPr>
          <p:cNvSpPr txBox="1">
            <a:spLocks/>
          </p:cNvSpPr>
          <p:nvPr/>
        </p:nvSpPr>
        <p:spPr>
          <a:xfrm>
            <a:off x="10378140" y="6261476"/>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847657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454E8AFD-63C5-2046-A12E-8CFF391308B7}"/>
              </a:ext>
            </a:extLst>
          </p:cNvPr>
          <p:cNvSpPr>
            <a:spLocks noGrp="1"/>
          </p:cNvSpPr>
          <p:nvPr>
            <p:ph type="body" sz="quarter" idx="13"/>
          </p:nvPr>
        </p:nvSpPr>
        <p:spPr>
          <a:xfrm>
            <a:off x="527051" y="1196752"/>
            <a:ext cx="11137900" cy="840625"/>
          </a:xfrm>
        </p:spPr>
        <p:txBody>
          <a:bodyPr>
            <a:normAutofit fontScale="70000" lnSpcReduction="20000"/>
          </a:bodyPr>
          <a:lstStyle/>
          <a:p>
            <a:r>
              <a:rPr lang="ja-JP" altLang="en-US"/>
              <a:t>脳の学習機能をコンピュータでシミュレーションするニューラルネットワークを用いた技術である。</a:t>
            </a:r>
            <a:endParaRPr lang="en-US" altLang="ja-JP" dirty="0"/>
          </a:p>
          <a:p>
            <a:r>
              <a:rPr lang="ja-JP" altLang="en-US"/>
              <a:t>近年の技術的な発展の背景には、計算機能力の向上がある。</a:t>
            </a:r>
          </a:p>
        </p:txBody>
      </p:sp>
      <p:sp>
        <p:nvSpPr>
          <p:cNvPr id="2" name="タイトル 1"/>
          <p:cNvSpPr>
            <a:spLocks noGrp="1"/>
          </p:cNvSpPr>
          <p:nvPr>
            <p:ph type="title"/>
          </p:nvPr>
        </p:nvSpPr>
        <p:spPr/>
        <p:txBody>
          <a:bodyPr/>
          <a:lstStyle/>
          <a:p>
            <a:r>
              <a:rPr lang="en-US" altLang="ja-JP"/>
              <a:t>Deep</a:t>
            </a:r>
            <a:r>
              <a:rPr lang="ja-JP" altLang="en-US"/>
              <a:t> </a:t>
            </a:r>
            <a:r>
              <a:rPr lang="en-US" altLang="ja-JP"/>
              <a:t>Learning</a:t>
            </a:r>
            <a:r>
              <a:rPr lang="ja-JP" altLang="en-US"/>
              <a:t>とは</a:t>
            </a:r>
            <a:endParaRPr lang="ja-JP" altLang="en-US" dirty="0"/>
          </a:p>
        </p:txBody>
      </p:sp>
      <p:sp>
        <p:nvSpPr>
          <p:cNvPr id="11" name="テキスト プレースホルダー 10">
            <a:extLst>
              <a:ext uri="{FF2B5EF4-FFF2-40B4-BE49-F238E27FC236}">
                <a16:creationId xmlns:a16="http://schemas.microsoft.com/office/drawing/2014/main" id="{3510D671-B076-F943-A10D-595EB5888C37}"/>
              </a:ext>
            </a:extLst>
          </p:cNvPr>
          <p:cNvSpPr>
            <a:spLocks noGrp="1"/>
          </p:cNvSpPr>
          <p:nvPr>
            <p:ph type="body" sz="quarter" idx="14"/>
          </p:nvPr>
        </p:nvSpPr>
        <p:spPr/>
        <p:txBody>
          <a:bodyPr/>
          <a:lstStyle/>
          <a:p>
            <a:r>
              <a:rPr lang="ja-JP" altLang="en-US"/>
              <a:t>データサイエンス・機械学習技術</a:t>
            </a:r>
            <a:endParaRPr lang="en-US" altLang="ja-JP" dirty="0"/>
          </a:p>
        </p:txBody>
      </p:sp>
      <p:sp>
        <p:nvSpPr>
          <p:cNvPr id="52" name="テキスト ボックス 51"/>
          <p:cNvSpPr txBox="1"/>
          <p:nvPr/>
        </p:nvSpPr>
        <p:spPr>
          <a:xfrm>
            <a:off x="3862495" y="2022321"/>
            <a:ext cx="3596653" cy="553412"/>
          </a:xfrm>
          <a:prstGeom prst="rect">
            <a:avLst/>
          </a:prstGeom>
          <a:noFill/>
        </p:spPr>
        <p:txBody>
          <a:bodyPr wrap="square" lIns="91336" tIns="45667" rIns="91336" bIns="45667" rtlCol="0">
            <a:spAutoFit/>
          </a:bodyPr>
          <a:lstStyle/>
          <a:p>
            <a:r>
              <a:rPr lang="ja-JP" altLang="en-US" sz="1798" b="1" u="sng" dirty="0">
                <a:solidFill>
                  <a:schemeClr val="tx2"/>
                </a:solidFill>
                <a:latin typeface="Meiryo UI" panose="020B0604030504040204" pitchFamily="34" charset="-128"/>
                <a:ea typeface="Meiryo UI" panose="020B0604030504040204" pitchFamily="34" charset="-128"/>
              </a:rPr>
              <a:t>ニューラルネットワーク</a:t>
            </a:r>
            <a:endParaRPr lang="en-US" altLang="ja-JP" sz="1798" b="1" u="sng" dirty="0">
              <a:solidFill>
                <a:schemeClr val="tx2"/>
              </a:solidFill>
              <a:latin typeface="Meiryo UI" panose="020B0604030504040204" pitchFamily="34" charset="-128"/>
              <a:ea typeface="Meiryo UI" panose="020B0604030504040204" pitchFamily="34" charset="-128"/>
            </a:endParaRPr>
          </a:p>
          <a:p>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1960</a:t>
            </a:r>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1990</a:t>
            </a:r>
            <a:r>
              <a:rPr lang="ja-JP" altLang="en-US" sz="1199" dirty="0">
                <a:latin typeface="Meiryo UI" panose="020B0604030504040204" pitchFamily="34" charset="-128"/>
                <a:ea typeface="Meiryo UI" panose="020B0604030504040204" pitchFamily="34" charset="-128"/>
              </a:rPr>
              <a:t>頃）</a:t>
            </a:r>
          </a:p>
        </p:txBody>
      </p:sp>
      <p:sp>
        <p:nvSpPr>
          <p:cNvPr id="53" name="円/楕円 52"/>
          <p:cNvSpPr/>
          <p:nvPr/>
        </p:nvSpPr>
        <p:spPr>
          <a:xfrm>
            <a:off x="4457057" y="3255900"/>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4" name="円/楕円 53"/>
          <p:cNvSpPr/>
          <p:nvPr/>
        </p:nvSpPr>
        <p:spPr>
          <a:xfrm>
            <a:off x="4457057" y="3975231"/>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5" name="円/楕円 54"/>
          <p:cNvSpPr/>
          <p:nvPr/>
        </p:nvSpPr>
        <p:spPr>
          <a:xfrm>
            <a:off x="4457057" y="4694562"/>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7" name="テキスト ボックス 56"/>
          <p:cNvSpPr txBox="1"/>
          <p:nvPr/>
        </p:nvSpPr>
        <p:spPr>
          <a:xfrm>
            <a:off x="8038193" y="2021439"/>
            <a:ext cx="3596653" cy="553412"/>
          </a:xfrm>
          <a:prstGeom prst="rect">
            <a:avLst/>
          </a:prstGeom>
          <a:noFill/>
        </p:spPr>
        <p:txBody>
          <a:bodyPr wrap="square" lIns="91336" tIns="45667" rIns="91336" bIns="45667" rtlCol="0">
            <a:spAutoFit/>
          </a:bodyPr>
          <a:lstStyle/>
          <a:p>
            <a:r>
              <a:rPr lang="en-US" altLang="ja-JP" sz="1798" b="1" u="sng" dirty="0">
                <a:solidFill>
                  <a:schemeClr val="tx2"/>
                </a:solidFill>
                <a:latin typeface="Meiryo UI" panose="020B0604030504040204" pitchFamily="34" charset="-128"/>
                <a:ea typeface="Meiryo UI" panose="020B0604030504040204" pitchFamily="34" charset="-128"/>
              </a:rPr>
              <a:t>Deep</a:t>
            </a:r>
            <a:r>
              <a:rPr lang="ja-JP" altLang="en-US" sz="1798" b="1" u="sng">
                <a:solidFill>
                  <a:schemeClr val="tx2"/>
                </a:solidFill>
                <a:latin typeface="Meiryo UI" panose="020B0604030504040204" pitchFamily="34" charset="-128"/>
                <a:ea typeface="Meiryo UI" panose="020B0604030504040204" pitchFamily="34" charset="-128"/>
              </a:rPr>
              <a:t> </a:t>
            </a:r>
            <a:r>
              <a:rPr lang="en-US" altLang="ja-JP" sz="1798" b="1" u="sng" dirty="0">
                <a:solidFill>
                  <a:schemeClr val="tx2"/>
                </a:solidFill>
                <a:latin typeface="Meiryo UI" panose="020B0604030504040204" pitchFamily="34" charset="-128"/>
                <a:ea typeface="Meiryo UI" panose="020B0604030504040204" pitchFamily="34" charset="-128"/>
              </a:rPr>
              <a:t>Learning</a:t>
            </a:r>
          </a:p>
          <a:p>
            <a:r>
              <a:rPr lang="en-US" altLang="ja-JP" sz="1199" dirty="0">
                <a:latin typeface="Meiryo UI" panose="020B0604030504040204" pitchFamily="34" charset="-128"/>
                <a:ea typeface="Meiryo UI" panose="020B0604030504040204" pitchFamily="34" charset="-128"/>
              </a:rPr>
              <a:t>(2006</a:t>
            </a:r>
            <a:r>
              <a:rPr lang="ja-JP" altLang="en-US" sz="1199" dirty="0">
                <a:latin typeface="Meiryo UI" panose="020B0604030504040204" pitchFamily="34" charset="-128"/>
                <a:ea typeface="Meiryo UI" panose="020B0604030504040204" pitchFamily="34" charset="-128"/>
              </a:rPr>
              <a:t>～</a:t>
            </a:r>
            <a:r>
              <a:rPr lang="en-US" altLang="ja-JP" sz="1199" dirty="0">
                <a:latin typeface="Meiryo UI" panose="020B0604030504040204" pitchFamily="34" charset="-128"/>
                <a:ea typeface="Meiryo UI" panose="020B0604030504040204" pitchFamily="34" charset="-128"/>
              </a:rPr>
              <a:t>)</a:t>
            </a:r>
            <a:endParaRPr lang="ja-JP" altLang="en-US" sz="1199" dirty="0">
              <a:latin typeface="Meiryo UI" panose="020B0604030504040204" pitchFamily="34" charset="-128"/>
              <a:ea typeface="Meiryo UI" panose="020B0604030504040204" pitchFamily="34" charset="-128"/>
            </a:endParaRPr>
          </a:p>
        </p:txBody>
      </p:sp>
      <p:sp>
        <p:nvSpPr>
          <p:cNvPr id="58" name="円/楕円 57"/>
          <p:cNvSpPr/>
          <p:nvPr/>
        </p:nvSpPr>
        <p:spPr>
          <a:xfrm>
            <a:off x="5679920" y="2896235"/>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59" name="円/楕円 58"/>
          <p:cNvSpPr/>
          <p:nvPr/>
        </p:nvSpPr>
        <p:spPr>
          <a:xfrm>
            <a:off x="5679920" y="3615566"/>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0" name="円/楕円 59"/>
          <p:cNvSpPr/>
          <p:nvPr/>
        </p:nvSpPr>
        <p:spPr>
          <a:xfrm>
            <a:off x="5679920" y="433489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1" name="円/楕円 60"/>
          <p:cNvSpPr/>
          <p:nvPr/>
        </p:nvSpPr>
        <p:spPr>
          <a:xfrm>
            <a:off x="5679920" y="505422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63" name="円/楕円 62"/>
          <p:cNvSpPr/>
          <p:nvPr/>
        </p:nvSpPr>
        <p:spPr>
          <a:xfrm>
            <a:off x="6830848" y="3615566"/>
            <a:ext cx="431598" cy="431598"/>
          </a:xfrm>
          <a:prstGeom prst="ellipse">
            <a:avLst/>
          </a:prstGeom>
          <a:solidFill>
            <a:schemeClr val="accent6">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r>
              <a:rPr lang="en-US" altLang="ja-JP" sz="1798" dirty="0">
                <a:solidFill>
                  <a:schemeClr val="tx1"/>
                </a:solidFill>
                <a:latin typeface="Meiryo UI" panose="020B0604030504040204" pitchFamily="34" charset="-128"/>
                <a:ea typeface="Meiryo UI" panose="020B0604030504040204" pitchFamily="34" charset="-128"/>
              </a:rPr>
              <a:t>0</a:t>
            </a:r>
            <a:endParaRPr lang="ja-JP" altLang="en-US" sz="1798" dirty="0">
              <a:solidFill>
                <a:schemeClr val="tx1"/>
              </a:solidFill>
              <a:latin typeface="Meiryo UI" panose="020B0604030504040204" pitchFamily="34" charset="-128"/>
              <a:ea typeface="Meiryo UI" panose="020B0604030504040204" pitchFamily="34" charset="-128"/>
            </a:endParaRPr>
          </a:p>
        </p:txBody>
      </p:sp>
      <p:sp>
        <p:nvSpPr>
          <p:cNvPr id="64" name="円/楕円 63"/>
          <p:cNvSpPr/>
          <p:nvPr/>
        </p:nvSpPr>
        <p:spPr>
          <a:xfrm>
            <a:off x="6830848" y="4334897"/>
            <a:ext cx="431598" cy="4315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r>
              <a:rPr lang="en-US" altLang="ja-JP" sz="1798" dirty="0">
                <a:solidFill>
                  <a:schemeClr val="tx1"/>
                </a:solidFill>
                <a:latin typeface="Meiryo UI" panose="020B0604030504040204" pitchFamily="34" charset="-128"/>
                <a:ea typeface="Meiryo UI" panose="020B0604030504040204" pitchFamily="34" charset="-128"/>
              </a:rPr>
              <a:t>1</a:t>
            </a:r>
            <a:endParaRPr lang="ja-JP" altLang="en-US" sz="1798" dirty="0">
              <a:solidFill>
                <a:schemeClr val="tx1"/>
              </a:solidFill>
              <a:latin typeface="Meiryo UI" panose="020B0604030504040204" pitchFamily="34" charset="-128"/>
              <a:ea typeface="Meiryo UI" panose="020B0604030504040204" pitchFamily="34" charset="-128"/>
            </a:endParaRPr>
          </a:p>
        </p:txBody>
      </p:sp>
      <p:sp>
        <p:nvSpPr>
          <p:cNvPr id="2065" name="テキスト ボックス 2064"/>
          <p:cNvSpPr txBox="1"/>
          <p:nvPr/>
        </p:nvSpPr>
        <p:spPr>
          <a:xfrm>
            <a:off x="4225742" y="2824302"/>
            <a:ext cx="799386" cy="338202"/>
          </a:xfrm>
          <a:prstGeom prst="rect">
            <a:avLst/>
          </a:prstGeom>
          <a:noFill/>
        </p:spPr>
        <p:txBody>
          <a:bodyPr wrap="none" lIns="91336" tIns="45667" rIns="91336" bIns="45667" rtlCol="0">
            <a:spAutoFit/>
          </a:bodyPr>
          <a:lstStyle/>
          <a:p>
            <a:r>
              <a:rPr lang="ja-JP" altLang="en-US" sz="1598" dirty="0">
                <a:latin typeface="Meiryo UI" panose="020B0604030504040204" pitchFamily="34" charset="-128"/>
                <a:ea typeface="Meiryo UI" panose="020B0604030504040204" pitchFamily="34" charset="-128"/>
              </a:rPr>
              <a:t>入力層</a:t>
            </a:r>
          </a:p>
        </p:txBody>
      </p:sp>
      <p:sp>
        <p:nvSpPr>
          <p:cNvPr id="66" name="テキスト ボックス 65"/>
          <p:cNvSpPr txBox="1"/>
          <p:nvPr/>
        </p:nvSpPr>
        <p:spPr>
          <a:xfrm>
            <a:off x="9620722" y="2546973"/>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中間層</a:t>
            </a:r>
          </a:p>
        </p:txBody>
      </p:sp>
      <p:sp>
        <p:nvSpPr>
          <p:cNvPr id="67" name="テキスト ボックス 66"/>
          <p:cNvSpPr txBox="1"/>
          <p:nvPr/>
        </p:nvSpPr>
        <p:spPr>
          <a:xfrm>
            <a:off x="6663344" y="3205431"/>
            <a:ext cx="799386" cy="338202"/>
          </a:xfrm>
          <a:prstGeom prst="rect">
            <a:avLst/>
          </a:prstGeom>
          <a:noFill/>
        </p:spPr>
        <p:txBody>
          <a:bodyPr wrap="none" lIns="91336" tIns="45667" rIns="91336" bIns="45667" rtlCol="0">
            <a:spAutoFit/>
          </a:bodyPr>
          <a:lstStyle/>
          <a:p>
            <a:r>
              <a:rPr lang="ja-JP" altLang="en-US" sz="1598" dirty="0">
                <a:latin typeface="Meiryo UI" panose="020B0604030504040204" pitchFamily="34" charset="-128"/>
                <a:ea typeface="Meiryo UI" panose="020B0604030504040204" pitchFamily="34" charset="-128"/>
              </a:rPr>
              <a:t>出力層</a:t>
            </a:r>
          </a:p>
        </p:txBody>
      </p:sp>
      <p:cxnSp>
        <p:nvCxnSpPr>
          <p:cNvPr id="68" name="直線矢印コネクタ 67"/>
          <p:cNvCxnSpPr>
            <a:stCxn id="53" idx="6"/>
            <a:endCxn id="58" idx="2"/>
          </p:cNvCxnSpPr>
          <p:nvPr/>
        </p:nvCxnSpPr>
        <p:spPr>
          <a:xfrm flipV="1">
            <a:off x="4888655" y="3112034"/>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 name="直線矢印コネクタ 70"/>
          <p:cNvCxnSpPr>
            <a:stCxn id="54" idx="6"/>
            <a:endCxn id="58" idx="2"/>
          </p:cNvCxnSpPr>
          <p:nvPr/>
        </p:nvCxnSpPr>
        <p:spPr>
          <a:xfrm flipV="1">
            <a:off x="4888655" y="3112034"/>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4" name="直線矢印コネクタ 73"/>
          <p:cNvCxnSpPr>
            <a:stCxn id="55" idx="6"/>
            <a:endCxn id="58" idx="2"/>
          </p:cNvCxnSpPr>
          <p:nvPr/>
        </p:nvCxnSpPr>
        <p:spPr>
          <a:xfrm flipV="1">
            <a:off x="4888655" y="3112035"/>
            <a:ext cx="791264" cy="1798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p:cNvCxnSpPr>
            <a:stCxn id="53" idx="6"/>
            <a:endCxn id="59" idx="2"/>
          </p:cNvCxnSpPr>
          <p:nvPr/>
        </p:nvCxnSpPr>
        <p:spPr>
          <a:xfrm>
            <a:off x="4888655" y="3471700"/>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a:stCxn id="54" idx="6"/>
            <a:endCxn id="59" idx="2"/>
          </p:cNvCxnSpPr>
          <p:nvPr/>
        </p:nvCxnSpPr>
        <p:spPr>
          <a:xfrm flipV="1">
            <a:off x="4888655" y="3831366"/>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a:stCxn id="55" idx="6"/>
            <a:endCxn id="59" idx="2"/>
          </p:cNvCxnSpPr>
          <p:nvPr/>
        </p:nvCxnSpPr>
        <p:spPr>
          <a:xfrm flipV="1">
            <a:off x="4888655" y="3831365"/>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a:stCxn id="53" idx="6"/>
            <a:endCxn id="60" idx="2"/>
          </p:cNvCxnSpPr>
          <p:nvPr/>
        </p:nvCxnSpPr>
        <p:spPr>
          <a:xfrm>
            <a:off x="4888655" y="3471700"/>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a:stCxn id="54" idx="6"/>
            <a:endCxn id="60" idx="2"/>
          </p:cNvCxnSpPr>
          <p:nvPr/>
        </p:nvCxnSpPr>
        <p:spPr>
          <a:xfrm>
            <a:off x="4888655" y="4191030"/>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直線矢印コネクタ 93"/>
          <p:cNvCxnSpPr>
            <a:stCxn id="55" idx="6"/>
            <a:endCxn id="60" idx="2"/>
          </p:cNvCxnSpPr>
          <p:nvPr/>
        </p:nvCxnSpPr>
        <p:spPr>
          <a:xfrm flipV="1">
            <a:off x="4888655" y="4550696"/>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直線矢印コネクタ 97"/>
          <p:cNvCxnSpPr>
            <a:stCxn id="53" idx="6"/>
            <a:endCxn id="61" idx="2"/>
          </p:cNvCxnSpPr>
          <p:nvPr/>
        </p:nvCxnSpPr>
        <p:spPr>
          <a:xfrm>
            <a:off x="4888655" y="3471699"/>
            <a:ext cx="791264" cy="179832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a:stCxn id="54" idx="6"/>
            <a:endCxn id="61" idx="2"/>
          </p:cNvCxnSpPr>
          <p:nvPr/>
        </p:nvCxnSpPr>
        <p:spPr>
          <a:xfrm>
            <a:off x="4888655" y="4191030"/>
            <a:ext cx="791264" cy="107899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a:stCxn id="55" idx="6"/>
            <a:endCxn id="61" idx="2"/>
          </p:cNvCxnSpPr>
          <p:nvPr/>
        </p:nvCxnSpPr>
        <p:spPr>
          <a:xfrm>
            <a:off x="4888655" y="4910362"/>
            <a:ext cx="791264" cy="35966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直線矢印コネクタ 107"/>
          <p:cNvCxnSpPr>
            <a:stCxn id="58" idx="6"/>
            <a:endCxn id="63" idx="2"/>
          </p:cNvCxnSpPr>
          <p:nvPr/>
        </p:nvCxnSpPr>
        <p:spPr>
          <a:xfrm>
            <a:off x="6111517" y="311203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1" name="直線矢印コネクタ 110"/>
          <p:cNvCxnSpPr>
            <a:stCxn id="59" idx="6"/>
            <a:endCxn id="63" idx="2"/>
          </p:cNvCxnSpPr>
          <p:nvPr/>
        </p:nvCxnSpPr>
        <p:spPr>
          <a:xfrm>
            <a:off x="6111517" y="3831365"/>
            <a:ext cx="71933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a:stCxn id="60" idx="6"/>
            <a:endCxn id="63" idx="2"/>
          </p:cNvCxnSpPr>
          <p:nvPr/>
        </p:nvCxnSpPr>
        <p:spPr>
          <a:xfrm flipV="1">
            <a:off x="6111517" y="383136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7" name="直線矢印コネクタ 116"/>
          <p:cNvCxnSpPr>
            <a:stCxn id="59" idx="6"/>
            <a:endCxn id="64" idx="2"/>
          </p:cNvCxnSpPr>
          <p:nvPr/>
        </p:nvCxnSpPr>
        <p:spPr>
          <a:xfrm>
            <a:off x="6111517" y="383136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a:stCxn id="60" idx="6"/>
            <a:endCxn id="64" idx="2"/>
          </p:cNvCxnSpPr>
          <p:nvPr/>
        </p:nvCxnSpPr>
        <p:spPr>
          <a:xfrm>
            <a:off x="6111517" y="4550696"/>
            <a:ext cx="71933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3" name="直線矢印コネクタ 122"/>
          <p:cNvCxnSpPr>
            <a:stCxn id="61" idx="6"/>
            <a:endCxn id="64" idx="2"/>
          </p:cNvCxnSpPr>
          <p:nvPr/>
        </p:nvCxnSpPr>
        <p:spPr>
          <a:xfrm flipV="1">
            <a:off x="6111517" y="4550695"/>
            <a:ext cx="719331" cy="7193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6" name="二等辺三角形 125"/>
          <p:cNvSpPr/>
          <p:nvPr/>
        </p:nvSpPr>
        <p:spPr>
          <a:xfrm rot="5400000">
            <a:off x="2355481" y="3996696"/>
            <a:ext cx="3308920" cy="431597"/>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27" name="二等辺三角形 126"/>
          <p:cNvSpPr/>
          <p:nvPr/>
        </p:nvSpPr>
        <p:spPr>
          <a:xfrm rot="5400000">
            <a:off x="6167934" y="3996697"/>
            <a:ext cx="3308920" cy="431597"/>
          </a:xfrm>
          <a:prstGeom prst="triangle">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31" name="テキスト ボックス 130"/>
          <p:cNvSpPr txBox="1"/>
          <p:nvPr/>
        </p:nvSpPr>
        <p:spPr>
          <a:xfrm rot="5400000">
            <a:off x="4534549" y="5240236"/>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32" name="テキスト ボックス 131"/>
          <p:cNvSpPr txBox="1"/>
          <p:nvPr/>
        </p:nvSpPr>
        <p:spPr>
          <a:xfrm rot="5400000">
            <a:off x="5778131" y="5561991"/>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133" name="テキスト ボックス 132"/>
          <p:cNvSpPr txBox="1"/>
          <p:nvPr/>
        </p:nvSpPr>
        <p:spPr>
          <a:xfrm rot="5400000">
            <a:off x="6925213" y="482982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pic>
        <p:nvPicPr>
          <p:cNvPr id="85" name="Picture 6" descr="0.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1540" y="5723090"/>
            <a:ext cx="503531" cy="503531"/>
          </a:xfrm>
          <a:prstGeom prst="rect">
            <a:avLst/>
          </a:prstGeom>
          <a:noFill/>
          <a:extLst>
            <a:ext uri="{909E8E84-426E-40DD-AFC4-6F175D3DCCD1}">
              <a14:hiddenFill xmlns:a14="http://schemas.microsoft.com/office/drawing/2010/main">
                <a:solidFill>
                  <a:srgbClr val="FFFFFF"/>
                </a:solidFill>
              </a14:hiddenFill>
            </a:ext>
          </a:extLst>
        </p:spPr>
      </p:pic>
      <p:sp>
        <p:nvSpPr>
          <p:cNvPr id="141" name="円/楕円 140"/>
          <p:cNvSpPr/>
          <p:nvPr/>
        </p:nvSpPr>
        <p:spPr>
          <a:xfrm>
            <a:off x="8382634"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2" name="円/楕円 141"/>
          <p:cNvSpPr/>
          <p:nvPr/>
        </p:nvSpPr>
        <p:spPr>
          <a:xfrm>
            <a:off x="8382634"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3" name="円/楕円 142"/>
          <p:cNvSpPr/>
          <p:nvPr/>
        </p:nvSpPr>
        <p:spPr>
          <a:xfrm>
            <a:off x="8382634"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4" name="円/楕円 143"/>
          <p:cNvSpPr/>
          <p:nvPr/>
        </p:nvSpPr>
        <p:spPr>
          <a:xfrm>
            <a:off x="8382634"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5" name="円/楕円 144"/>
          <p:cNvSpPr/>
          <p:nvPr/>
        </p:nvSpPr>
        <p:spPr>
          <a:xfrm>
            <a:off x="8382634"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48" name="円/楕円 147"/>
          <p:cNvSpPr/>
          <p:nvPr/>
        </p:nvSpPr>
        <p:spPr>
          <a:xfrm>
            <a:off x="8382634" y="441727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2" name="円/楕円 151"/>
          <p:cNvSpPr/>
          <p:nvPr/>
        </p:nvSpPr>
        <p:spPr>
          <a:xfrm>
            <a:off x="8382634" y="459521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91" name="テキスト ボックス 90"/>
          <p:cNvSpPr txBox="1"/>
          <p:nvPr/>
        </p:nvSpPr>
        <p:spPr>
          <a:xfrm>
            <a:off x="5090964" y="5960351"/>
            <a:ext cx="1622454" cy="337872"/>
          </a:xfrm>
          <a:prstGeom prst="rect">
            <a:avLst/>
          </a:prstGeom>
          <a:noFill/>
        </p:spPr>
        <p:txBody>
          <a:bodyPr wrap="none" lIns="91336" tIns="45667" rIns="91336" bIns="45667" rtlCol="0">
            <a:spAutoFit/>
          </a:bodyPr>
          <a:lstStyle/>
          <a:p>
            <a:r>
              <a:rPr lang="en-US" altLang="ja-JP" sz="1598" dirty="0">
                <a:latin typeface="Meiryo UI" panose="020B0604030504040204" pitchFamily="34" charset="-128"/>
                <a:ea typeface="Meiryo UI" panose="020B0604030504040204" pitchFamily="34" charset="-128"/>
              </a:rPr>
              <a:t>1</a:t>
            </a:r>
            <a:r>
              <a:rPr lang="ja-JP" altLang="en-US" sz="1598" dirty="0">
                <a:latin typeface="Meiryo UI" panose="020B0604030504040204" pitchFamily="34" charset="-128"/>
                <a:ea typeface="Meiryo UI" panose="020B0604030504040204" pitchFamily="34" charset="-128"/>
              </a:rPr>
              <a:t>～</a:t>
            </a:r>
            <a:r>
              <a:rPr lang="en-US" altLang="ja-JP" sz="1598" dirty="0">
                <a:latin typeface="Meiryo UI" panose="020B0604030504040204" pitchFamily="34" charset="-128"/>
                <a:ea typeface="Meiryo UI" panose="020B0604030504040204" pitchFamily="34" charset="-128"/>
              </a:rPr>
              <a:t>2</a:t>
            </a:r>
            <a:r>
              <a:rPr lang="ja-JP" altLang="en-US" sz="1598" dirty="0">
                <a:latin typeface="Meiryo UI" panose="020B0604030504040204" pitchFamily="34" charset="-128"/>
                <a:ea typeface="Meiryo UI" panose="020B0604030504040204" pitchFamily="34" charset="-128"/>
              </a:rPr>
              <a:t>層の中間層</a:t>
            </a:r>
          </a:p>
        </p:txBody>
      </p:sp>
      <p:sp>
        <p:nvSpPr>
          <p:cNvPr id="158" name="円/楕円 157"/>
          <p:cNvSpPr/>
          <p:nvPr/>
        </p:nvSpPr>
        <p:spPr>
          <a:xfrm>
            <a:off x="8958100" y="303948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59" name="円/楕円 158"/>
          <p:cNvSpPr/>
          <p:nvPr/>
        </p:nvSpPr>
        <p:spPr>
          <a:xfrm>
            <a:off x="8958100" y="320985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0" name="円/楕円 159"/>
          <p:cNvSpPr/>
          <p:nvPr/>
        </p:nvSpPr>
        <p:spPr>
          <a:xfrm>
            <a:off x="8958100"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1" name="円/楕円 160"/>
          <p:cNvSpPr/>
          <p:nvPr/>
        </p:nvSpPr>
        <p:spPr>
          <a:xfrm>
            <a:off x="8958100"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2" name="円/楕円 161"/>
          <p:cNvSpPr/>
          <p:nvPr/>
        </p:nvSpPr>
        <p:spPr>
          <a:xfrm>
            <a:off x="8958100"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3" name="円/楕円 162"/>
          <p:cNvSpPr/>
          <p:nvPr/>
        </p:nvSpPr>
        <p:spPr>
          <a:xfrm>
            <a:off x="8958100"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4" name="円/楕円 163"/>
          <p:cNvSpPr/>
          <p:nvPr/>
        </p:nvSpPr>
        <p:spPr>
          <a:xfrm>
            <a:off x="8958100"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5" name="円/楕円 164"/>
          <p:cNvSpPr/>
          <p:nvPr/>
        </p:nvSpPr>
        <p:spPr>
          <a:xfrm>
            <a:off x="8958100"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6" name="円/楕円 165"/>
          <p:cNvSpPr/>
          <p:nvPr/>
        </p:nvSpPr>
        <p:spPr>
          <a:xfrm>
            <a:off x="8958100"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7" name="円/楕円 166"/>
          <p:cNvSpPr/>
          <p:nvPr/>
        </p:nvSpPr>
        <p:spPr>
          <a:xfrm>
            <a:off x="8958100" y="457657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8" name="円/楕円 167"/>
          <p:cNvSpPr/>
          <p:nvPr/>
        </p:nvSpPr>
        <p:spPr>
          <a:xfrm>
            <a:off x="8958100" y="474694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69" name="円/楕円 168"/>
          <p:cNvSpPr/>
          <p:nvPr/>
        </p:nvSpPr>
        <p:spPr>
          <a:xfrm>
            <a:off x="8958100" y="492837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3" name="円/楕円 172"/>
          <p:cNvSpPr/>
          <p:nvPr/>
        </p:nvSpPr>
        <p:spPr>
          <a:xfrm>
            <a:off x="8958100" y="510631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6" name="円/楕円 175"/>
          <p:cNvSpPr/>
          <p:nvPr/>
        </p:nvSpPr>
        <p:spPr>
          <a:xfrm>
            <a:off x="9533564"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7" name="円/楕円 176"/>
          <p:cNvSpPr/>
          <p:nvPr/>
        </p:nvSpPr>
        <p:spPr>
          <a:xfrm>
            <a:off x="9533564"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8" name="円/楕円 177"/>
          <p:cNvSpPr/>
          <p:nvPr/>
        </p:nvSpPr>
        <p:spPr>
          <a:xfrm>
            <a:off x="9533564"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79" name="円/楕円 178"/>
          <p:cNvSpPr/>
          <p:nvPr/>
        </p:nvSpPr>
        <p:spPr>
          <a:xfrm>
            <a:off x="9533564"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0" name="円/楕円 179"/>
          <p:cNvSpPr/>
          <p:nvPr/>
        </p:nvSpPr>
        <p:spPr>
          <a:xfrm>
            <a:off x="9533564"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1" name="円/楕円 180"/>
          <p:cNvSpPr/>
          <p:nvPr/>
        </p:nvSpPr>
        <p:spPr>
          <a:xfrm>
            <a:off x="9533564"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2" name="円/楕円 181"/>
          <p:cNvSpPr/>
          <p:nvPr/>
        </p:nvSpPr>
        <p:spPr>
          <a:xfrm>
            <a:off x="9533564"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3" name="円/楕円 182"/>
          <p:cNvSpPr/>
          <p:nvPr/>
        </p:nvSpPr>
        <p:spPr>
          <a:xfrm>
            <a:off x="9533564" y="458764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87" name="円/楕円 186"/>
          <p:cNvSpPr/>
          <p:nvPr/>
        </p:nvSpPr>
        <p:spPr>
          <a:xfrm>
            <a:off x="9533564" y="4765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2" name="円/楕円 191"/>
          <p:cNvSpPr/>
          <p:nvPr/>
        </p:nvSpPr>
        <p:spPr>
          <a:xfrm>
            <a:off x="11483368" y="3380219"/>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3" name="円/楕円 192"/>
          <p:cNvSpPr/>
          <p:nvPr/>
        </p:nvSpPr>
        <p:spPr>
          <a:xfrm>
            <a:off x="11483368"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4" name="円/楕円 193"/>
          <p:cNvSpPr/>
          <p:nvPr/>
        </p:nvSpPr>
        <p:spPr>
          <a:xfrm>
            <a:off x="11483368"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5" name="円/楕円 194"/>
          <p:cNvSpPr/>
          <p:nvPr/>
        </p:nvSpPr>
        <p:spPr>
          <a:xfrm>
            <a:off x="11483368"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6" name="円/楕円 195"/>
          <p:cNvSpPr/>
          <p:nvPr/>
        </p:nvSpPr>
        <p:spPr>
          <a:xfrm>
            <a:off x="11483368"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7" name="円/楕円 196"/>
          <p:cNvSpPr/>
          <p:nvPr/>
        </p:nvSpPr>
        <p:spPr>
          <a:xfrm>
            <a:off x="11483368"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8" name="円/楕円 197"/>
          <p:cNvSpPr/>
          <p:nvPr/>
        </p:nvSpPr>
        <p:spPr>
          <a:xfrm>
            <a:off x="11483368" y="4406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199" name="円/楕円 198"/>
          <p:cNvSpPr/>
          <p:nvPr/>
        </p:nvSpPr>
        <p:spPr>
          <a:xfrm>
            <a:off x="11483368" y="458764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03" name="円/楕円 202"/>
          <p:cNvSpPr/>
          <p:nvPr/>
        </p:nvSpPr>
        <p:spPr>
          <a:xfrm>
            <a:off x="11483368" y="4765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09" name="円/楕円 208"/>
          <p:cNvSpPr/>
          <p:nvPr/>
        </p:nvSpPr>
        <p:spPr>
          <a:xfrm>
            <a:off x="10109028" y="355058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0" name="円/楕円 209"/>
          <p:cNvSpPr/>
          <p:nvPr/>
        </p:nvSpPr>
        <p:spPr>
          <a:xfrm>
            <a:off x="10109028" y="3720954"/>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1" name="円/楕円 210"/>
          <p:cNvSpPr/>
          <p:nvPr/>
        </p:nvSpPr>
        <p:spPr>
          <a:xfrm>
            <a:off x="10109028" y="389132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2" name="円/楕円 211"/>
          <p:cNvSpPr/>
          <p:nvPr/>
        </p:nvSpPr>
        <p:spPr>
          <a:xfrm>
            <a:off x="10109028" y="406169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3" name="円/楕円 212"/>
          <p:cNvSpPr/>
          <p:nvPr/>
        </p:nvSpPr>
        <p:spPr>
          <a:xfrm>
            <a:off x="10109028" y="4232058"/>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4" name="円/楕円 213"/>
          <p:cNvSpPr/>
          <p:nvPr/>
        </p:nvSpPr>
        <p:spPr>
          <a:xfrm>
            <a:off x="10109028" y="441727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18" name="円/楕円 217"/>
          <p:cNvSpPr/>
          <p:nvPr/>
        </p:nvSpPr>
        <p:spPr>
          <a:xfrm>
            <a:off x="10109028" y="459521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93" name="直線コネクタ 92"/>
          <p:cNvCxnSpPr>
            <a:stCxn id="141" idx="7"/>
            <a:endCxn id="158" idx="2"/>
          </p:cNvCxnSpPr>
          <p:nvPr/>
        </p:nvCxnSpPr>
        <p:spPr>
          <a:xfrm flipV="1">
            <a:off x="8469885" y="3090594"/>
            <a:ext cx="488213" cy="47496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a:stCxn id="158" idx="6"/>
            <a:endCxn id="176" idx="1"/>
          </p:cNvCxnSpPr>
          <p:nvPr/>
        </p:nvCxnSpPr>
        <p:spPr>
          <a:xfrm>
            <a:off x="9060319" y="3090593"/>
            <a:ext cx="488213" cy="304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a:stCxn id="176" idx="6"/>
            <a:endCxn id="209" idx="2"/>
          </p:cNvCxnSpPr>
          <p:nvPr/>
        </p:nvCxnSpPr>
        <p:spPr>
          <a:xfrm>
            <a:off x="9635785" y="3431330"/>
            <a:ext cx="473244" cy="170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直線コネクタ 228"/>
          <p:cNvCxnSpPr>
            <a:stCxn id="247" idx="6"/>
            <a:endCxn id="192" idx="2"/>
          </p:cNvCxnSpPr>
          <p:nvPr/>
        </p:nvCxnSpPr>
        <p:spPr>
          <a:xfrm flipV="1">
            <a:off x="11010126" y="3431328"/>
            <a:ext cx="473244" cy="189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4" name="直線コネクタ 233"/>
          <p:cNvCxnSpPr>
            <a:stCxn id="152" idx="5"/>
            <a:endCxn id="173" idx="2"/>
          </p:cNvCxnSpPr>
          <p:nvPr/>
        </p:nvCxnSpPr>
        <p:spPr>
          <a:xfrm>
            <a:off x="8469885" y="4682462"/>
            <a:ext cx="488213" cy="474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直線コネクタ 236"/>
          <p:cNvCxnSpPr>
            <a:stCxn id="173" idx="6"/>
            <a:endCxn id="187" idx="3"/>
          </p:cNvCxnSpPr>
          <p:nvPr/>
        </p:nvCxnSpPr>
        <p:spPr>
          <a:xfrm flipV="1">
            <a:off x="9060319" y="4852831"/>
            <a:ext cx="488213" cy="3045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直線コネクタ 239"/>
          <p:cNvCxnSpPr>
            <a:stCxn id="187" idx="6"/>
            <a:endCxn id="218" idx="2"/>
          </p:cNvCxnSpPr>
          <p:nvPr/>
        </p:nvCxnSpPr>
        <p:spPr>
          <a:xfrm flipV="1">
            <a:off x="9635785" y="4646322"/>
            <a:ext cx="473244" cy="1703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直線コネクタ 242"/>
          <p:cNvCxnSpPr>
            <a:stCxn id="254" idx="6"/>
            <a:endCxn id="203" idx="2"/>
          </p:cNvCxnSpPr>
          <p:nvPr/>
        </p:nvCxnSpPr>
        <p:spPr>
          <a:xfrm>
            <a:off x="11010126" y="4646283"/>
            <a:ext cx="473244" cy="1704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7" name="円/楕円 246"/>
          <p:cNvSpPr/>
          <p:nvPr/>
        </p:nvSpPr>
        <p:spPr>
          <a:xfrm>
            <a:off x="10907904" y="3569476"/>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48" name="円/楕円 247"/>
          <p:cNvSpPr/>
          <p:nvPr/>
        </p:nvSpPr>
        <p:spPr>
          <a:xfrm>
            <a:off x="10907904" y="373984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49" name="円/楕円 248"/>
          <p:cNvSpPr/>
          <p:nvPr/>
        </p:nvSpPr>
        <p:spPr>
          <a:xfrm>
            <a:off x="10907904" y="3910211"/>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0" name="円/楕円 249"/>
          <p:cNvSpPr/>
          <p:nvPr/>
        </p:nvSpPr>
        <p:spPr>
          <a:xfrm>
            <a:off x="10907904" y="4080580"/>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1" name="円/楕円 250"/>
          <p:cNvSpPr/>
          <p:nvPr/>
        </p:nvSpPr>
        <p:spPr>
          <a:xfrm>
            <a:off x="10907904" y="4250947"/>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3" name="円/楕円 252"/>
          <p:cNvSpPr/>
          <p:nvPr/>
        </p:nvSpPr>
        <p:spPr>
          <a:xfrm>
            <a:off x="10907904" y="4417233"/>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54" name="円/楕円 253"/>
          <p:cNvSpPr/>
          <p:nvPr/>
        </p:nvSpPr>
        <p:spPr>
          <a:xfrm>
            <a:off x="10907904" y="4595172"/>
            <a:ext cx="102221" cy="102221"/>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sp>
        <p:nvSpPr>
          <p:cNvPr id="263" name="テキスト ボックス 262"/>
          <p:cNvSpPr txBox="1"/>
          <p:nvPr/>
        </p:nvSpPr>
        <p:spPr>
          <a:xfrm rot="5400000">
            <a:off x="8325815" y="481967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4" name="テキスト ボックス 263"/>
          <p:cNvSpPr txBox="1"/>
          <p:nvPr/>
        </p:nvSpPr>
        <p:spPr>
          <a:xfrm rot="5400000">
            <a:off x="8887365" y="5333505"/>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5" name="テキスト ボックス 264"/>
          <p:cNvSpPr txBox="1"/>
          <p:nvPr/>
        </p:nvSpPr>
        <p:spPr>
          <a:xfrm rot="5400000">
            <a:off x="9470441" y="5001601"/>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6" name="テキスト ボックス 265"/>
          <p:cNvSpPr txBox="1"/>
          <p:nvPr/>
        </p:nvSpPr>
        <p:spPr>
          <a:xfrm rot="5400000">
            <a:off x="10045905" y="4808638"/>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7" name="テキスト ボックス 266"/>
          <p:cNvSpPr txBox="1"/>
          <p:nvPr/>
        </p:nvSpPr>
        <p:spPr>
          <a:xfrm rot="5400000">
            <a:off x="10843473" y="4816250"/>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8" name="テキスト ボックス 267"/>
          <p:cNvSpPr txBox="1"/>
          <p:nvPr/>
        </p:nvSpPr>
        <p:spPr>
          <a:xfrm rot="5400000">
            <a:off x="11412633" y="499056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69" name="テキスト ボックス 268"/>
          <p:cNvSpPr txBox="1"/>
          <p:nvPr/>
        </p:nvSpPr>
        <p:spPr>
          <a:xfrm>
            <a:off x="10361387" y="3991144"/>
            <a:ext cx="415288" cy="368905"/>
          </a:xfrm>
          <a:prstGeom prst="rect">
            <a:avLst/>
          </a:prstGeom>
          <a:noFill/>
        </p:spPr>
        <p:txBody>
          <a:bodyPr wrap="none" lIns="91336" tIns="45667" rIns="91336" bIns="45667" rtlCol="0">
            <a:spAutoFit/>
          </a:bodyPr>
          <a:lstStyle/>
          <a:p>
            <a:r>
              <a:rPr lang="en-US" altLang="ja-JP" sz="1798" dirty="0">
                <a:latin typeface="Meiryo UI" panose="020B0604030504040204" pitchFamily="34" charset="-128"/>
                <a:ea typeface="Meiryo UI" panose="020B0604030504040204" pitchFamily="34" charset="-128"/>
              </a:rPr>
              <a:t>…</a:t>
            </a:r>
            <a:endParaRPr lang="ja-JP" altLang="en-US" sz="1798" dirty="0">
              <a:latin typeface="Meiryo UI" panose="020B0604030504040204" pitchFamily="34" charset="-128"/>
              <a:ea typeface="Meiryo UI" panose="020B0604030504040204" pitchFamily="34" charset="-128"/>
            </a:endParaRPr>
          </a:p>
        </p:txBody>
      </p:sp>
      <p:sp>
        <p:nvSpPr>
          <p:cNvPr id="270" name="テキスト ボックス 269"/>
          <p:cNvSpPr txBox="1"/>
          <p:nvPr/>
        </p:nvSpPr>
        <p:spPr>
          <a:xfrm>
            <a:off x="8110128" y="3050505"/>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入力層</a:t>
            </a:r>
          </a:p>
        </p:txBody>
      </p:sp>
      <p:sp>
        <p:nvSpPr>
          <p:cNvPr id="271" name="テキスト ボックス 270"/>
          <p:cNvSpPr txBox="1"/>
          <p:nvPr/>
        </p:nvSpPr>
        <p:spPr>
          <a:xfrm>
            <a:off x="11203250" y="3050505"/>
            <a:ext cx="645658" cy="276711"/>
          </a:xfrm>
          <a:prstGeom prst="rect">
            <a:avLst/>
          </a:prstGeom>
          <a:noFill/>
        </p:spPr>
        <p:txBody>
          <a:bodyPr wrap="none" lIns="91336" tIns="45667" rIns="91336" bIns="45667" rtlCol="0">
            <a:spAutoFit/>
          </a:bodyPr>
          <a:lstStyle/>
          <a:p>
            <a:r>
              <a:rPr lang="ja-JP" altLang="en-US" sz="1199" dirty="0">
                <a:latin typeface="Meiryo UI" panose="020B0604030504040204" pitchFamily="34" charset="-128"/>
                <a:ea typeface="Meiryo UI" panose="020B0604030504040204" pitchFamily="34" charset="-128"/>
              </a:rPr>
              <a:t>出力層</a:t>
            </a:r>
          </a:p>
        </p:txBody>
      </p:sp>
      <p:sp>
        <p:nvSpPr>
          <p:cNvPr id="227" name="右中かっこ 226"/>
          <p:cNvSpPr/>
          <p:nvPr/>
        </p:nvSpPr>
        <p:spPr>
          <a:xfrm rot="16200000">
            <a:off x="9872486" y="1708720"/>
            <a:ext cx="143866" cy="2373791"/>
          </a:xfrm>
          <a:prstGeom prst="rightBrace">
            <a:avLst>
              <a:gd name="adj1" fmla="val 4206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lIns="91336" tIns="45667" rIns="91336" bIns="45667" spcCol="0" rtlCol="0" anchor="ctr"/>
          <a:lstStyle/>
          <a:p>
            <a:pPr algn="ctr"/>
            <a:endParaRPr lang="ja-JP" altLang="en-US" sz="1798">
              <a:latin typeface="Meiryo UI" panose="020B0604030504040204" pitchFamily="34" charset="-128"/>
              <a:ea typeface="Meiryo UI" panose="020B0604030504040204" pitchFamily="34" charset="-128"/>
            </a:endParaRPr>
          </a:p>
        </p:txBody>
      </p:sp>
      <p:cxnSp>
        <p:nvCxnSpPr>
          <p:cNvPr id="273" name="直線コネクタ 272"/>
          <p:cNvCxnSpPr>
            <a:stCxn id="209" idx="6"/>
            <a:endCxn id="247" idx="2"/>
          </p:cNvCxnSpPr>
          <p:nvPr/>
        </p:nvCxnSpPr>
        <p:spPr>
          <a:xfrm>
            <a:off x="10211249" y="3601698"/>
            <a:ext cx="696655" cy="188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6" name="直線コネクタ 275"/>
          <p:cNvCxnSpPr>
            <a:stCxn id="218" idx="6"/>
            <a:endCxn id="254" idx="2"/>
          </p:cNvCxnSpPr>
          <p:nvPr/>
        </p:nvCxnSpPr>
        <p:spPr>
          <a:xfrm flipV="1">
            <a:off x="10211249" y="4646282"/>
            <a:ext cx="696655" cy="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9" name="テキスト ボックス 278"/>
          <p:cNvSpPr txBox="1"/>
          <p:nvPr/>
        </p:nvSpPr>
        <p:spPr>
          <a:xfrm>
            <a:off x="9134589" y="5354721"/>
            <a:ext cx="2506391" cy="583516"/>
          </a:xfrm>
          <a:prstGeom prst="rect">
            <a:avLst/>
          </a:prstGeom>
          <a:noFill/>
        </p:spPr>
        <p:txBody>
          <a:bodyPr wrap="none" lIns="91336" tIns="45667" rIns="91336" bIns="45667" rtlCol="0">
            <a:spAutoFit/>
          </a:bodyPr>
          <a:lstStyle/>
          <a:p>
            <a:r>
              <a:rPr lang="en-US" altLang="ja-JP" sz="1598" dirty="0">
                <a:latin typeface="Meiryo UI" panose="020B0604030504040204" pitchFamily="34" charset="-128"/>
                <a:ea typeface="Meiryo UI" panose="020B0604030504040204" pitchFamily="34" charset="-128"/>
              </a:rPr>
              <a:t>3</a:t>
            </a:r>
            <a:r>
              <a:rPr lang="ja-JP" altLang="en-US" sz="1598" dirty="0">
                <a:latin typeface="Meiryo UI" panose="020B0604030504040204" pitchFamily="34" charset="-128"/>
                <a:ea typeface="Meiryo UI" panose="020B0604030504040204" pitchFamily="34" charset="-128"/>
              </a:rPr>
              <a:t>層～</a:t>
            </a:r>
            <a:r>
              <a:rPr lang="en-US" altLang="ja-JP" sz="1598" dirty="0">
                <a:latin typeface="Meiryo UI" panose="020B0604030504040204" pitchFamily="34" charset="-128"/>
                <a:ea typeface="Meiryo UI" panose="020B0604030504040204" pitchFamily="34" charset="-128"/>
              </a:rPr>
              <a:t>1000</a:t>
            </a:r>
            <a:r>
              <a:rPr lang="ja-JP" altLang="en-US" sz="1598" dirty="0">
                <a:latin typeface="Meiryo UI" panose="020B0604030504040204" pitchFamily="34" charset="-128"/>
                <a:ea typeface="Meiryo UI" panose="020B0604030504040204" pitchFamily="34" charset="-128"/>
              </a:rPr>
              <a:t>以上の中間層</a:t>
            </a:r>
            <a:endParaRPr lang="en-US" altLang="ja-JP" sz="1598" dirty="0">
              <a:latin typeface="Meiryo UI" panose="020B0604030504040204" pitchFamily="34" charset="-128"/>
              <a:ea typeface="Meiryo UI" panose="020B0604030504040204" pitchFamily="34" charset="-128"/>
            </a:endParaRPr>
          </a:p>
          <a:p>
            <a:r>
              <a:rPr lang="ja-JP" altLang="en-US" sz="1598" dirty="0">
                <a:latin typeface="Meiryo UI" panose="020B0604030504040204" pitchFamily="34" charset="-128"/>
                <a:ea typeface="Meiryo UI" panose="020B0604030504040204" pitchFamily="34" charset="-128"/>
              </a:rPr>
              <a:t>数十Ｍ規模のニューロン数</a:t>
            </a:r>
            <a:endParaRPr lang="en-US" altLang="ja-JP" sz="1598" dirty="0">
              <a:latin typeface="Meiryo UI" panose="020B0604030504040204" pitchFamily="34" charset="-128"/>
              <a:ea typeface="Meiryo UI" panose="020B0604030504040204" pitchFamily="34" charset="-128"/>
            </a:endParaRPr>
          </a:p>
        </p:txBody>
      </p:sp>
      <p:sp>
        <p:nvSpPr>
          <p:cNvPr id="236" name="テキスト ボックス 235"/>
          <p:cNvSpPr txBox="1"/>
          <p:nvPr/>
        </p:nvSpPr>
        <p:spPr>
          <a:xfrm>
            <a:off x="8182059" y="5877272"/>
            <a:ext cx="3691379" cy="645007"/>
          </a:xfrm>
          <a:prstGeom prst="rect">
            <a:avLst/>
          </a:prstGeom>
          <a:noFill/>
        </p:spPr>
        <p:txBody>
          <a:bodyPr wrap="none" lIns="91336" tIns="45667" rIns="91336" bIns="45667" rtlCol="0">
            <a:spAutoFit/>
          </a:bodyPr>
          <a:lstStyle/>
          <a:p>
            <a:r>
              <a:rPr lang="ja-JP" altLang="en-US" sz="1798" b="1" dirty="0">
                <a:solidFill>
                  <a:schemeClr val="accent1">
                    <a:lumMod val="60000"/>
                    <a:lumOff val="40000"/>
                  </a:schemeClr>
                </a:solidFill>
                <a:latin typeface="Meiryo UI" panose="020B0604030504040204" pitchFamily="34" charset="-128"/>
                <a:ea typeface="Meiryo UI" panose="020B0604030504040204" pitchFamily="34" charset="-128"/>
              </a:rPr>
              <a:t>大規模なニューラルネットワークの</a:t>
            </a:r>
            <a:endParaRPr lang="en-US" altLang="ja-JP" sz="1798" b="1" dirty="0">
              <a:solidFill>
                <a:schemeClr val="accent1">
                  <a:lumMod val="60000"/>
                  <a:lumOff val="40000"/>
                </a:schemeClr>
              </a:solidFill>
              <a:latin typeface="Meiryo UI" panose="020B0604030504040204" pitchFamily="34" charset="-128"/>
              <a:ea typeface="Meiryo UI" panose="020B0604030504040204" pitchFamily="34" charset="-128"/>
            </a:endParaRPr>
          </a:p>
          <a:p>
            <a:r>
              <a:rPr lang="ja-JP" altLang="en-US" sz="1798" b="1" dirty="0">
                <a:solidFill>
                  <a:schemeClr val="accent1">
                    <a:lumMod val="60000"/>
                    <a:lumOff val="40000"/>
                  </a:schemeClr>
                </a:solidFill>
                <a:latin typeface="Meiryo UI" panose="020B0604030504040204" pitchFamily="34" charset="-128"/>
                <a:ea typeface="Meiryo UI" panose="020B0604030504040204" pitchFamily="34" charset="-128"/>
              </a:rPr>
              <a:t>学習が可能になり、大幅に性能向上</a:t>
            </a:r>
          </a:p>
        </p:txBody>
      </p:sp>
      <p:cxnSp>
        <p:nvCxnSpPr>
          <p:cNvPr id="283" name="直線矢印コネクタ 282"/>
          <p:cNvCxnSpPr>
            <a:stCxn id="58" idx="6"/>
            <a:endCxn id="64" idx="2"/>
          </p:cNvCxnSpPr>
          <p:nvPr/>
        </p:nvCxnSpPr>
        <p:spPr>
          <a:xfrm>
            <a:off x="6111517" y="3112034"/>
            <a:ext cx="719331" cy="14386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6" name="直線矢印コネクタ 285"/>
          <p:cNvCxnSpPr>
            <a:stCxn id="61" idx="6"/>
            <a:endCxn id="63" idx="2"/>
          </p:cNvCxnSpPr>
          <p:nvPr/>
        </p:nvCxnSpPr>
        <p:spPr>
          <a:xfrm flipV="1">
            <a:off x="6111517" y="3831366"/>
            <a:ext cx="719331" cy="143866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9" name="テキスト ボックス 138">
            <a:extLst>
              <a:ext uri="{FF2B5EF4-FFF2-40B4-BE49-F238E27FC236}">
                <a16:creationId xmlns:a16="http://schemas.microsoft.com/office/drawing/2014/main" id="{3A713FFA-5621-3B4E-B7B3-BBA6A9CB2AB5}"/>
              </a:ext>
            </a:extLst>
          </p:cNvPr>
          <p:cNvSpPr txBox="1"/>
          <p:nvPr/>
        </p:nvSpPr>
        <p:spPr>
          <a:xfrm>
            <a:off x="302174" y="1988840"/>
            <a:ext cx="1294795" cy="368938"/>
          </a:xfrm>
          <a:prstGeom prst="rect">
            <a:avLst/>
          </a:prstGeom>
          <a:noFill/>
        </p:spPr>
        <p:txBody>
          <a:bodyPr wrap="square" lIns="91336" tIns="45667" rIns="91336" bIns="45667" rtlCol="0">
            <a:spAutoFit/>
          </a:bodyPr>
          <a:lstStyle/>
          <a:p>
            <a:r>
              <a:rPr lang="ja-JP" altLang="en-US" sz="1798" b="1" u="sng" dirty="0">
                <a:solidFill>
                  <a:schemeClr val="tx2"/>
                </a:solidFill>
                <a:effectLst>
                  <a:glow rad="101600">
                    <a:schemeClr val="bg1"/>
                  </a:glow>
                </a:effectLst>
                <a:latin typeface="Meiryo UI" panose="020B0604030504040204" pitchFamily="34" charset="-128"/>
                <a:ea typeface="Meiryo UI" panose="020B0604030504040204" pitchFamily="34" charset="-128"/>
              </a:rPr>
              <a:t>神経細胞</a:t>
            </a:r>
          </a:p>
        </p:txBody>
      </p:sp>
      <p:sp>
        <p:nvSpPr>
          <p:cNvPr id="9" name="正方形/長方形 8">
            <a:extLst>
              <a:ext uri="{FF2B5EF4-FFF2-40B4-BE49-F238E27FC236}">
                <a16:creationId xmlns:a16="http://schemas.microsoft.com/office/drawing/2014/main" id="{066B4836-2C2F-6342-AD06-8B10B94E1E20}"/>
              </a:ext>
            </a:extLst>
          </p:cNvPr>
          <p:cNvSpPr/>
          <p:nvPr/>
        </p:nvSpPr>
        <p:spPr>
          <a:xfrm>
            <a:off x="479376" y="3769876"/>
            <a:ext cx="3026630" cy="523220"/>
          </a:xfrm>
          <a:prstGeom prst="rect">
            <a:avLst/>
          </a:prstGeom>
        </p:spPr>
        <p:txBody>
          <a:bodyPr wrap="square">
            <a:spAutoFit/>
          </a:bodyPr>
          <a:lstStyle/>
          <a:p>
            <a:r>
              <a:rPr lang="ja-JP" altLang="en-US" sz="1400">
                <a:solidFill>
                  <a:srgbClr val="202122"/>
                </a:solidFill>
                <a:latin typeface="Arial" panose="020B0604020202020204" pitchFamily="34" charset="0"/>
              </a:rPr>
              <a:t>複数の細胞からの入力刺激を受け、情報を修飾加工して他の細胞に伝達</a:t>
            </a:r>
            <a:endParaRPr lang="ja-JP" altLang="en-US" sz="1400"/>
          </a:p>
        </p:txBody>
      </p:sp>
      <p:grpSp>
        <p:nvGrpSpPr>
          <p:cNvPr id="3" name="グループ化 2">
            <a:extLst>
              <a:ext uri="{FF2B5EF4-FFF2-40B4-BE49-F238E27FC236}">
                <a16:creationId xmlns:a16="http://schemas.microsoft.com/office/drawing/2014/main" id="{1E2B0158-844A-0F41-AE7F-2FE5273D8E41}"/>
              </a:ext>
            </a:extLst>
          </p:cNvPr>
          <p:cNvGrpSpPr/>
          <p:nvPr/>
        </p:nvGrpSpPr>
        <p:grpSpPr>
          <a:xfrm>
            <a:off x="94205" y="2132856"/>
            <a:ext cx="2899939" cy="1677716"/>
            <a:chOff x="94205" y="2132856"/>
            <a:chExt cx="2899939" cy="1677716"/>
          </a:xfrm>
        </p:grpSpPr>
        <p:pic>
          <p:nvPicPr>
            <p:cNvPr id="7" name="図 6">
              <a:extLst>
                <a:ext uri="{FF2B5EF4-FFF2-40B4-BE49-F238E27FC236}">
                  <a16:creationId xmlns:a16="http://schemas.microsoft.com/office/drawing/2014/main" id="{B4F0B54E-F6BD-A14F-8C6A-4AAB729BEBD5}"/>
                </a:ext>
              </a:extLst>
            </p:cNvPr>
            <p:cNvPicPr>
              <a:picLocks noChangeAspect="1"/>
            </p:cNvPicPr>
            <p:nvPr/>
          </p:nvPicPr>
          <p:blipFill>
            <a:blip r:embed="rId4"/>
            <a:stretch>
              <a:fillRect/>
            </a:stretch>
          </p:blipFill>
          <p:spPr>
            <a:xfrm>
              <a:off x="688005" y="2132856"/>
              <a:ext cx="2306139" cy="1677716"/>
            </a:xfrm>
            <a:prstGeom prst="rect">
              <a:avLst/>
            </a:prstGeom>
          </p:spPr>
        </p:pic>
        <p:sp>
          <p:nvSpPr>
            <p:cNvPr id="10" name="右矢印 9">
              <a:extLst>
                <a:ext uri="{FF2B5EF4-FFF2-40B4-BE49-F238E27FC236}">
                  <a16:creationId xmlns:a16="http://schemas.microsoft.com/office/drawing/2014/main" id="{370FDDA8-C16D-DC4A-AE83-DB3CEE3A78E0}"/>
                </a:ext>
              </a:extLst>
            </p:cNvPr>
            <p:cNvSpPr/>
            <p:nvPr/>
          </p:nvSpPr>
          <p:spPr>
            <a:xfrm rot="652469">
              <a:off x="106145" y="2307077"/>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ja-JP" altLang="en-US" dirty="0">
                <a:solidFill>
                  <a:srgbClr val="FF0000"/>
                </a:solidFill>
              </a:endParaRPr>
            </a:p>
          </p:txBody>
        </p:sp>
        <p:sp>
          <p:nvSpPr>
            <p:cNvPr id="146" name="右矢印 145">
              <a:extLst>
                <a:ext uri="{FF2B5EF4-FFF2-40B4-BE49-F238E27FC236}">
                  <a16:creationId xmlns:a16="http://schemas.microsoft.com/office/drawing/2014/main" id="{E8CB103C-77D5-AD4F-8435-0DBBDE8D26E1}"/>
                </a:ext>
              </a:extLst>
            </p:cNvPr>
            <p:cNvSpPr/>
            <p:nvPr/>
          </p:nvSpPr>
          <p:spPr>
            <a:xfrm>
              <a:off x="94205" y="2789344"/>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ja-JP" altLang="en-US" dirty="0">
                <a:solidFill>
                  <a:srgbClr val="FF0000"/>
                </a:solidFill>
              </a:endParaRPr>
            </a:p>
          </p:txBody>
        </p:sp>
        <p:sp>
          <p:nvSpPr>
            <p:cNvPr id="147" name="右矢印 146">
              <a:extLst>
                <a:ext uri="{FF2B5EF4-FFF2-40B4-BE49-F238E27FC236}">
                  <a16:creationId xmlns:a16="http://schemas.microsoft.com/office/drawing/2014/main" id="{78F0ED3B-DCE2-D24A-A3DD-F08CACB7D581}"/>
                </a:ext>
              </a:extLst>
            </p:cNvPr>
            <p:cNvSpPr/>
            <p:nvPr/>
          </p:nvSpPr>
          <p:spPr>
            <a:xfrm rot="20336651">
              <a:off x="210876" y="3331669"/>
              <a:ext cx="659302" cy="425135"/>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a:solidFill>
                    <a:srgbClr val="FF0000"/>
                  </a:solidFill>
                </a:rPr>
                <a:t>刺激</a:t>
              </a:r>
              <a:endParaRPr kumimoji="1" lang="en-US" altLang="ja-JP" dirty="0">
                <a:solidFill>
                  <a:srgbClr val="FF0000"/>
                </a:solidFill>
              </a:endParaRPr>
            </a:p>
          </p:txBody>
        </p:sp>
      </p:grpSp>
      <p:grpSp>
        <p:nvGrpSpPr>
          <p:cNvPr id="18" name="グループ化 17">
            <a:extLst>
              <a:ext uri="{FF2B5EF4-FFF2-40B4-BE49-F238E27FC236}">
                <a16:creationId xmlns:a16="http://schemas.microsoft.com/office/drawing/2014/main" id="{8EE0F0DA-F53B-6C45-B0EE-FBBFB92262A7}"/>
              </a:ext>
            </a:extLst>
          </p:cNvPr>
          <p:cNvGrpSpPr/>
          <p:nvPr/>
        </p:nvGrpSpPr>
        <p:grpSpPr>
          <a:xfrm>
            <a:off x="100691" y="4221088"/>
            <a:ext cx="2610933" cy="2304256"/>
            <a:chOff x="100691" y="4149080"/>
            <a:chExt cx="2610933" cy="2304256"/>
          </a:xfrm>
        </p:grpSpPr>
        <p:sp>
          <p:nvSpPr>
            <p:cNvPr id="8" name="テキスト ボックス 7"/>
            <p:cNvSpPr txBox="1"/>
            <p:nvPr/>
          </p:nvSpPr>
          <p:spPr>
            <a:xfrm>
              <a:off x="100691" y="4149080"/>
              <a:ext cx="1909424" cy="368618"/>
            </a:xfrm>
            <a:prstGeom prst="rect">
              <a:avLst/>
            </a:prstGeom>
            <a:noFill/>
          </p:spPr>
          <p:txBody>
            <a:bodyPr wrap="square" lIns="91336" tIns="45667" rIns="91336" bIns="45667" rtlCol="0">
              <a:spAutoFit/>
            </a:bodyPr>
            <a:lstStyle/>
            <a:p>
              <a:r>
                <a:rPr lang="ja-JP" altLang="en-US" sz="1798" b="1" u="sng" dirty="0">
                  <a:solidFill>
                    <a:schemeClr val="tx2"/>
                  </a:solidFill>
                </a:rPr>
                <a:t>人工ニューロン</a:t>
              </a:r>
            </a:p>
          </p:txBody>
        </p:sp>
        <p:sp>
          <p:nvSpPr>
            <p:cNvPr id="12" name="円/楕円 11"/>
            <p:cNvSpPr/>
            <p:nvPr/>
          </p:nvSpPr>
          <p:spPr>
            <a:xfrm>
              <a:off x="1257040" y="5283603"/>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cxnSp>
          <p:nvCxnSpPr>
            <p:cNvPr id="13" name="直線矢印コネクタ 12"/>
            <p:cNvCxnSpPr>
              <a:cxnSpLocks/>
            </p:cNvCxnSpPr>
            <p:nvPr/>
          </p:nvCxnSpPr>
          <p:spPr>
            <a:xfrm>
              <a:off x="820770" y="5054375"/>
              <a:ext cx="458169" cy="2833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a:endCxn id="12" idx="2"/>
            </p:cNvCxnSpPr>
            <p:nvPr/>
          </p:nvCxnSpPr>
          <p:spPr>
            <a:xfrm>
              <a:off x="825879" y="5468386"/>
              <a:ext cx="43116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a:cxnSpLocks/>
            </p:cNvCxnSpPr>
            <p:nvPr/>
          </p:nvCxnSpPr>
          <p:spPr>
            <a:xfrm flipV="1">
              <a:off x="791241" y="5580826"/>
              <a:ext cx="503986" cy="27517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1626606" y="5468386"/>
              <a:ext cx="55434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59" name="テキスト ボックス 2058"/>
            <p:cNvSpPr txBox="1"/>
            <p:nvPr/>
          </p:nvSpPr>
          <p:spPr>
            <a:xfrm>
              <a:off x="412477" y="4797152"/>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1</a:t>
              </a:r>
              <a:endParaRPr lang="ja-JP" altLang="en-US" sz="1798" baseline="-25000" dirty="0">
                <a:latin typeface="Cambria Math" panose="02040503050406030204" pitchFamily="18" charset="0"/>
              </a:endParaRPr>
            </a:p>
          </p:txBody>
        </p:sp>
        <p:sp>
          <p:nvSpPr>
            <p:cNvPr id="44" name="テキスト ボックス 43"/>
            <p:cNvSpPr txBox="1"/>
            <p:nvPr/>
          </p:nvSpPr>
          <p:spPr>
            <a:xfrm>
              <a:off x="456313" y="5222008"/>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2</a:t>
              </a:r>
              <a:endParaRPr lang="ja-JP" altLang="en-US" sz="1798" baseline="-25000" dirty="0">
                <a:latin typeface="Cambria Math" panose="02040503050406030204" pitchFamily="18" charset="0"/>
              </a:endParaRPr>
            </a:p>
          </p:txBody>
        </p:sp>
        <p:sp>
          <p:nvSpPr>
            <p:cNvPr id="45" name="テキスト ボックス 44"/>
            <p:cNvSpPr txBox="1"/>
            <p:nvPr/>
          </p:nvSpPr>
          <p:spPr>
            <a:xfrm>
              <a:off x="456312" y="5661248"/>
              <a:ext cx="381421" cy="368618"/>
            </a:xfrm>
            <a:prstGeom prst="rect">
              <a:avLst/>
            </a:prstGeom>
            <a:noFill/>
          </p:spPr>
          <p:txBody>
            <a:bodyPr wrap="non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x</a:t>
              </a:r>
              <a:r>
                <a:rPr lang="en-US" altLang="ja-JP" sz="1798" baseline="-25000" dirty="0">
                  <a:latin typeface="Cambria Math" panose="02040503050406030204" pitchFamily="18" charset="0"/>
                  <a:ea typeface="Cambria Math" panose="02040503050406030204" pitchFamily="18" charset="0"/>
                </a:rPr>
                <a:t>3</a:t>
              </a:r>
            </a:p>
          </p:txBody>
        </p:sp>
        <p:sp>
          <p:nvSpPr>
            <p:cNvPr id="2062" name="テキスト ボックス 2061"/>
            <p:cNvSpPr txBox="1"/>
            <p:nvPr/>
          </p:nvSpPr>
          <p:spPr>
            <a:xfrm rot="5400000">
              <a:off x="524118" y="6097533"/>
              <a:ext cx="342988" cy="368618"/>
            </a:xfrm>
            <a:prstGeom prst="rect">
              <a:avLst/>
            </a:prstGeom>
            <a:noFill/>
          </p:spPr>
          <p:txBody>
            <a:bodyPr wrap="none" lIns="91336" tIns="45667" rIns="91336" bIns="45667" rtlCol="0">
              <a:spAutoFit/>
            </a:bodyPr>
            <a:lstStyle/>
            <a:p>
              <a:r>
                <a:rPr lang="en-US" altLang="ja-JP" sz="1798" dirty="0"/>
                <a:t>…</a:t>
              </a:r>
              <a:endParaRPr lang="ja-JP" altLang="en-US" sz="1798" dirty="0"/>
            </a:p>
          </p:txBody>
        </p:sp>
        <p:sp>
          <p:nvSpPr>
            <p:cNvPr id="50" name="テキスト ボックス 49"/>
            <p:cNvSpPr txBox="1"/>
            <p:nvPr/>
          </p:nvSpPr>
          <p:spPr>
            <a:xfrm>
              <a:off x="2242548" y="5222008"/>
              <a:ext cx="184783" cy="368618"/>
            </a:xfrm>
            <a:prstGeom prst="rect">
              <a:avLst/>
            </a:prstGeom>
            <a:noFill/>
          </p:spPr>
          <p:txBody>
            <a:bodyPr wrap="square" lIns="91336" tIns="45667" rIns="91336" bIns="45667" rtlCol="0">
              <a:spAutoFit/>
            </a:bodyPr>
            <a:lstStyle/>
            <a:p>
              <a:r>
                <a:rPr lang="en-US" altLang="ja-JP" sz="1798" dirty="0">
                  <a:latin typeface="Cambria Math" panose="02040503050406030204" pitchFamily="18" charset="0"/>
                  <a:ea typeface="Cambria Math" panose="02040503050406030204" pitchFamily="18" charset="0"/>
                </a:rPr>
                <a:t>y</a:t>
              </a:r>
              <a:endParaRPr lang="ja-JP" altLang="en-US" sz="1798" baseline="-25000" dirty="0">
                <a:latin typeface="Cambria Math" panose="02040503050406030204" pitchFamily="18" charset="0"/>
              </a:endParaRPr>
            </a:p>
          </p:txBody>
        </p:sp>
        <p:sp>
          <p:nvSpPr>
            <p:cNvPr id="149" name="円/楕円 148">
              <a:extLst>
                <a:ext uri="{FF2B5EF4-FFF2-40B4-BE49-F238E27FC236}">
                  <a16:creationId xmlns:a16="http://schemas.microsoft.com/office/drawing/2014/main" id="{94E9E9B9-F0C6-3B44-B0FD-9452B2A64945}"/>
                </a:ext>
              </a:extLst>
            </p:cNvPr>
            <p:cNvSpPr/>
            <p:nvPr/>
          </p:nvSpPr>
          <p:spPr>
            <a:xfrm>
              <a:off x="407368" y="4805732"/>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0" name="円/楕円 149">
              <a:extLst>
                <a:ext uri="{FF2B5EF4-FFF2-40B4-BE49-F238E27FC236}">
                  <a16:creationId xmlns:a16="http://schemas.microsoft.com/office/drawing/2014/main" id="{02929CA5-7123-9348-A534-8E496D2F0417}"/>
                </a:ext>
              </a:extLst>
            </p:cNvPr>
            <p:cNvSpPr/>
            <p:nvPr/>
          </p:nvSpPr>
          <p:spPr>
            <a:xfrm>
              <a:off x="440633" y="5259187"/>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1" name="円/楕円 150">
              <a:extLst>
                <a:ext uri="{FF2B5EF4-FFF2-40B4-BE49-F238E27FC236}">
                  <a16:creationId xmlns:a16="http://schemas.microsoft.com/office/drawing/2014/main" id="{06D6B0DB-4048-C547-8637-4E6F205E8ABB}"/>
                </a:ext>
              </a:extLst>
            </p:cNvPr>
            <p:cNvSpPr/>
            <p:nvPr/>
          </p:nvSpPr>
          <p:spPr>
            <a:xfrm>
              <a:off x="437303" y="5708676"/>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3" name="円/楕円 152">
              <a:extLst>
                <a:ext uri="{FF2B5EF4-FFF2-40B4-BE49-F238E27FC236}">
                  <a16:creationId xmlns:a16="http://schemas.microsoft.com/office/drawing/2014/main" id="{F1DBE027-0CB4-184B-99F1-1A13BE325D39}"/>
                </a:ext>
              </a:extLst>
            </p:cNvPr>
            <p:cNvSpPr/>
            <p:nvPr/>
          </p:nvSpPr>
          <p:spPr>
            <a:xfrm>
              <a:off x="2198042" y="5240974"/>
              <a:ext cx="369566" cy="369566"/>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36" tIns="45667" rIns="91336" bIns="45667" spcCol="0" rtlCol="0" anchor="ctr"/>
            <a:lstStyle/>
            <a:p>
              <a:pPr algn="ctr"/>
              <a:endParaRPr lang="ja-JP" altLang="en-US" sz="1798"/>
            </a:p>
          </p:txBody>
        </p:sp>
        <p:sp>
          <p:nvSpPr>
            <p:cNvPr id="154" name="テキスト ボックス 153">
              <a:extLst>
                <a:ext uri="{FF2B5EF4-FFF2-40B4-BE49-F238E27FC236}">
                  <a16:creationId xmlns:a16="http://schemas.microsoft.com/office/drawing/2014/main" id="{F07BA63E-63E4-4842-A022-EAFD2B67AA7E}"/>
                </a:ext>
              </a:extLst>
            </p:cNvPr>
            <p:cNvSpPr txBox="1"/>
            <p:nvPr/>
          </p:nvSpPr>
          <p:spPr>
            <a:xfrm>
              <a:off x="316599" y="4446326"/>
              <a:ext cx="594825" cy="3381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入力</a:t>
              </a:r>
              <a:endParaRPr lang="ja-JP" altLang="en-US" sz="1598" dirty="0">
                <a:latin typeface="Meiryo UI" panose="020B0604030504040204" pitchFamily="34" charset="-128"/>
                <a:ea typeface="Meiryo UI" panose="020B0604030504040204" pitchFamily="34" charset="-128"/>
              </a:endParaRPr>
            </a:p>
          </p:txBody>
        </p:sp>
        <p:sp>
          <p:nvSpPr>
            <p:cNvPr id="155" name="テキスト ボックス 154">
              <a:extLst>
                <a:ext uri="{FF2B5EF4-FFF2-40B4-BE49-F238E27FC236}">
                  <a16:creationId xmlns:a16="http://schemas.microsoft.com/office/drawing/2014/main" id="{4E1FE44F-4560-8E4B-85C4-5F96385B7255}"/>
                </a:ext>
              </a:extLst>
            </p:cNvPr>
            <p:cNvSpPr txBox="1"/>
            <p:nvPr/>
          </p:nvSpPr>
          <p:spPr>
            <a:xfrm>
              <a:off x="1135211" y="5662074"/>
              <a:ext cx="594825" cy="5840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情報</a:t>
              </a:r>
              <a:endParaRPr lang="en-US" altLang="ja-JP" sz="1598" dirty="0">
                <a:latin typeface="Meiryo UI" panose="020B0604030504040204" pitchFamily="34" charset="-128"/>
                <a:ea typeface="Meiryo UI" panose="020B0604030504040204" pitchFamily="34" charset="-128"/>
              </a:endParaRPr>
            </a:p>
            <a:p>
              <a:r>
                <a:rPr lang="ja-JP" altLang="en-US" sz="1598">
                  <a:latin typeface="Meiryo UI" panose="020B0604030504040204" pitchFamily="34" charset="-128"/>
                  <a:ea typeface="Meiryo UI" panose="020B0604030504040204" pitchFamily="34" charset="-128"/>
                </a:rPr>
                <a:t>抽出</a:t>
              </a:r>
              <a:endParaRPr lang="ja-JP" altLang="en-US" sz="1598" dirty="0">
                <a:latin typeface="Meiryo UI" panose="020B0604030504040204" pitchFamily="34" charset="-128"/>
                <a:ea typeface="Meiryo UI" panose="020B0604030504040204" pitchFamily="34" charset="-128"/>
              </a:endParaRPr>
            </a:p>
          </p:txBody>
        </p:sp>
        <p:sp>
          <p:nvSpPr>
            <p:cNvPr id="156" name="テキスト ボックス 155">
              <a:extLst>
                <a:ext uri="{FF2B5EF4-FFF2-40B4-BE49-F238E27FC236}">
                  <a16:creationId xmlns:a16="http://schemas.microsoft.com/office/drawing/2014/main" id="{AA19F825-085B-3A4D-866E-B7CB544F5D2D}"/>
                </a:ext>
              </a:extLst>
            </p:cNvPr>
            <p:cNvSpPr txBox="1"/>
            <p:nvPr/>
          </p:nvSpPr>
          <p:spPr>
            <a:xfrm>
              <a:off x="2116799" y="4891073"/>
              <a:ext cx="594825" cy="338127"/>
            </a:xfrm>
            <a:prstGeom prst="rect">
              <a:avLst/>
            </a:prstGeom>
            <a:noFill/>
          </p:spPr>
          <p:txBody>
            <a:bodyPr wrap="none" lIns="91336" tIns="45667" rIns="91336" bIns="45667" rtlCol="0">
              <a:spAutoFit/>
            </a:bodyPr>
            <a:lstStyle/>
            <a:p>
              <a:r>
                <a:rPr lang="ja-JP" altLang="en-US" sz="1598">
                  <a:latin typeface="Meiryo UI" panose="020B0604030504040204" pitchFamily="34" charset="-128"/>
                  <a:ea typeface="Meiryo UI" panose="020B0604030504040204" pitchFamily="34" charset="-128"/>
                </a:rPr>
                <a:t>出力</a:t>
              </a:r>
              <a:endParaRPr lang="ja-JP" altLang="en-US" sz="1598" dirty="0">
                <a:latin typeface="Meiryo UI" panose="020B0604030504040204" pitchFamily="34" charset="-128"/>
                <a:ea typeface="Meiryo UI" panose="020B0604030504040204" pitchFamily="34" charset="-128"/>
              </a:endParaRPr>
            </a:p>
          </p:txBody>
        </p:sp>
      </p:grpSp>
    </p:spTree>
    <p:extLst>
      <p:ext uri="{BB962C8B-B14F-4D97-AF65-F5344CB8AC3E}">
        <p14:creationId xmlns:p14="http://schemas.microsoft.com/office/powerpoint/2010/main" val="662165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2" y="1281288"/>
            <a:ext cx="10897210" cy="635544"/>
          </a:xfrm>
        </p:spPr>
        <p:txBody>
          <a:bodyPr/>
          <a:lstStyle/>
          <a:p>
            <a:r>
              <a:rPr lang="ja-JP" altLang="en-US"/>
              <a:t>用途やデータに合わせて様々なニューラル・ネットワークがある</a:t>
            </a:r>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ニューラルネットワーク</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graphicFrame>
        <p:nvGraphicFramePr>
          <p:cNvPr id="3" name="表 2">
            <a:extLst>
              <a:ext uri="{FF2B5EF4-FFF2-40B4-BE49-F238E27FC236}">
                <a16:creationId xmlns:a16="http://schemas.microsoft.com/office/drawing/2014/main" id="{B258E9ED-BB88-ED4A-8863-99A6516E2E2D}"/>
              </a:ext>
            </a:extLst>
          </p:cNvPr>
          <p:cNvGraphicFramePr>
            <a:graphicFrameLocks noGrp="1"/>
          </p:cNvGraphicFramePr>
          <p:nvPr>
            <p:extLst>
              <p:ext uri="{D42A27DB-BD31-4B8C-83A1-F6EECF244321}">
                <p14:modId xmlns:p14="http://schemas.microsoft.com/office/powerpoint/2010/main" val="4223758795"/>
              </p:ext>
            </p:extLst>
          </p:nvPr>
        </p:nvGraphicFramePr>
        <p:xfrm>
          <a:off x="1199456" y="1844824"/>
          <a:ext cx="9457048" cy="4582160"/>
        </p:xfrm>
        <a:graphic>
          <a:graphicData uri="http://schemas.openxmlformats.org/drawingml/2006/table">
            <a:tbl>
              <a:tblPr firstRow="1" bandRow="1">
                <a:tableStyleId>{5C22544A-7EE6-4342-B048-85BDC9FD1C3A}</a:tableStyleId>
              </a:tblPr>
              <a:tblGrid>
                <a:gridCol w="4287420">
                  <a:extLst>
                    <a:ext uri="{9D8B030D-6E8A-4147-A177-3AD203B41FA5}">
                      <a16:colId xmlns:a16="http://schemas.microsoft.com/office/drawing/2014/main" val="847978329"/>
                    </a:ext>
                  </a:extLst>
                </a:gridCol>
                <a:gridCol w="5169628">
                  <a:extLst>
                    <a:ext uri="{9D8B030D-6E8A-4147-A177-3AD203B41FA5}">
                      <a16:colId xmlns:a16="http://schemas.microsoft.com/office/drawing/2014/main" val="893425988"/>
                    </a:ext>
                  </a:extLst>
                </a:gridCol>
              </a:tblGrid>
              <a:tr h="370840">
                <a:tc>
                  <a:txBody>
                    <a:bodyPr/>
                    <a:lstStyle/>
                    <a:p>
                      <a:r>
                        <a:rPr kumimoji="1" lang="ja-JP" altLang="en-US">
                          <a:latin typeface="Meiryo UI" panose="020B0604030504040204" pitchFamily="34" charset="-128"/>
                          <a:ea typeface="Meiryo UI" panose="020B0604030504040204" pitchFamily="34" charset="-128"/>
                        </a:rPr>
                        <a:t>ネットワークアーキテクチャ</a:t>
                      </a:r>
                      <a:endParaRPr kumimoji="1" lang="en-US" altLang="ja-JP" dirty="0">
                        <a:latin typeface="Meiryo UI" panose="020B0604030504040204" pitchFamily="34" charset="-128"/>
                        <a:ea typeface="Meiryo UI" panose="020B0604030504040204" pitchFamily="34" charset="-128"/>
                      </a:endParaRPr>
                    </a:p>
                  </a:txBody>
                  <a:tcPr/>
                </a:tc>
                <a:tc>
                  <a:txBody>
                    <a:bodyPr/>
                    <a:lstStyle/>
                    <a:p>
                      <a:r>
                        <a:rPr kumimoji="1" lang="ja-JP" altLang="en-US">
                          <a:latin typeface="Meiryo UI" panose="020B0604030504040204" pitchFamily="34" charset="-128"/>
                          <a:ea typeface="Meiryo UI" panose="020B0604030504040204" pitchFamily="34" charset="-128"/>
                        </a:rPr>
                        <a:t>応用例</a:t>
                      </a:r>
                    </a:p>
                  </a:txBody>
                  <a:tcPr/>
                </a:tc>
                <a:extLst>
                  <a:ext uri="{0D108BD9-81ED-4DB2-BD59-A6C34878D82A}">
                    <a16:rowId xmlns:a16="http://schemas.microsoft.com/office/drawing/2014/main" val="1913017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latin typeface="Meiryo UI" panose="020B0604030504040204" pitchFamily="34" charset="-128"/>
                          <a:ea typeface="Meiryo UI" panose="020B0604030504040204" pitchFamily="34" charset="-128"/>
                        </a:rPr>
                        <a:t>RNN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latin typeface="Meiryo UI" panose="020B0604030504040204" pitchFamily="34" charset="-128"/>
                          <a:ea typeface="Meiryo UI" panose="020B0604030504040204" pitchFamily="34" charset="-128"/>
                        </a:rPr>
                        <a:t>再帰型</a:t>
                      </a:r>
                      <a:r>
                        <a:rPr kumimoji="1" lang="en-US" altLang="ja-JP" dirty="0">
                          <a:latin typeface="Meiryo UI" panose="020B0604030504040204" pitchFamily="34" charset="-128"/>
                          <a:ea typeface="Meiryo UI" panose="020B0604030504040204" pitchFamily="34" charset="-128"/>
                        </a:rPr>
                        <a:t> </a:t>
                      </a:r>
                      <a:r>
                        <a:rPr kumimoji="1" lang="ja-JP" altLang="en-US">
                          <a:latin typeface="Meiryo UI" panose="020B0604030504040204" pitchFamily="34" charset="-128"/>
                          <a:ea typeface="Meiryo UI" panose="020B0604030504040204" pitchFamily="34" charset="-128"/>
                        </a:rPr>
                        <a:t>ニューラル・ネットワーク</a:t>
                      </a:r>
                    </a:p>
                  </a:txBody>
                  <a:tcPr/>
                </a:tc>
                <a:tc>
                  <a:txBody>
                    <a:bodyPr/>
                    <a:lstStyle/>
                    <a:p>
                      <a:r>
                        <a:rPr lang="ja-JP" altLang="en-US">
                          <a:latin typeface="Meiryo UI" panose="020B0604030504040204" pitchFamily="34" charset="-128"/>
                          <a:ea typeface="Meiryo UI" panose="020B0604030504040204" pitchFamily="34" charset="-128"/>
                        </a:rPr>
                        <a:t>音声認識、手書き文字認識</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1406423039"/>
                  </a:ext>
                </a:extLst>
              </a:tr>
              <a:tr h="370840">
                <a:tc>
                  <a:txBody>
                    <a:bodyPr/>
                    <a:lstStyle/>
                    <a:p>
                      <a:r>
                        <a:rPr kumimoji="1" lang="en-US" altLang="ja-JP" dirty="0">
                          <a:latin typeface="Meiryo UI" panose="020B0604030504040204" pitchFamily="34" charset="-128"/>
                          <a:ea typeface="Meiryo UI" panose="020B0604030504040204" pitchFamily="34" charset="-128"/>
                        </a:rPr>
                        <a:t>LSTM/GRU</a:t>
                      </a:r>
                      <a:endParaRPr kumimoji="1" lang="ja-JP" altLang="en-US">
                        <a:latin typeface="Meiryo UI" panose="020B0604030504040204" pitchFamily="34" charset="-128"/>
                        <a:ea typeface="Meiryo UI" panose="020B0604030504040204" pitchFamily="34" charset="-128"/>
                      </a:endParaRPr>
                    </a:p>
                  </a:txBody>
                  <a:tcPr/>
                </a:tc>
                <a:tc>
                  <a:txBody>
                    <a:bodyPr/>
                    <a:lstStyle/>
                    <a:p>
                      <a:r>
                        <a:rPr lang="ja-JP" altLang="en-US">
                          <a:latin typeface="Meiryo UI" panose="020B0604030504040204" pitchFamily="34" charset="-128"/>
                          <a:ea typeface="Meiryo UI" panose="020B0604030504040204" pitchFamily="34" charset="-128"/>
                        </a:rPr>
                        <a:t>自然言語テキスト圧縮、手書き文字認識、音声認識、ジェスチャー認 識、画像キャプション生成</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764296606"/>
                  </a:ext>
                </a:extLst>
              </a:tr>
              <a:tr h="370840">
                <a:tc>
                  <a:txBody>
                    <a:bodyPr/>
                    <a:lstStyle/>
                    <a:p>
                      <a:r>
                        <a:rPr kumimoji="1" lang="en-US" altLang="ja-JP" dirty="0">
                          <a:latin typeface="Meiryo UI" panose="020B0604030504040204" pitchFamily="34" charset="-128"/>
                          <a:ea typeface="Meiryo UI" panose="020B0604030504040204" pitchFamily="34" charset="-128"/>
                        </a:rPr>
                        <a:t>CNN</a:t>
                      </a:r>
                    </a:p>
                    <a:p>
                      <a:r>
                        <a:rPr lang="ja-JP" altLang="en-US">
                          <a:latin typeface="Meiryo UI" panose="020B0604030504040204" pitchFamily="34" charset="-128"/>
                          <a:ea typeface="Meiryo UI" panose="020B0604030504040204" pitchFamily="34" charset="-128"/>
                        </a:rPr>
                        <a:t>畳み込み</a:t>
                      </a:r>
                      <a:r>
                        <a:rPr lang="en-US" altLang="ja-JP" dirty="0">
                          <a:latin typeface="Meiryo UI" panose="020B0604030504040204" pitchFamily="34" charset="-128"/>
                          <a:ea typeface="Meiryo UI" panose="020B0604030504040204" pitchFamily="34" charset="-128"/>
                        </a:rPr>
                        <a:t> </a:t>
                      </a:r>
                      <a:r>
                        <a:rPr lang="ja-JP" altLang="en-US">
                          <a:latin typeface="Meiryo UI" panose="020B0604030504040204" pitchFamily="34" charset="-128"/>
                          <a:ea typeface="Meiryo UI" panose="020B0604030504040204" pitchFamily="34" charset="-128"/>
                        </a:rPr>
                        <a:t>ニューラル・ネットワーク</a:t>
                      </a:r>
                      <a:endParaRPr kumimoji="1" lang="ja-JP" altLang="en-US">
                        <a:latin typeface="Meiryo UI" panose="020B0604030504040204" pitchFamily="34" charset="-128"/>
                        <a:ea typeface="Meiryo UI" panose="020B0604030504040204" pitchFamily="34" charset="-128"/>
                      </a:endParaRPr>
                    </a:p>
                  </a:txBody>
                  <a:tcPr/>
                </a:tc>
                <a:tc>
                  <a:txBody>
                    <a:bodyPr/>
                    <a:lstStyle/>
                    <a:p>
                      <a:r>
                        <a:rPr lang="ja-JP" altLang="en-US">
                          <a:latin typeface="Meiryo UI" panose="020B0604030504040204" pitchFamily="34" charset="-128"/>
                          <a:ea typeface="Meiryo UI" panose="020B0604030504040204" pitchFamily="34" charset="-128"/>
                        </a:rPr>
                        <a:t>画像認識、動画分析、自然言語処理</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4275066164"/>
                  </a:ext>
                </a:extLst>
              </a:tr>
              <a:tr h="370840">
                <a:tc>
                  <a:txBody>
                    <a:bodyPr/>
                    <a:lstStyle/>
                    <a:p>
                      <a:r>
                        <a:rPr kumimoji="1" lang="en-US" altLang="ja-JP" dirty="0">
                          <a:latin typeface="Meiryo UI" panose="020B0604030504040204" pitchFamily="34" charset="-128"/>
                          <a:ea typeface="Meiryo UI" panose="020B0604030504040204" pitchFamily="34" charset="-128"/>
                        </a:rPr>
                        <a:t>DBN</a:t>
                      </a:r>
                    </a:p>
                    <a:p>
                      <a:r>
                        <a:rPr lang="ja-JP" altLang="en-US">
                          <a:latin typeface="Meiryo UI" panose="020B0604030504040204" pitchFamily="34" charset="-128"/>
                          <a:ea typeface="Meiryo UI" panose="020B0604030504040204" pitchFamily="34" charset="-128"/>
                        </a:rPr>
                        <a:t>ディープ・ビリーフ・ネットワーク</a:t>
                      </a:r>
                      <a:endParaRPr kumimoji="1" lang="ja-JP" altLang="en-US">
                        <a:latin typeface="Meiryo UI" panose="020B0604030504040204" pitchFamily="34" charset="-128"/>
                        <a:ea typeface="Meiryo UI" panose="020B0604030504040204" pitchFamily="34" charset="-128"/>
                      </a:endParaRPr>
                    </a:p>
                  </a:txBody>
                  <a:tcPr/>
                </a:tc>
                <a:tc>
                  <a:txBody>
                    <a:bodyPr/>
                    <a:lstStyle/>
                    <a:p>
                      <a:r>
                        <a:rPr lang="ja-JP" altLang="en-US">
                          <a:latin typeface="Meiryo UI" panose="020B0604030504040204" pitchFamily="34" charset="-128"/>
                          <a:ea typeface="Meiryo UI" panose="020B0604030504040204" pitchFamily="34" charset="-128"/>
                        </a:rPr>
                        <a:t>画像認識、情報取得、自然言語把握、障害予測</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2824135377"/>
                  </a:ext>
                </a:extLst>
              </a:tr>
              <a:tr h="370840">
                <a:tc>
                  <a:txBody>
                    <a:bodyPr/>
                    <a:lstStyle/>
                    <a:p>
                      <a:r>
                        <a:rPr kumimoji="1" lang="en-US" altLang="ja-JP" dirty="0">
                          <a:latin typeface="Meiryo UI" panose="020B0604030504040204" pitchFamily="34" charset="-128"/>
                          <a:ea typeface="Meiryo UI" panose="020B0604030504040204" pitchFamily="34" charset="-128"/>
                        </a:rPr>
                        <a:t>DSN</a:t>
                      </a:r>
                    </a:p>
                    <a:p>
                      <a:r>
                        <a:rPr lang="ja-JP" altLang="en-US">
                          <a:latin typeface="Meiryo UI" panose="020B0604030504040204" pitchFamily="34" charset="-128"/>
                          <a:ea typeface="Meiryo UI" panose="020B0604030504040204" pitchFamily="34" charset="-128"/>
                        </a:rPr>
                        <a:t>ディープ・スタッキング・ネットワーク</a:t>
                      </a:r>
                      <a:endParaRPr kumimoji="1" lang="ja-JP" altLang="en-US">
                        <a:latin typeface="Meiryo UI" panose="020B0604030504040204" pitchFamily="34" charset="-128"/>
                        <a:ea typeface="Meiryo UI" panose="020B0604030504040204" pitchFamily="34" charset="-128"/>
                      </a:endParaRPr>
                    </a:p>
                  </a:txBody>
                  <a:tcPr/>
                </a:tc>
                <a:tc>
                  <a:txBody>
                    <a:bodyPr/>
                    <a:lstStyle/>
                    <a:p>
                      <a:r>
                        <a:rPr lang="ja-JP" altLang="en-US">
                          <a:latin typeface="Meiryo UI" panose="020B0604030504040204" pitchFamily="34" charset="-128"/>
                          <a:ea typeface="Meiryo UI" panose="020B0604030504040204" pitchFamily="34" charset="-128"/>
                        </a:rPr>
                        <a:t>情報取得、継続的音声認識</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3237081558"/>
                  </a:ext>
                </a:extLst>
              </a:tr>
              <a:tr h="370840">
                <a:tc>
                  <a:txBody>
                    <a:bodyPr/>
                    <a:lstStyle/>
                    <a:p>
                      <a:r>
                        <a:rPr kumimoji="1" lang="en-US" altLang="ja-JP" dirty="0">
                          <a:latin typeface="Meiryo UI" panose="020B0604030504040204" pitchFamily="34" charset="-128"/>
                          <a:ea typeface="Meiryo UI" panose="020B0604030504040204" pitchFamily="34" charset="-128"/>
                        </a:rPr>
                        <a:t>AE</a:t>
                      </a:r>
                    </a:p>
                    <a:p>
                      <a:r>
                        <a:rPr kumimoji="1" lang="ja-JP" altLang="en-US">
                          <a:latin typeface="Meiryo UI" panose="020B0604030504040204" pitchFamily="34" charset="-128"/>
                          <a:ea typeface="Meiryo UI" panose="020B0604030504040204" pitchFamily="34" charset="-128"/>
                        </a:rPr>
                        <a:t>オートエンコーダー</a:t>
                      </a:r>
                    </a:p>
                  </a:txBody>
                  <a:tcPr/>
                </a:tc>
                <a:tc>
                  <a:txBody>
                    <a:bodyPr/>
                    <a:lstStyle/>
                    <a:p>
                      <a:r>
                        <a:rPr kumimoji="1" lang="ja-JP" altLang="en-US">
                          <a:latin typeface="Meiryo UI" panose="020B0604030504040204" pitchFamily="34" charset="-128"/>
                          <a:ea typeface="Meiryo UI" panose="020B0604030504040204" pitchFamily="34" charset="-128"/>
                        </a:rPr>
                        <a:t>学習データのノイズ除去</a:t>
                      </a:r>
                      <a:endParaRPr kumimoji="1" lang="en-US" altLang="ja-JP" dirty="0">
                        <a:latin typeface="Meiryo UI" panose="020B0604030504040204" pitchFamily="34" charset="-128"/>
                        <a:ea typeface="Meiryo UI" panose="020B0604030504040204" pitchFamily="34" charset="-128"/>
                      </a:endParaRPr>
                    </a:p>
                    <a:p>
                      <a:r>
                        <a:rPr kumimoji="1" lang="ja-JP" altLang="en-US">
                          <a:latin typeface="Meiryo UI" panose="020B0604030504040204" pitchFamily="34" charset="-128"/>
                          <a:ea typeface="Meiryo UI" panose="020B0604030504040204" pitchFamily="34" charset="-128"/>
                        </a:rPr>
                        <a:t>異常検知と異常箇所の特定など</a:t>
                      </a:r>
                    </a:p>
                  </a:txBody>
                  <a:tcPr/>
                </a:tc>
                <a:extLst>
                  <a:ext uri="{0D108BD9-81ED-4DB2-BD59-A6C34878D82A}">
                    <a16:rowId xmlns:a16="http://schemas.microsoft.com/office/drawing/2014/main" val="349087085"/>
                  </a:ext>
                </a:extLst>
              </a:tr>
              <a:tr h="370840">
                <a:tc>
                  <a:txBody>
                    <a:bodyPr/>
                    <a:lstStyle/>
                    <a:p>
                      <a:r>
                        <a:rPr kumimoji="1" lang="en-US"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a:txBody>
                  <a:tcPr/>
                </a:tc>
                <a:tc>
                  <a:txBody>
                    <a:bodyPr/>
                    <a:lstStyle/>
                    <a:p>
                      <a:r>
                        <a:rPr kumimoji="1" lang="en-US"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2130522152"/>
                  </a:ext>
                </a:extLst>
              </a:tr>
            </a:tbl>
          </a:graphicData>
        </a:graphic>
      </p:graphicFrame>
    </p:spTree>
    <p:extLst>
      <p:ext uri="{BB962C8B-B14F-4D97-AF65-F5344CB8AC3E}">
        <p14:creationId xmlns:p14="http://schemas.microsoft.com/office/powerpoint/2010/main" val="1858647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2" y="1281288"/>
            <a:ext cx="10897210" cy="635544"/>
          </a:xfrm>
        </p:spPr>
        <p:txBody>
          <a:bodyPr/>
          <a:lstStyle/>
          <a:p>
            <a:r>
              <a:rPr lang="ja-JP" altLang="en-US"/>
              <a:t>よくある処理は共通化してメインのプログラム作成に集中</a:t>
            </a:r>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ディープラーニングライブラリ</a:t>
            </a:r>
            <a:r>
              <a:rPr lang="en-US" altLang="ja-JP" dirty="0"/>
              <a:t>/</a:t>
            </a:r>
            <a:r>
              <a:rPr lang="ja-JP" altLang="en-US"/>
              <a:t>フレームワーク</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graphicFrame>
        <p:nvGraphicFramePr>
          <p:cNvPr id="3" name="表 2">
            <a:extLst>
              <a:ext uri="{FF2B5EF4-FFF2-40B4-BE49-F238E27FC236}">
                <a16:creationId xmlns:a16="http://schemas.microsoft.com/office/drawing/2014/main" id="{B258E9ED-BB88-ED4A-8863-99A6516E2E2D}"/>
              </a:ext>
            </a:extLst>
          </p:cNvPr>
          <p:cNvGraphicFramePr>
            <a:graphicFrameLocks noGrp="1"/>
          </p:cNvGraphicFramePr>
          <p:nvPr>
            <p:extLst>
              <p:ext uri="{D42A27DB-BD31-4B8C-83A1-F6EECF244321}">
                <p14:modId xmlns:p14="http://schemas.microsoft.com/office/powerpoint/2010/main" val="287163977"/>
              </p:ext>
            </p:extLst>
          </p:nvPr>
        </p:nvGraphicFramePr>
        <p:xfrm>
          <a:off x="335360" y="2011964"/>
          <a:ext cx="11233248" cy="4211320"/>
        </p:xfrm>
        <a:graphic>
          <a:graphicData uri="http://schemas.openxmlformats.org/drawingml/2006/table">
            <a:tbl>
              <a:tblPr firstRow="1" bandRow="1">
                <a:tableStyleId>{5C22544A-7EE6-4342-B048-85BDC9FD1C3A}</a:tableStyleId>
              </a:tblPr>
              <a:tblGrid>
                <a:gridCol w="3240360">
                  <a:extLst>
                    <a:ext uri="{9D8B030D-6E8A-4147-A177-3AD203B41FA5}">
                      <a16:colId xmlns:a16="http://schemas.microsoft.com/office/drawing/2014/main" val="847978329"/>
                    </a:ext>
                  </a:extLst>
                </a:gridCol>
                <a:gridCol w="7992888">
                  <a:extLst>
                    <a:ext uri="{9D8B030D-6E8A-4147-A177-3AD203B41FA5}">
                      <a16:colId xmlns:a16="http://schemas.microsoft.com/office/drawing/2014/main" val="893425988"/>
                    </a:ext>
                  </a:extLst>
                </a:gridCol>
              </a:tblGrid>
              <a:tr h="370840">
                <a:tc>
                  <a:txBody>
                    <a:bodyPr/>
                    <a:lstStyle/>
                    <a:p>
                      <a:pPr algn="ctr"/>
                      <a:r>
                        <a:rPr kumimoji="1" lang="ja-JP" altLang="en-US">
                          <a:latin typeface="Meiryo UI" panose="020B0604030504040204" pitchFamily="34" charset="-128"/>
                          <a:ea typeface="Meiryo UI" panose="020B0604030504040204" pitchFamily="34" charset="-128"/>
                        </a:rPr>
                        <a:t>ライブラリ</a:t>
                      </a:r>
                      <a:endParaRPr kumimoji="1" lang="en-US" altLang="ja-JP" dirty="0">
                        <a:latin typeface="Meiryo UI" panose="020B0604030504040204" pitchFamily="34" charset="-128"/>
                        <a:ea typeface="Meiryo UI" panose="020B0604030504040204" pitchFamily="34" charset="-128"/>
                      </a:endParaRPr>
                    </a:p>
                    <a:p>
                      <a:pPr algn="ctr"/>
                      <a:r>
                        <a:rPr kumimoji="1" lang="en-US" altLang="ja-JP" dirty="0">
                          <a:latin typeface="Meiryo UI" panose="020B0604030504040204" pitchFamily="34" charset="-128"/>
                          <a:ea typeface="Meiryo UI" panose="020B0604030504040204" pitchFamily="34" charset="-128"/>
                        </a:rPr>
                        <a:t>/</a:t>
                      </a:r>
                      <a:r>
                        <a:rPr kumimoji="1" lang="ja-JP" altLang="en-US">
                          <a:latin typeface="Meiryo UI" panose="020B0604030504040204" pitchFamily="34" charset="-128"/>
                          <a:ea typeface="Meiryo UI" panose="020B0604030504040204" pitchFamily="34" charset="-128"/>
                        </a:rPr>
                        <a:t>フレームワーク</a:t>
                      </a:r>
                      <a:endParaRPr kumimoji="1" lang="en-US" altLang="ja-JP" dirty="0">
                        <a:latin typeface="Meiryo UI" panose="020B0604030504040204" pitchFamily="34" charset="-128"/>
                        <a:ea typeface="Meiryo UI" panose="020B0604030504040204" pitchFamily="34" charset="-128"/>
                      </a:endParaRPr>
                    </a:p>
                  </a:txBody>
                  <a:tcPr/>
                </a:tc>
                <a:tc>
                  <a:txBody>
                    <a:bodyPr/>
                    <a:lstStyle/>
                    <a:p>
                      <a:pPr algn="ctr"/>
                      <a:r>
                        <a:rPr kumimoji="1" lang="ja-JP" altLang="en-US">
                          <a:latin typeface="Meiryo UI" panose="020B0604030504040204" pitchFamily="34" charset="-128"/>
                          <a:ea typeface="Meiryo UI" panose="020B0604030504040204" pitchFamily="34" charset="-128"/>
                        </a:rPr>
                        <a:t>特徴</a:t>
                      </a:r>
                    </a:p>
                  </a:txBody>
                  <a:tcPr anchor="ctr"/>
                </a:tc>
                <a:extLst>
                  <a:ext uri="{0D108BD9-81ED-4DB2-BD59-A6C34878D82A}">
                    <a16:rowId xmlns:a16="http://schemas.microsoft.com/office/drawing/2014/main" val="191301765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a:solidFill>
                            <a:srgbClr val="000000"/>
                          </a:solidFill>
                          <a:latin typeface="Meiryo UI" panose="020B0604030504040204" pitchFamily="34" charset="-128"/>
                          <a:ea typeface="Meiryo UI" panose="020B0604030504040204" pitchFamily="34" charset="-128"/>
                        </a:rPr>
                        <a:t>TensorFlow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solidFill>
                            <a:srgbClr val="000000"/>
                          </a:solidFill>
                          <a:latin typeface="Meiryo UI" panose="020B0604030504040204" pitchFamily="34" charset="-128"/>
                          <a:ea typeface="Meiryo UI" panose="020B0604030504040204" pitchFamily="34" charset="-128"/>
                        </a:rPr>
                        <a:t>[</a:t>
                      </a:r>
                      <a:r>
                        <a:rPr lang="ja-JP" altLang="en-US">
                          <a:solidFill>
                            <a:srgbClr val="000000"/>
                          </a:solidFill>
                          <a:latin typeface="Meiryo UI" panose="020B0604030504040204" pitchFamily="34" charset="-128"/>
                          <a:ea typeface="Meiryo UI" panose="020B0604030504040204" pitchFamily="34" charset="-128"/>
                        </a:rPr>
                        <a:t>テンソル・フロー</a:t>
                      </a:r>
                      <a:r>
                        <a:rPr lang="en-US" altLang="ja-JP" dirty="0">
                          <a:solidFill>
                            <a:srgbClr val="000000"/>
                          </a:solidFill>
                          <a:latin typeface="Meiryo UI" panose="020B0604030504040204" pitchFamily="34" charset="-128"/>
                          <a:ea typeface="Meiryo UI" panose="020B0604030504040204" pitchFamily="34" charset="-128"/>
                        </a:rPr>
                        <a:t>]</a:t>
                      </a:r>
                      <a:endParaRPr lang="ja-JP" altLang="en-US">
                        <a:solidFill>
                          <a:srgbClr val="000000"/>
                        </a:solidFill>
                        <a:latin typeface="Meiryo UI" panose="020B0604030504040204" pitchFamily="34" charset="-128"/>
                        <a:ea typeface="Meiryo UI" panose="020B0604030504040204" pitchFamily="34" charset="-128"/>
                      </a:endParaRPr>
                    </a:p>
                  </a:txBody>
                  <a:tcPr/>
                </a:tc>
                <a:tc>
                  <a:txBody>
                    <a:bodyPr/>
                    <a:lstStyle/>
                    <a:p>
                      <a:r>
                        <a:rPr lang="en" altLang="ja-JP" dirty="0">
                          <a:solidFill>
                            <a:srgbClr val="000000"/>
                          </a:solidFill>
                          <a:latin typeface="Meiryo UI" panose="020B0604030504040204" pitchFamily="34" charset="-128"/>
                          <a:ea typeface="Meiryo UI" panose="020B0604030504040204" pitchFamily="34" charset="-128"/>
                        </a:rPr>
                        <a:t>2015</a:t>
                      </a:r>
                      <a:r>
                        <a:rPr lang="ja-JP" altLang="en-US">
                          <a:solidFill>
                            <a:srgbClr val="000000"/>
                          </a:solidFill>
                          <a:latin typeface="Meiryo UI" panose="020B0604030504040204" pitchFamily="34" charset="-128"/>
                          <a:ea typeface="Meiryo UI" panose="020B0604030504040204" pitchFamily="34" charset="-128"/>
                        </a:rPr>
                        <a:t>年登場、</a:t>
                      </a:r>
                      <a:r>
                        <a:rPr lang="en" altLang="ja-JP" dirty="0">
                          <a:solidFill>
                            <a:srgbClr val="000000"/>
                          </a:solidFill>
                          <a:latin typeface="Meiryo UI" panose="020B0604030504040204" pitchFamily="34" charset="-128"/>
                          <a:ea typeface="Meiryo UI" panose="020B0604030504040204" pitchFamily="34" charset="-128"/>
                        </a:rPr>
                        <a:t>Google</a:t>
                      </a:r>
                      <a:r>
                        <a:rPr lang="ja-JP" altLang="en-US">
                          <a:solidFill>
                            <a:srgbClr val="000000"/>
                          </a:solidFill>
                          <a:latin typeface="Meiryo UI" panose="020B0604030504040204" pitchFamily="34" charset="-128"/>
                          <a:ea typeface="Meiryo UI" panose="020B0604030504040204" pitchFamily="34" charset="-128"/>
                        </a:rPr>
                        <a:t>製。一番有名で、特に産業界で人気</a:t>
                      </a:r>
                      <a:endParaRPr lang="en-US" altLang="ja-JP" dirty="0">
                        <a:solidFill>
                          <a:srgbClr val="000000"/>
                        </a:solidFill>
                        <a:latin typeface="Meiryo UI" panose="020B0604030504040204" pitchFamily="34" charset="-128"/>
                        <a:ea typeface="Meiryo UI" panose="020B0604030504040204" pitchFamily="34" charset="-128"/>
                      </a:endParaRPr>
                    </a:p>
                    <a:p>
                      <a:r>
                        <a:rPr kumimoji="1" lang="en-US" altLang="ja-JP" dirty="0">
                          <a:solidFill>
                            <a:srgbClr val="000000"/>
                          </a:solidFill>
                          <a:latin typeface="Meiryo UI" panose="020B0604030504040204" pitchFamily="34" charset="-128"/>
                          <a:ea typeface="Meiryo UI" panose="020B0604030504040204" pitchFamily="34" charset="-128"/>
                        </a:rPr>
                        <a:t>2019</a:t>
                      </a:r>
                      <a:r>
                        <a:rPr kumimoji="1" lang="ja-JP" altLang="en-US">
                          <a:solidFill>
                            <a:srgbClr val="000000"/>
                          </a:solidFill>
                          <a:latin typeface="Meiryo UI" panose="020B0604030504040204" pitchFamily="34" charset="-128"/>
                          <a:ea typeface="Meiryo UI" panose="020B0604030504040204" pitchFamily="34" charset="-128"/>
                        </a:rPr>
                        <a:t>年</a:t>
                      </a:r>
                      <a:r>
                        <a:rPr kumimoji="1" lang="en-US" altLang="ja-JP" dirty="0">
                          <a:solidFill>
                            <a:srgbClr val="000000"/>
                          </a:solidFill>
                          <a:latin typeface="Meiryo UI" panose="020B0604030504040204" pitchFamily="34" charset="-128"/>
                          <a:ea typeface="Meiryo UI" panose="020B0604030504040204" pitchFamily="34" charset="-128"/>
                        </a:rPr>
                        <a:t>10</a:t>
                      </a:r>
                      <a:r>
                        <a:rPr kumimoji="1" lang="ja-JP" altLang="en-US">
                          <a:solidFill>
                            <a:srgbClr val="000000"/>
                          </a:solidFill>
                          <a:latin typeface="Meiryo UI" panose="020B0604030504040204" pitchFamily="34" charset="-128"/>
                          <a:ea typeface="Meiryo UI" panose="020B0604030504040204" pitchFamily="34" charset="-128"/>
                        </a:rPr>
                        <a:t>月</a:t>
                      </a:r>
                      <a:r>
                        <a:rPr kumimoji="1" lang="en-US" altLang="ja-JP" dirty="0">
                          <a:solidFill>
                            <a:srgbClr val="000000"/>
                          </a:solidFill>
                          <a:latin typeface="Meiryo UI" panose="020B0604030504040204" pitchFamily="34" charset="-128"/>
                          <a:ea typeface="Meiryo UI" panose="020B0604030504040204" pitchFamily="34" charset="-128"/>
                        </a:rPr>
                        <a:t>1</a:t>
                      </a:r>
                      <a:r>
                        <a:rPr kumimoji="1" lang="ja-JP" altLang="en-US">
                          <a:solidFill>
                            <a:srgbClr val="000000"/>
                          </a:solidFill>
                          <a:latin typeface="Meiryo UI" panose="020B0604030504040204" pitchFamily="34" charset="-128"/>
                          <a:ea typeface="Meiryo UI" panose="020B0604030504040204" pitchFamily="34" charset="-128"/>
                        </a:rPr>
                        <a:t>日に</a:t>
                      </a:r>
                      <a:r>
                        <a:rPr kumimoji="1" lang="en-US" altLang="ja-JP" dirty="0">
                          <a:solidFill>
                            <a:srgbClr val="000000"/>
                          </a:solidFill>
                          <a:latin typeface="Meiryo UI" panose="020B0604030504040204" pitchFamily="34" charset="-128"/>
                          <a:ea typeface="Meiryo UI" panose="020B0604030504040204" pitchFamily="34" charset="-128"/>
                        </a:rPr>
                        <a:t>TensorFlow2.0</a:t>
                      </a:r>
                      <a:r>
                        <a:rPr kumimoji="1" lang="ja-JP" altLang="en-US">
                          <a:solidFill>
                            <a:srgbClr val="000000"/>
                          </a:solidFill>
                          <a:latin typeface="Meiryo UI" panose="020B0604030504040204" pitchFamily="34" charset="-128"/>
                          <a:ea typeface="Meiryo UI" panose="020B0604030504040204" pitchFamily="34" charset="-128"/>
                        </a:rPr>
                        <a:t>が正式リリースし注目</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1406423039"/>
                  </a:ext>
                </a:extLst>
              </a:tr>
              <a:tr h="370840">
                <a:tc>
                  <a:txBody>
                    <a:bodyPr/>
                    <a:lstStyle/>
                    <a:p>
                      <a:pPr>
                        <a:buFont typeface="Arial" panose="020B0604020202020204" pitchFamily="34" charset="0"/>
                        <a:buNone/>
                      </a:pPr>
                      <a:r>
                        <a:rPr lang="en" altLang="ja-JP" b="1" dirty="0" err="1">
                          <a:solidFill>
                            <a:srgbClr val="000000"/>
                          </a:solidFill>
                          <a:latin typeface="Meiryo UI" panose="020B0604030504040204" pitchFamily="34" charset="-128"/>
                          <a:ea typeface="Meiryo UI" panose="020B0604030504040204" pitchFamily="34" charset="-128"/>
                        </a:rPr>
                        <a:t>PyTorch</a:t>
                      </a:r>
                      <a:endParaRPr lang="en" altLang="ja-JP" b="1" dirty="0">
                        <a:solidFill>
                          <a:srgbClr val="000000"/>
                        </a:solidFill>
                        <a:latin typeface="Meiryo UI" panose="020B0604030504040204" pitchFamily="34" charset="-128"/>
                        <a:ea typeface="Meiryo UI" panose="020B0604030504040204" pitchFamily="34" charset="-128"/>
                      </a:endParaRPr>
                    </a:p>
                    <a:p>
                      <a:pPr>
                        <a:buFont typeface="Arial" panose="020B0604020202020204" pitchFamily="34" charset="0"/>
                        <a:buNone/>
                      </a:pPr>
                      <a:r>
                        <a:rPr lang="en" altLang="ja-JP" b="0" dirty="0">
                          <a:solidFill>
                            <a:srgbClr val="000000"/>
                          </a:solidFill>
                          <a:latin typeface="Meiryo UI" panose="020B0604030504040204" pitchFamily="34" charset="-128"/>
                          <a:ea typeface="Meiryo UI" panose="020B0604030504040204" pitchFamily="34" charset="-128"/>
                        </a:rPr>
                        <a:t>[</a:t>
                      </a:r>
                      <a:r>
                        <a:rPr lang="ja-JP" altLang="en-US" b="0">
                          <a:solidFill>
                            <a:srgbClr val="000000"/>
                          </a:solidFill>
                          <a:latin typeface="Meiryo UI" panose="020B0604030504040204" pitchFamily="34" charset="-128"/>
                          <a:ea typeface="Meiryo UI" panose="020B0604030504040204" pitchFamily="34" charset="-128"/>
                        </a:rPr>
                        <a:t>パイトーチ</a:t>
                      </a:r>
                      <a:r>
                        <a:rPr lang="en" altLang="ja-JP" b="0" dirty="0">
                          <a:solidFill>
                            <a:srgbClr val="000000"/>
                          </a:solidFill>
                          <a:latin typeface="Meiryo UI" panose="020B0604030504040204" pitchFamily="34" charset="-128"/>
                          <a:ea typeface="Meiryo UI" panose="020B0604030504040204" pitchFamily="34" charset="-128"/>
                        </a:rPr>
                        <a:t>]</a:t>
                      </a:r>
                      <a:endParaRPr lang="ja-JP" altLang="en-US" b="0">
                        <a:solidFill>
                          <a:srgbClr val="000000"/>
                        </a:solidFill>
                        <a:latin typeface="Meiryo UI" panose="020B0604030504040204" pitchFamily="34" charset="-128"/>
                        <a:ea typeface="Meiryo UI" panose="020B0604030504040204" pitchFamily="34" charset="-128"/>
                      </a:endParaRPr>
                    </a:p>
                  </a:txBody>
                  <a:tcPr/>
                </a:tc>
                <a:tc>
                  <a:txBody>
                    <a:bodyPr/>
                    <a:lstStyle/>
                    <a:p>
                      <a:r>
                        <a:rPr lang="en" altLang="ja-JP" dirty="0">
                          <a:solidFill>
                            <a:srgbClr val="000000"/>
                          </a:solidFill>
                          <a:latin typeface="Meiryo UI" panose="020B0604030504040204" pitchFamily="34" charset="-128"/>
                          <a:ea typeface="Meiryo UI" panose="020B0604030504040204" pitchFamily="34" charset="-128"/>
                        </a:rPr>
                        <a:t>2016</a:t>
                      </a:r>
                      <a:r>
                        <a:rPr lang="ja-JP" altLang="en-US">
                          <a:solidFill>
                            <a:srgbClr val="000000"/>
                          </a:solidFill>
                          <a:latin typeface="Meiryo UI" panose="020B0604030504040204" pitchFamily="34" charset="-128"/>
                          <a:ea typeface="Meiryo UI" panose="020B0604030504040204" pitchFamily="34" charset="-128"/>
                        </a:rPr>
                        <a:t>年登場、</a:t>
                      </a:r>
                      <a:r>
                        <a:rPr lang="en" altLang="ja-JP" dirty="0">
                          <a:solidFill>
                            <a:srgbClr val="000000"/>
                          </a:solidFill>
                          <a:latin typeface="Meiryo UI" panose="020B0604030504040204" pitchFamily="34" charset="-128"/>
                          <a:ea typeface="Meiryo UI" panose="020B0604030504040204" pitchFamily="34" charset="-128"/>
                        </a:rPr>
                        <a:t>Facebook</a:t>
                      </a:r>
                      <a:r>
                        <a:rPr lang="ja-JP" altLang="en-US">
                          <a:solidFill>
                            <a:srgbClr val="000000"/>
                          </a:solidFill>
                          <a:latin typeface="Meiryo UI" panose="020B0604030504040204" pitchFamily="34" charset="-128"/>
                          <a:ea typeface="Meiryo UI" panose="020B0604030504040204" pitchFamily="34" charset="-128"/>
                        </a:rPr>
                        <a:t>製。この中では新興だが、特に研究分野で人気急上昇中</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764296606"/>
                  </a:ext>
                </a:extLst>
              </a:tr>
              <a:tr h="370840">
                <a:tc>
                  <a:txBody>
                    <a:bodyPr/>
                    <a:lstStyle/>
                    <a:p>
                      <a:pPr>
                        <a:buFont typeface="Arial" panose="020B0604020202020204" pitchFamily="34" charset="0"/>
                        <a:buNone/>
                      </a:pPr>
                      <a:r>
                        <a:rPr lang="en" altLang="ja-JP" b="1" dirty="0" err="1">
                          <a:solidFill>
                            <a:srgbClr val="000000"/>
                          </a:solidFill>
                          <a:latin typeface="Meiryo UI" panose="020B0604030504040204" pitchFamily="34" charset="-128"/>
                          <a:ea typeface="Meiryo UI" panose="020B0604030504040204" pitchFamily="34" charset="-128"/>
                        </a:rPr>
                        <a:t>Keras</a:t>
                      </a:r>
                      <a:endParaRPr lang="en" altLang="ja-JP" b="1" dirty="0">
                        <a:solidFill>
                          <a:srgbClr val="000000"/>
                        </a:solidFill>
                        <a:latin typeface="Meiryo UI" panose="020B0604030504040204" pitchFamily="34" charset="-128"/>
                        <a:ea typeface="Meiryo UI" panose="020B0604030504040204" pitchFamily="34" charset="-128"/>
                      </a:endParaRPr>
                    </a:p>
                    <a:p>
                      <a:pPr>
                        <a:buFont typeface="Arial" panose="020B0604020202020204" pitchFamily="34" charset="0"/>
                        <a:buNone/>
                      </a:pPr>
                      <a:r>
                        <a:rPr lang="en" altLang="ja-JP" b="0" dirty="0">
                          <a:solidFill>
                            <a:srgbClr val="000000"/>
                          </a:solidFill>
                          <a:latin typeface="Meiryo UI" panose="020B0604030504040204" pitchFamily="34" charset="-128"/>
                          <a:ea typeface="Meiryo UI" panose="020B0604030504040204" pitchFamily="34" charset="-128"/>
                        </a:rPr>
                        <a:t>[</a:t>
                      </a:r>
                      <a:r>
                        <a:rPr lang="ja-JP" altLang="en-US" b="0">
                          <a:solidFill>
                            <a:srgbClr val="000000"/>
                          </a:solidFill>
                          <a:latin typeface="Meiryo UI" panose="020B0604030504040204" pitchFamily="34" charset="-128"/>
                          <a:ea typeface="Meiryo UI" panose="020B0604030504040204" pitchFamily="34" charset="-128"/>
                        </a:rPr>
                        <a:t>ケラス</a:t>
                      </a:r>
                      <a:r>
                        <a:rPr lang="en" altLang="ja-JP" b="0" dirty="0">
                          <a:solidFill>
                            <a:srgbClr val="000000"/>
                          </a:solidFill>
                          <a:latin typeface="Meiryo UI" panose="020B0604030504040204" pitchFamily="34" charset="-128"/>
                          <a:ea typeface="Meiryo UI" panose="020B0604030504040204" pitchFamily="34" charset="-128"/>
                        </a:rPr>
                        <a:t>]</a:t>
                      </a:r>
                      <a:endParaRPr lang="ja-JP" altLang="en-US" b="0">
                        <a:solidFill>
                          <a:srgbClr val="000000"/>
                        </a:solidFill>
                        <a:latin typeface="Meiryo UI" panose="020B0604030504040204" pitchFamily="34" charset="-128"/>
                        <a:ea typeface="Meiryo UI" panose="020B0604030504040204" pitchFamily="34" charset="-128"/>
                      </a:endParaRPr>
                    </a:p>
                  </a:txBody>
                  <a:tcPr/>
                </a:tc>
                <a:tc>
                  <a:txBody>
                    <a:bodyPr/>
                    <a:lstStyle/>
                    <a:p>
                      <a:r>
                        <a:rPr lang="en" altLang="ja-JP" dirty="0">
                          <a:solidFill>
                            <a:srgbClr val="000000"/>
                          </a:solidFill>
                          <a:latin typeface="Meiryo UI" panose="020B0604030504040204" pitchFamily="34" charset="-128"/>
                          <a:ea typeface="Meiryo UI" panose="020B0604030504040204" pitchFamily="34" charset="-128"/>
                        </a:rPr>
                        <a:t>2015</a:t>
                      </a:r>
                      <a:r>
                        <a:rPr lang="ja-JP" altLang="en-US">
                          <a:solidFill>
                            <a:srgbClr val="000000"/>
                          </a:solidFill>
                          <a:latin typeface="Meiryo UI" panose="020B0604030504040204" pitchFamily="34" charset="-128"/>
                          <a:ea typeface="Meiryo UI" panose="020B0604030504040204" pitchFamily="34" charset="-128"/>
                        </a:rPr>
                        <a:t>年登場、作者が</a:t>
                      </a:r>
                      <a:r>
                        <a:rPr lang="en" altLang="ja-JP" dirty="0">
                          <a:solidFill>
                            <a:srgbClr val="000000"/>
                          </a:solidFill>
                          <a:latin typeface="Meiryo UI" panose="020B0604030504040204" pitchFamily="34" charset="-128"/>
                          <a:ea typeface="Meiryo UI" panose="020B0604030504040204" pitchFamily="34" charset="-128"/>
                        </a:rPr>
                        <a:t>Google</a:t>
                      </a:r>
                      <a:r>
                        <a:rPr lang="ja-JP" altLang="en-US">
                          <a:solidFill>
                            <a:srgbClr val="000000"/>
                          </a:solidFill>
                          <a:latin typeface="Meiryo UI" panose="020B0604030504040204" pitchFamily="34" charset="-128"/>
                          <a:ea typeface="Meiryo UI" panose="020B0604030504040204" pitchFamily="34" charset="-128"/>
                        </a:rPr>
                        <a:t>社員。使いやすくて簡単</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42750661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1" dirty="0" err="1">
                          <a:solidFill>
                            <a:srgbClr val="000000"/>
                          </a:solidFill>
                          <a:latin typeface="Meiryo UI" panose="020B0604030504040204" pitchFamily="34" charset="-128"/>
                          <a:ea typeface="Meiryo UI" panose="020B0604030504040204" pitchFamily="34" charset="-128"/>
                        </a:rPr>
                        <a:t>Chainer</a:t>
                      </a:r>
                      <a:endParaRPr lang="en" altLang="ja-JP" b="1" dirty="0">
                        <a:solidFill>
                          <a:srgbClr val="000000"/>
                        </a:solidFill>
                        <a:latin typeface="Meiryo UI" panose="020B0604030504040204" pitchFamily="34" charset="-128"/>
                        <a:ea typeface="Meiryo UI" panose="020B060403050404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b="0" i="0" dirty="0">
                          <a:solidFill>
                            <a:srgbClr val="000000"/>
                          </a:solidFill>
                          <a:effectLst/>
                          <a:latin typeface="Meiryo UI" panose="020B0604030504040204" pitchFamily="34" charset="-128"/>
                          <a:ea typeface="Meiryo UI" panose="020B0604030504040204" pitchFamily="34" charset="-128"/>
                        </a:rPr>
                        <a:t>[</a:t>
                      </a:r>
                      <a:r>
                        <a:rPr lang="ja-JP" altLang="en-US" b="0" i="0">
                          <a:solidFill>
                            <a:srgbClr val="000000"/>
                          </a:solidFill>
                          <a:effectLst/>
                          <a:latin typeface="Meiryo UI" panose="020B0604030504040204" pitchFamily="34" charset="-128"/>
                          <a:ea typeface="Meiryo UI" panose="020B0604030504040204" pitchFamily="34" charset="-128"/>
                        </a:rPr>
                        <a:t>チェイナー</a:t>
                      </a:r>
                      <a:r>
                        <a:rPr lang="en" altLang="ja-JP" b="0" i="0" dirty="0">
                          <a:solidFill>
                            <a:srgbClr val="000000"/>
                          </a:solidFill>
                          <a:effectLst/>
                          <a:latin typeface="Meiryo UI" panose="020B0604030504040204" pitchFamily="34" charset="-128"/>
                          <a:ea typeface="Meiryo UI" panose="020B0604030504040204" pitchFamily="34" charset="-128"/>
                        </a:rPr>
                        <a:t>]</a:t>
                      </a:r>
                      <a:endParaRPr lang="ja-JP" altLang="en-US" b="0" i="0">
                        <a:solidFill>
                          <a:srgbClr val="000000"/>
                        </a:solidFill>
                        <a:effectLst/>
                        <a:latin typeface="Meiryo UI" panose="020B0604030504040204" pitchFamily="34" charset="-128"/>
                        <a:ea typeface="Meiryo UI" panose="020B0604030504040204" pitchFamily="34" charset="-128"/>
                      </a:endParaRPr>
                    </a:p>
                  </a:txBody>
                  <a:tcPr/>
                </a:tc>
                <a:tc>
                  <a:txBody>
                    <a:bodyPr/>
                    <a:lstStyle/>
                    <a:p>
                      <a:r>
                        <a:rPr lang="en" altLang="ja-JP" dirty="0">
                          <a:solidFill>
                            <a:srgbClr val="000000"/>
                          </a:solidFill>
                          <a:latin typeface="Meiryo UI" panose="020B0604030504040204" pitchFamily="34" charset="-128"/>
                          <a:ea typeface="Meiryo UI" panose="020B0604030504040204" pitchFamily="34" charset="-128"/>
                        </a:rPr>
                        <a:t>2015</a:t>
                      </a:r>
                      <a:r>
                        <a:rPr lang="ja-JP" altLang="en-US">
                          <a:solidFill>
                            <a:srgbClr val="000000"/>
                          </a:solidFill>
                          <a:latin typeface="Meiryo UI" panose="020B0604030504040204" pitchFamily="34" charset="-128"/>
                          <a:ea typeface="Meiryo UI" panose="020B0604030504040204" pitchFamily="34" charset="-128"/>
                        </a:rPr>
                        <a:t>年登場、日本の</a:t>
                      </a:r>
                      <a:r>
                        <a:rPr lang="en" altLang="ja-JP" dirty="0">
                          <a:solidFill>
                            <a:srgbClr val="000000"/>
                          </a:solidFill>
                          <a:latin typeface="Meiryo UI" panose="020B0604030504040204" pitchFamily="34" charset="-128"/>
                          <a:ea typeface="Meiryo UI" panose="020B0604030504040204" pitchFamily="34" charset="-128"/>
                        </a:rPr>
                        <a:t>Preferred Networks</a:t>
                      </a:r>
                      <a:r>
                        <a:rPr lang="ja-JP" altLang="en-US">
                          <a:solidFill>
                            <a:srgbClr val="000000"/>
                          </a:solidFill>
                          <a:latin typeface="Meiryo UI" panose="020B0604030504040204" pitchFamily="34" charset="-128"/>
                          <a:ea typeface="Meiryo UI" panose="020B0604030504040204" pitchFamily="34" charset="-128"/>
                        </a:rPr>
                        <a:t>製。現在、デファクトスタンダードな手法「</a:t>
                      </a:r>
                      <a:r>
                        <a:rPr lang="en" altLang="ja-JP" dirty="0">
                          <a:solidFill>
                            <a:srgbClr val="000000"/>
                          </a:solidFill>
                          <a:latin typeface="Meiryo UI" panose="020B0604030504040204" pitchFamily="34" charset="-128"/>
                          <a:ea typeface="Meiryo UI" panose="020B0604030504040204" pitchFamily="34" charset="-128"/>
                        </a:rPr>
                        <a:t>Define-by-Run</a:t>
                      </a:r>
                      <a:r>
                        <a:rPr lang="ja-JP" altLang="en">
                          <a:solidFill>
                            <a:srgbClr val="000000"/>
                          </a:solidFill>
                          <a:latin typeface="Meiryo UI" panose="020B0604030504040204" pitchFamily="34" charset="-128"/>
                          <a:ea typeface="Meiryo UI" panose="020B0604030504040204" pitchFamily="34" charset="-128"/>
                        </a:rPr>
                        <a:t>（</a:t>
                      </a:r>
                      <a:r>
                        <a:rPr lang="ja-JP" altLang="en-US">
                          <a:solidFill>
                            <a:srgbClr val="000000"/>
                          </a:solidFill>
                          <a:latin typeface="Meiryo UI" panose="020B0604030504040204" pitchFamily="34" charset="-128"/>
                          <a:ea typeface="Meiryo UI" panose="020B0604030504040204" pitchFamily="34" charset="-128"/>
                        </a:rPr>
                        <a:t>実行しながら定義する）」を生み出した。</a:t>
                      </a:r>
                      <a:r>
                        <a:rPr lang="en-US" altLang="ja-JP" dirty="0">
                          <a:solidFill>
                            <a:srgbClr val="000000"/>
                          </a:solidFill>
                          <a:latin typeface="Meiryo UI" panose="020B0604030504040204" pitchFamily="34" charset="-128"/>
                          <a:ea typeface="Meiryo UI" panose="020B0604030504040204" pitchFamily="34" charset="-128"/>
                          <a:sym typeface="Wingdings" pitchFamily="2" charset="2"/>
                        </a:rPr>
                        <a:t></a:t>
                      </a:r>
                      <a:r>
                        <a:rPr lang="en-US" altLang="ja-JP" dirty="0" err="1">
                          <a:solidFill>
                            <a:srgbClr val="000000"/>
                          </a:solidFill>
                          <a:latin typeface="Meiryo UI" panose="020B0604030504040204" pitchFamily="34" charset="-128"/>
                          <a:ea typeface="Meiryo UI" panose="020B0604030504040204" pitchFamily="34" charset="-128"/>
                        </a:rPr>
                        <a:t>PyTorch</a:t>
                      </a:r>
                      <a:r>
                        <a:rPr lang="ja-JP" altLang="en-US">
                          <a:solidFill>
                            <a:srgbClr val="000000"/>
                          </a:solidFill>
                          <a:latin typeface="Meiryo UI" panose="020B0604030504040204" pitchFamily="34" charset="-128"/>
                          <a:ea typeface="Meiryo UI" panose="020B0604030504040204" pitchFamily="34" charset="-128"/>
                        </a:rPr>
                        <a:t>に移行</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2824135377"/>
                  </a:ext>
                </a:extLst>
              </a:tr>
              <a:tr h="370840">
                <a:tc>
                  <a:txBody>
                    <a:bodyPr/>
                    <a:lstStyle/>
                    <a:p>
                      <a:r>
                        <a:rPr kumimoji="1" lang="en" altLang="ja-JP" b="1" dirty="0">
                          <a:latin typeface="Meiryo UI" panose="020B0604030504040204" pitchFamily="34" charset="-128"/>
                          <a:ea typeface="Meiryo UI" panose="020B0604030504040204" pitchFamily="34" charset="-128"/>
                        </a:rPr>
                        <a:t>Neural Network Libraries</a:t>
                      </a:r>
                    </a:p>
                    <a:p>
                      <a:r>
                        <a:rPr kumimoji="1" lang="en" altLang="ja-JP" dirty="0">
                          <a:latin typeface="Meiryo UI" panose="020B0604030504040204" pitchFamily="34" charset="-128"/>
                          <a:ea typeface="Meiryo UI" panose="020B0604030504040204" pitchFamily="34" charset="-128"/>
                        </a:rPr>
                        <a:t>[</a:t>
                      </a:r>
                      <a:r>
                        <a:rPr kumimoji="1" lang="ja-JP" altLang="en-US">
                          <a:latin typeface="Meiryo UI" panose="020B0604030504040204" pitchFamily="34" charset="-128"/>
                          <a:ea typeface="Meiryo UI" panose="020B0604030504040204" pitchFamily="34" charset="-128"/>
                        </a:rPr>
                        <a:t>ニューラルネットワークライブラリ</a:t>
                      </a:r>
                      <a:r>
                        <a:rPr kumimoji="1" lang="en"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a:txBody>
                  <a:tcPr/>
                </a:tc>
                <a:tc>
                  <a:txBody>
                    <a:bodyPr/>
                    <a:lstStyle/>
                    <a:p>
                      <a:r>
                        <a:rPr kumimoji="1" lang="ja-JP" altLang="en-US">
                          <a:latin typeface="Meiryo UI" panose="020B0604030504040204" pitchFamily="34" charset="-128"/>
                          <a:ea typeface="Meiryo UI" panose="020B0604030504040204" pitchFamily="34" charset="-128"/>
                        </a:rPr>
                        <a:t>ソニーが開発、</a:t>
                      </a:r>
                      <a:r>
                        <a:rPr kumimoji="1" lang="en" altLang="ja-JP" dirty="0">
                          <a:latin typeface="Meiryo UI" panose="020B0604030504040204" pitchFamily="34" charset="-128"/>
                          <a:ea typeface="Meiryo UI" panose="020B0604030504040204" pitchFamily="34" charset="-128"/>
                        </a:rPr>
                        <a:t>C++</a:t>
                      </a:r>
                      <a:r>
                        <a:rPr kumimoji="1" lang="ja-JP" altLang="en-US">
                          <a:latin typeface="Meiryo UI" panose="020B0604030504040204" pitchFamily="34" charset="-128"/>
                          <a:ea typeface="Meiryo UI" panose="020B0604030504040204" pitchFamily="34" charset="-128"/>
                        </a:rPr>
                        <a:t>で実装されたコンパクト、高速かつ移植性の高いコアと、利便性に優れた</a:t>
                      </a:r>
                      <a:r>
                        <a:rPr kumimoji="1" lang="en" altLang="ja-JP" dirty="0">
                          <a:latin typeface="Meiryo UI" panose="020B0604030504040204" pitchFamily="34" charset="-128"/>
                          <a:ea typeface="Meiryo UI" panose="020B0604030504040204" pitchFamily="34" charset="-128"/>
                        </a:rPr>
                        <a:t>Python API</a:t>
                      </a:r>
                      <a:r>
                        <a:rPr kumimoji="1" lang="ja-JP" altLang="en-US">
                          <a:latin typeface="Meiryo UI" panose="020B0604030504040204" pitchFamily="34" charset="-128"/>
                          <a:ea typeface="Meiryo UI" panose="020B0604030504040204" pitchFamily="34" charset="-128"/>
                        </a:rPr>
                        <a:t>からなるライブラリ</a:t>
                      </a:r>
                    </a:p>
                  </a:txBody>
                  <a:tcPr/>
                </a:tc>
                <a:extLst>
                  <a:ext uri="{0D108BD9-81ED-4DB2-BD59-A6C34878D82A}">
                    <a16:rowId xmlns:a16="http://schemas.microsoft.com/office/drawing/2014/main" val="3315711068"/>
                  </a:ext>
                </a:extLst>
              </a:tr>
              <a:tr h="370840">
                <a:tc>
                  <a:txBody>
                    <a:bodyPr/>
                    <a:lstStyle/>
                    <a:p>
                      <a:r>
                        <a:rPr kumimoji="1" lang="en-US"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a:txBody>
                  <a:tcPr/>
                </a:tc>
                <a:tc>
                  <a:txBody>
                    <a:bodyPr/>
                    <a:lstStyle/>
                    <a:p>
                      <a:r>
                        <a:rPr kumimoji="1" lang="en-US" altLang="ja-JP" dirty="0">
                          <a:latin typeface="Meiryo UI" panose="020B0604030504040204" pitchFamily="34" charset="-128"/>
                          <a:ea typeface="Meiryo UI" panose="020B0604030504040204" pitchFamily="34" charset="-128"/>
                        </a:rPr>
                        <a:t>…</a:t>
                      </a:r>
                      <a:endParaRPr kumimoji="1" lang="ja-JP" altLang="en-US">
                        <a:latin typeface="Meiryo UI" panose="020B0604030504040204" pitchFamily="34" charset="-128"/>
                        <a:ea typeface="Meiryo UI" panose="020B0604030504040204" pitchFamily="34" charset="-128"/>
                      </a:endParaRPr>
                    </a:p>
                  </a:txBody>
                  <a:tcPr/>
                </a:tc>
                <a:extLst>
                  <a:ext uri="{0D108BD9-81ED-4DB2-BD59-A6C34878D82A}">
                    <a16:rowId xmlns:a16="http://schemas.microsoft.com/office/drawing/2014/main" val="2130522152"/>
                  </a:ext>
                </a:extLst>
              </a:tr>
            </a:tbl>
          </a:graphicData>
        </a:graphic>
      </p:graphicFrame>
    </p:spTree>
    <p:extLst>
      <p:ext uri="{BB962C8B-B14F-4D97-AF65-F5344CB8AC3E}">
        <p14:creationId xmlns:p14="http://schemas.microsoft.com/office/powerpoint/2010/main" val="303035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6" y="1281288"/>
            <a:ext cx="10304173" cy="1077621"/>
          </a:xfrm>
        </p:spPr>
        <p:txBody>
          <a:bodyPr>
            <a:normAutofit fontScale="85000" lnSpcReduction="10000"/>
          </a:bodyPr>
          <a:lstStyle/>
          <a:p>
            <a:r>
              <a:rPr lang="ja-JP" altLang="en-US"/>
              <a:t>きゅうりの等級仕分け作業は明確な基準はなく、主観的（経験的）</a:t>
            </a:r>
            <a:endParaRPr lang="en-US" altLang="ja-JP" dirty="0"/>
          </a:p>
          <a:p>
            <a:r>
              <a:rPr lang="ja-JP" altLang="en-US"/>
              <a:t>小規模農家では手作業で時間がかかるが、一般の人にはできない</a:t>
            </a:r>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きゅうりの仕分け（まとめ）</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生産システム</a:t>
            </a:r>
            <a:endParaRPr lang="en-US" altLang="ja-JP" dirty="0"/>
          </a:p>
        </p:txBody>
      </p:sp>
      <p:sp>
        <p:nvSpPr>
          <p:cNvPr id="8" name="正方形/長方形 7">
            <a:extLst>
              <a:ext uri="{FF2B5EF4-FFF2-40B4-BE49-F238E27FC236}">
                <a16:creationId xmlns:a16="http://schemas.microsoft.com/office/drawing/2014/main" id="{2872B3D7-4C34-4B47-B733-03E1B34F7234}"/>
              </a:ext>
            </a:extLst>
          </p:cNvPr>
          <p:cNvSpPr/>
          <p:nvPr/>
        </p:nvSpPr>
        <p:spPr>
          <a:xfrm>
            <a:off x="1360447" y="2277258"/>
            <a:ext cx="438743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選果場のない地域の人手が欲しい小規模農家</a:t>
            </a:r>
            <a:endParaRPr lang="en-US" altLang="ja-JP" sz="1598" dirty="0">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57153" y="2276872"/>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6585988" y="2276872"/>
            <a:ext cx="5277872"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pPr>
              <a:spcAft>
                <a:spcPts val="599"/>
              </a:spcAft>
            </a:pPr>
            <a:r>
              <a:rPr lang="ja-JP" altLang="en-US" sz="1598" u="sng">
                <a:latin typeface="Meiryo UI" panose="020B0604030504040204" pitchFamily="34" charset="-128"/>
                <a:ea typeface="Meiryo UI" panose="020B0604030504040204" pitchFamily="34" charset="-128"/>
              </a:rPr>
              <a:t>等級分類の自動化</a:t>
            </a:r>
            <a:endParaRPr lang="en-US" altLang="ja-JP" sz="1598" u="sng"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・カメラで取得した画像をもとにきゅうりの等級、長さ等を表示</a:t>
            </a:r>
          </a:p>
          <a:p>
            <a:pPr>
              <a:spcAft>
                <a:spcPts val="599"/>
              </a:spcAft>
            </a:pPr>
            <a:r>
              <a:rPr lang="ja-JP" altLang="en-US" sz="1598">
                <a:latin typeface="Meiryo UI" panose="020B0604030504040204" pitchFamily="34" charset="-128"/>
                <a:ea typeface="Meiryo UI" panose="020B0604030504040204" pitchFamily="34" charset="-128"/>
              </a:rPr>
              <a:t>・台上の複数本のきゅうりを数秒で等級識別し、手で仕分け</a:t>
            </a:r>
            <a:endParaRPr lang="en-US" altLang="ja-JP" sz="1598" dirty="0">
              <a:latin typeface="Meiryo UI" panose="020B0604030504040204" pitchFamily="34" charset="-128"/>
              <a:ea typeface="Meiryo UI" panose="020B0604030504040204" pitchFamily="34" charset="-128"/>
            </a:endParaRPr>
          </a:p>
          <a:p>
            <a:pPr>
              <a:spcAft>
                <a:spcPts val="599"/>
              </a:spcAft>
            </a:pPr>
            <a:r>
              <a:rPr lang="en-US" altLang="ja-JP" sz="1598" b="1" dirty="0">
                <a:solidFill>
                  <a:schemeClr val="accent2">
                    <a:lumMod val="75000"/>
                  </a:schemeClr>
                </a:solidFill>
                <a:latin typeface="Meiryo UI" panose="020B0604030504040204" pitchFamily="34" charset="-128"/>
                <a:ea typeface="Meiryo UI" panose="020B0604030504040204" pitchFamily="34" charset="-128"/>
                <a:sym typeface="Wingdings" pitchFamily="2" charset="2"/>
              </a:rPr>
              <a:t> </a:t>
            </a:r>
            <a:r>
              <a:rPr lang="ja-JP" altLang="en-US" sz="1598" b="1">
                <a:solidFill>
                  <a:schemeClr val="accent2">
                    <a:lumMod val="75000"/>
                  </a:schemeClr>
                </a:solidFill>
                <a:latin typeface="Meiryo UI" panose="020B0604030504040204" pitchFamily="34" charset="-128"/>
                <a:ea typeface="Meiryo UI" panose="020B0604030504040204" pitchFamily="34" charset="-128"/>
                <a:sym typeface="Wingdings" pitchFamily="2" charset="2"/>
              </a:rPr>
              <a:t>仕分けの均質化、経験のない人も作業可</a:t>
            </a:r>
            <a:endParaRPr lang="ja-JP" altLang="en-US" sz="1598" b="1">
              <a:solidFill>
                <a:schemeClr val="accent2">
                  <a:lumMod val="75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816474" y="2276872"/>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60447" y="2961016"/>
            <a:ext cx="438743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ディープラーニングを使った画像識別によるきゅうりの等級分類</a:t>
            </a:r>
            <a:endParaRPr lang="en-US" altLang="ja-JP" sz="1598"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57153" y="2961016"/>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5" name="テキスト ボックス 14">
            <a:extLst>
              <a:ext uri="{FF2B5EF4-FFF2-40B4-BE49-F238E27FC236}">
                <a16:creationId xmlns:a16="http://schemas.microsoft.com/office/drawing/2014/main" id="{A69C070B-B551-224B-8C0F-74E2F62F5FFC}"/>
              </a:ext>
            </a:extLst>
          </p:cNvPr>
          <p:cNvSpPr txBox="1"/>
          <p:nvPr/>
        </p:nvSpPr>
        <p:spPr>
          <a:xfrm>
            <a:off x="6931052" y="3780068"/>
            <a:ext cx="4926114" cy="368948"/>
          </a:xfrm>
          <a:prstGeom prst="rect">
            <a:avLst/>
          </a:prstGeom>
          <a:noFill/>
        </p:spPr>
        <p:txBody>
          <a:bodyPr wrap="square" rtlCol="0">
            <a:spAutoFit/>
          </a:bodyPr>
          <a:lstStyle/>
          <a:p>
            <a:pPr algn="ctr"/>
            <a:r>
              <a:rPr lang="ja-JP" altLang="en-US" sz="1798" b="1" dirty="0"/>
              <a:t>サービスイメージ</a:t>
            </a:r>
          </a:p>
        </p:txBody>
      </p:sp>
      <p:sp>
        <p:nvSpPr>
          <p:cNvPr id="17" name="正方形/長方形 16">
            <a:extLst>
              <a:ext uri="{FF2B5EF4-FFF2-40B4-BE49-F238E27FC236}">
                <a16:creationId xmlns:a16="http://schemas.microsoft.com/office/drawing/2014/main" id="{83E4489F-8D0F-B945-870F-2919CC15AE1B}"/>
              </a:ext>
            </a:extLst>
          </p:cNvPr>
          <p:cNvSpPr/>
          <p:nvPr/>
        </p:nvSpPr>
        <p:spPr>
          <a:xfrm>
            <a:off x="1360446" y="3820543"/>
            <a:ext cx="5170334" cy="368947"/>
          </a:xfrm>
          <a:prstGeom prst="rect">
            <a:avLst/>
          </a:prstGeom>
          <a:no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t>ディープラーニング（</a:t>
            </a:r>
            <a:r>
              <a:rPr lang="en-US" altLang="ja-JP" sz="1598" dirty="0"/>
              <a:t>CNN</a:t>
            </a:r>
            <a:r>
              <a:rPr lang="ja-JP" altLang="en-US" sz="1598"/>
              <a:t>）</a:t>
            </a:r>
            <a:endParaRPr lang="en-US" altLang="ja-JP" sz="1598" dirty="0"/>
          </a:p>
        </p:txBody>
      </p:sp>
      <p:sp>
        <p:nvSpPr>
          <p:cNvPr id="18" name="正方形/長方形 17">
            <a:extLst>
              <a:ext uri="{FF2B5EF4-FFF2-40B4-BE49-F238E27FC236}">
                <a16:creationId xmlns:a16="http://schemas.microsoft.com/office/drawing/2014/main" id="{8E8D3A5B-2998-644C-B641-89213DC2BF8F}"/>
              </a:ext>
            </a:extLst>
          </p:cNvPr>
          <p:cNvSpPr/>
          <p:nvPr/>
        </p:nvSpPr>
        <p:spPr>
          <a:xfrm>
            <a:off x="557153" y="3820157"/>
            <a:ext cx="720000" cy="368947"/>
          </a:xfrm>
          <a:prstGeom prst="rect">
            <a:avLst/>
          </a:prstGeom>
          <a:solidFill>
            <a:schemeClr val="bg1">
              <a:lumMod val="50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dirty="0">
                <a:solidFill>
                  <a:schemeClr val="bg1"/>
                </a:solidFill>
              </a:rPr>
              <a:t>モデル</a:t>
            </a:r>
          </a:p>
        </p:txBody>
      </p:sp>
      <p:sp>
        <p:nvSpPr>
          <p:cNvPr id="19" name="正方形/長方形 18">
            <a:extLst>
              <a:ext uri="{FF2B5EF4-FFF2-40B4-BE49-F238E27FC236}">
                <a16:creationId xmlns:a16="http://schemas.microsoft.com/office/drawing/2014/main" id="{F43C5F67-CFD4-664F-B473-DD18FDB2E3DC}"/>
              </a:ext>
            </a:extLst>
          </p:cNvPr>
          <p:cNvSpPr/>
          <p:nvPr/>
        </p:nvSpPr>
        <p:spPr>
          <a:xfrm>
            <a:off x="1360446" y="4253284"/>
            <a:ext cx="5170334" cy="2225844"/>
          </a:xfrm>
          <a:prstGeom prst="rect">
            <a:avLst/>
          </a:prstGeom>
          <a:no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endParaRPr lang="en-US" altLang="ja-JP" sz="1598" dirty="0"/>
          </a:p>
        </p:txBody>
      </p:sp>
      <p:sp>
        <p:nvSpPr>
          <p:cNvPr id="20" name="正方形/長方形 19">
            <a:extLst>
              <a:ext uri="{FF2B5EF4-FFF2-40B4-BE49-F238E27FC236}">
                <a16:creationId xmlns:a16="http://schemas.microsoft.com/office/drawing/2014/main" id="{57987D58-1207-8842-96E3-26F62616F42A}"/>
              </a:ext>
            </a:extLst>
          </p:cNvPr>
          <p:cNvSpPr/>
          <p:nvPr/>
        </p:nvSpPr>
        <p:spPr>
          <a:xfrm>
            <a:off x="557153" y="4252899"/>
            <a:ext cx="720000" cy="2225844"/>
          </a:xfrm>
          <a:prstGeom prst="rect">
            <a:avLst/>
          </a:prstGeom>
          <a:solidFill>
            <a:schemeClr val="bg1">
              <a:lumMod val="50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dirty="0">
                <a:solidFill>
                  <a:schemeClr val="bg1"/>
                </a:solidFill>
              </a:rPr>
              <a:t>データ</a:t>
            </a:r>
            <a:endParaRPr lang="en-US" altLang="ja-JP" sz="1598" dirty="0">
              <a:solidFill>
                <a:schemeClr val="bg1"/>
              </a:solidFill>
            </a:endParaRPr>
          </a:p>
        </p:txBody>
      </p:sp>
      <p:sp>
        <p:nvSpPr>
          <p:cNvPr id="22" name="テキスト ボックス 21">
            <a:extLst>
              <a:ext uri="{FF2B5EF4-FFF2-40B4-BE49-F238E27FC236}">
                <a16:creationId xmlns:a16="http://schemas.microsoft.com/office/drawing/2014/main" id="{42784E77-A1A7-6C42-B19B-708C3429CFE0}"/>
              </a:ext>
            </a:extLst>
          </p:cNvPr>
          <p:cNvSpPr txBox="1"/>
          <p:nvPr/>
        </p:nvSpPr>
        <p:spPr>
          <a:xfrm>
            <a:off x="564826" y="3523287"/>
            <a:ext cx="5974219" cy="369012"/>
          </a:xfrm>
          <a:prstGeom prst="rect">
            <a:avLst/>
          </a:prstGeom>
          <a:noFill/>
        </p:spPr>
        <p:txBody>
          <a:bodyPr wrap="square" rtlCol="0">
            <a:spAutoFit/>
          </a:bodyPr>
          <a:lstStyle/>
          <a:p>
            <a:pPr algn="ctr"/>
            <a:r>
              <a:rPr lang="ja-JP" altLang="en-US" sz="1798" b="1"/>
              <a:t>データサイエンス・</a:t>
            </a:r>
            <a:r>
              <a:rPr lang="en-US" altLang="ja-JP" sz="1798" b="1" dirty="0"/>
              <a:t>AI</a:t>
            </a:r>
            <a:r>
              <a:rPr lang="ja-JP" altLang="en-US" sz="1798" b="1"/>
              <a:t>技術</a:t>
            </a:r>
            <a:endParaRPr lang="en-US" altLang="ja-JP" sz="1798" b="1" dirty="0"/>
          </a:p>
        </p:txBody>
      </p:sp>
      <p:grpSp>
        <p:nvGrpSpPr>
          <p:cNvPr id="24" name="グループ化 23">
            <a:extLst>
              <a:ext uri="{FF2B5EF4-FFF2-40B4-BE49-F238E27FC236}">
                <a16:creationId xmlns:a16="http://schemas.microsoft.com/office/drawing/2014/main" id="{D32C6A0D-27C5-AB40-ABA2-21D5A7C9B523}"/>
              </a:ext>
            </a:extLst>
          </p:cNvPr>
          <p:cNvGrpSpPr/>
          <p:nvPr/>
        </p:nvGrpSpPr>
        <p:grpSpPr>
          <a:xfrm>
            <a:off x="1492436" y="5382188"/>
            <a:ext cx="2229924" cy="278054"/>
            <a:chOff x="7783332" y="2118359"/>
            <a:chExt cx="2816038" cy="263484"/>
          </a:xfrm>
        </p:grpSpPr>
        <p:sp>
          <p:nvSpPr>
            <p:cNvPr id="25" name="テキスト ボックス 24">
              <a:extLst>
                <a:ext uri="{FF2B5EF4-FFF2-40B4-BE49-F238E27FC236}">
                  <a16:creationId xmlns:a16="http://schemas.microsoft.com/office/drawing/2014/main" id="{DBF0EC78-CA02-B444-B0DD-FB4F7EEF00DD}"/>
                </a:ext>
              </a:extLst>
            </p:cNvPr>
            <p:cNvSpPr txBox="1"/>
            <p:nvPr/>
          </p:nvSpPr>
          <p:spPr>
            <a:xfrm>
              <a:off x="7785987" y="2118359"/>
              <a:ext cx="2813383" cy="228325"/>
            </a:xfrm>
            <a:prstGeom prst="rect">
              <a:avLst/>
            </a:prstGeom>
            <a:noFill/>
          </p:spPr>
          <p:txBody>
            <a:bodyPr wrap="square" rtlCol="0">
              <a:noAutofit/>
            </a:bodyPr>
            <a:lstStyle/>
            <a:p>
              <a:pPr algn="ctr"/>
              <a:r>
                <a:rPr lang="ja-JP" altLang="en-US" sz="1598" dirty="0">
                  <a:latin typeface="+mj-ea"/>
                  <a:ea typeface="+mj-ea"/>
                  <a:cs typeface="Meiryo UI" panose="020B0604030504040204" pitchFamily="50" charset="-128"/>
                </a:rPr>
                <a:t>入力</a:t>
              </a:r>
              <a:endParaRPr lang="en-US" sz="1598" dirty="0">
                <a:latin typeface="+mj-ea"/>
                <a:ea typeface="+mj-ea"/>
                <a:cs typeface="Meiryo UI" panose="020B0604030504040204" pitchFamily="50" charset="-128"/>
              </a:endParaRPr>
            </a:p>
          </p:txBody>
        </p:sp>
        <p:cxnSp>
          <p:nvCxnSpPr>
            <p:cNvPr id="26" name="直線コネクタ 25">
              <a:extLst>
                <a:ext uri="{FF2B5EF4-FFF2-40B4-BE49-F238E27FC236}">
                  <a16:creationId xmlns:a16="http://schemas.microsoft.com/office/drawing/2014/main" id="{A3FB8545-A65D-DE4B-A331-0E06B8F5E7B8}"/>
                </a:ext>
              </a:extLst>
            </p:cNvPr>
            <p:cNvCxnSpPr>
              <a:cxnSpLocks/>
            </p:cNvCxnSpPr>
            <p:nvPr/>
          </p:nvCxnSpPr>
          <p:spPr>
            <a:xfrm>
              <a:off x="7783332" y="2381843"/>
              <a:ext cx="2813382"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二等辺三角形 57">
            <a:extLst>
              <a:ext uri="{FF2B5EF4-FFF2-40B4-BE49-F238E27FC236}">
                <a16:creationId xmlns:a16="http://schemas.microsoft.com/office/drawing/2014/main" id="{53341875-8D75-804A-BA29-E20EE0D39855}"/>
              </a:ext>
            </a:extLst>
          </p:cNvPr>
          <p:cNvSpPr/>
          <p:nvPr/>
        </p:nvSpPr>
        <p:spPr>
          <a:xfrm rot="5400000">
            <a:off x="3396720" y="5816458"/>
            <a:ext cx="1082729" cy="208971"/>
          </a:xfrm>
          <a:prstGeom prst="triangle">
            <a:avLst/>
          </a:prstGeom>
          <a:solidFill>
            <a:schemeClr val="bg1">
              <a:lumMod val="50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endParaRPr lang="ja-JP" altLang="en-US" sz="1598">
              <a:solidFill>
                <a:schemeClr val="bg1"/>
              </a:solidFill>
            </a:endParaRPr>
          </a:p>
        </p:txBody>
      </p:sp>
      <p:grpSp>
        <p:nvGrpSpPr>
          <p:cNvPr id="28" name="グループ化 27">
            <a:extLst>
              <a:ext uri="{FF2B5EF4-FFF2-40B4-BE49-F238E27FC236}">
                <a16:creationId xmlns:a16="http://schemas.microsoft.com/office/drawing/2014/main" id="{55AB006C-C449-9641-9644-C5E97762D5DF}"/>
              </a:ext>
            </a:extLst>
          </p:cNvPr>
          <p:cNvGrpSpPr/>
          <p:nvPr/>
        </p:nvGrpSpPr>
        <p:grpSpPr>
          <a:xfrm>
            <a:off x="4153809" y="5382188"/>
            <a:ext cx="2229924" cy="278054"/>
            <a:chOff x="7783332" y="2118359"/>
            <a:chExt cx="2816038" cy="263484"/>
          </a:xfrm>
        </p:grpSpPr>
        <p:sp>
          <p:nvSpPr>
            <p:cNvPr id="29" name="テキスト ボックス 28">
              <a:extLst>
                <a:ext uri="{FF2B5EF4-FFF2-40B4-BE49-F238E27FC236}">
                  <a16:creationId xmlns:a16="http://schemas.microsoft.com/office/drawing/2014/main" id="{D2638793-A428-1F41-9C00-FE7FA312CEB9}"/>
                </a:ext>
              </a:extLst>
            </p:cNvPr>
            <p:cNvSpPr txBox="1"/>
            <p:nvPr/>
          </p:nvSpPr>
          <p:spPr>
            <a:xfrm>
              <a:off x="7785987" y="2118359"/>
              <a:ext cx="2813383" cy="228325"/>
            </a:xfrm>
            <a:prstGeom prst="rect">
              <a:avLst/>
            </a:prstGeom>
            <a:noFill/>
          </p:spPr>
          <p:txBody>
            <a:bodyPr wrap="square" rtlCol="0">
              <a:noAutofit/>
            </a:bodyPr>
            <a:lstStyle/>
            <a:p>
              <a:pPr algn="ctr"/>
              <a:r>
                <a:rPr lang="ja-JP" altLang="en-US" sz="1598" dirty="0">
                  <a:latin typeface="+mj-ea"/>
                  <a:ea typeface="+mj-ea"/>
                  <a:cs typeface="Meiryo UI" panose="020B0604030504040204" pitchFamily="50" charset="-128"/>
                </a:rPr>
                <a:t>出力</a:t>
              </a:r>
              <a:endParaRPr lang="en-US" sz="1598" dirty="0">
                <a:latin typeface="+mj-ea"/>
                <a:ea typeface="+mj-ea"/>
                <a:cs typeface="Meiryo UI" panose="020B0604030504040204" pitchFamily="50" charset="-128"/>
              </a:endParaRPr>
            </a:p>
          </p:txBody>
        </p:sp>
        <p:cxnSp>
          <p:nvCxnSpPr>
            <p:cNvPr id="30" name="直線コネクタ 29">
              <a:extLst>
                <a:ext uri="{FF2B5EF4-FFF2-40B4-BE49-F238E27FC236}">
                  <a16:creationId xmlns:a16="http://schemas.microsoft.com/office/drawing/2014/main" id="{6918A14D-A5B7-EE41-B42F-AFD1A003AEBB}"/>
                </a:ext>
              </a:extLst>
            </p:cNvPr>
            <p:cNvCxnSpPr>
              <a:cxnSpLocks/>
            </p:cNvCxnSpPr>
            <p:nvPr/>
          </p:nvCxnSpPr>
          <p:spPr>
            <a:xfrm>
              <a:off x="7783332" y="2381843"/>
              <a:ext cx="2813382"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pic>
        <p:nvPicPr>
          <p:cNvPr id="47" name="図 46">
            <a:extLst>
              <a:ext uri="{FF2B5EF4-FFF2-40B4-BE49-F238E27FC236}">
                <a16:creationId xmlns:a16="http://schemas.microsoft.com/office/drawing/2014/main" id="{3070BF25-4379-854F-AA41-5C64D493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81">
            <a:off x="2222176" y="5759421"/>
            <a:ext cx="667078" cy="673530"/>
          </a:xfrm>
          <a:prstGeom prst="rect">
            <a:avLst/>
          </a:prstGeom>
          <a:ln w="28575">
            <a:solidFill>
              <a:schemeClr val="tx1"/>
            </a:solidFill>
          </a:ln>
        </p:spPr>
      </p:pic>
      <p:pic>
        <p:nvPicPr>
          <p:cNvPr id="48" name="図 47">
            <a:extLst>
              <a:ext uri="{FF2B5EF4-FFF2-40B4-BE49-F238E27FC236}">
                <a16:creationId xmlns:a16="http://schemas.microsoft.com/office/drawing/2014/main" id="{4EFFCC52-18B3-6C49-A0FB-44119D65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847">
            <a:off x="4934179" y="5759421"/>
            <a:ext cx="667078" cy="673530"/>
          </a:xfrm>
          <a:prstGeom prst="rect">
            <a:avLst/>
          </a:prstGeom>
          <a:ln w="28575">
            <a:solidFill>
              <a:schemeClr val="tx1"/>
            </a:solidFill>
          </a:ln>
        </p:spPr>
      </p:pic>
      <p:sp>
        <p:nvSpPr>
          <p:cNvPr id="49" name="フローチャート: 他ページ結合子 48">
            <a:extLst>
              <a:ext uri="{FF2B5EF4-FFF2-40B4-BE49-F238E27FC236}">
                <a16:creationId xmlns:a16="http://schemas.microsoft.com/office/drawing/2014/main" id="{0F2FE63C-A27E-1D48-91B6-CED6733B9210}"/>
              </a:ext>
            </a:extLst>
          </p:cNvPr>
          <p:cNvSpPr/>
          <p:nvPr/>
        </p:nvSpPr>
        <p:spPr>
          <a:xfrm rot="17685599">
            <a:off x="4751682" y="5580160"/>
            <a:ext cx="324225" cy="629970"/>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ja-JP" altLang="en-US">
                <a:solidFill>
                  <a:srgbClr val="FF0000"/>
                </a:solidFill>
              </a:rPr>
              <a:t>２</a:t>
            </a:r>
            <a:r>
              <a:rPr kumimoji="1" lang="en-US" altLang="ja-JP" dirty="0">
                <a:solidFill>
                  <a:srgbClr val="FF0000"/>
                </a:solidFill>
              </a:rPr>
              <a:t>L</a:t>
            </a:r>
            <a:endParaRPr kumimoji="1" lang="ja-JP" altLang="en-US" dirty="0">
              <a:solidFill>
                <a:srgbClr val="FF0000"/>
              </a:solidFill>
            </a:endParaRPr>
          </a:p>
        </p:txBody>
      </p:sp>
      <p:sp>
        <p:nvSpPr>
          <p:cNvPr id="50" name="フローチャート: 他ページ結合子 49">
            <a:extLst>
              <a:ext uri="{FF2B5EF4-FFF2-40B4-BE49-F238E27FC236}">
                <a16:creationId xmlns:a16="http://schemas.microsoft.com/office/drawing/2014/main" id="{285EDCC0-3029-4F45-A800-6F63AB2A645D}"/>
              </a:ext>
            </a:extLst>
          </p:cNvPr>
          <p:cNvSpPr/>
          <p:nvPr/>
        </p:nvSpPr>
        <p:spPr>
          <a:xfrm rot="17685599">
            <a:off x="4561287" y="5948807"/>
            <a:ext cx="324225" cy="629970"/>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dirty="0">
                <a:solidFill>
                  <a:srgbClr val="FF0000"/>
                </a:solidFill>
              </a:rPr>
              <a:t>M</a:t>
            </a:r>
            <a:endParaRPr kumimoji="1" lang="ja-JP" altLang="en-US" dirty="0">
              <a:solidFill>
                <a:srgbClr val="FF0000"/>
              </a:solidFill>
            </a:endParaRPr>
          </a:p>
        </p:txBody>
      </p:sp>
      <p:grpSp>
        <p:nvGrpSpPr>
          <p:cNvPr id="65" name="グループ化 64">
            <a:extLst>
              <a:ext uri="{FF2B5EF4-FFF2-40B4-BE49-F238E27FC236}">
                <a16:creationId xmlns:a16="http://schemas.microsoft.com/office/drawing/2014/main" id="{4182FC45-1251-3242-A350-C14A100D06FB}"/>
              </a:ext>
            </a:extLst>
          </p:cNvPr>
          <p:cNvGrpSpPr/>
          <p:nvPr/>
        </p:nvGrpSpPr>
        <p:grpSpPr>
          <a:xfrm>
            <a:off x="1710596" y="4661540"/>
            <a:ext cx="536407" cy="571205"/>
            <a:chOff x="2511195" y="4560552"/>
            <a:chExt cx="960356" cy="1022656"/>
          </a:xfrm>
        </p:grpSpPr>
        <p:sp>
          <p:nvSpPr>
            <p:cNvPr id="66" name="正方形/長方形 65">
              <a:extLst>
                <a:ext uri="{FF2B5EF4-FFF2-40B4-BE49-F238E27FC236}">
                  <a16:creationId xmlns:a16="http://schemas.microsoft.com/office/drawing/2014/main" id="{D7E4B39D-29CC-9341-A1C9-F0208F9257A4}"/>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正方形/長方形 68">
              <a:extLst>
                <a:ext uri="{FF2B5EF4-FFF2-40B4-BE49-F238E27FC236}">
                  <a16:creationId xmlns:a16="http://schemas.microsoft.com/office/drawing/2014/main" id="{99208D97-CF4B-F44E-9636-F0C425338DDE}"/>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0" name="正方形/長方形 69">
              <a:extLst>
                <a:ext uri="{FF2B5EF4-FFF2-40B4-BE49-F238E27FC236}">
                  <a16:creationId xmlns:a16="http://schemas.microsoft.com/office/drawing/2014/main" id="{B3C0A3D4-781C-EB44-9E17-5EC039402394}"/>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1" name="正方形/長方形 70">
              <a:extLst>
                <a:ext uri="{FF2B5EF4-FFF2-40B4-BE49-F238E27FC236}">
                  <a16:creationId xmlns:a16="http://schemas.microsoft.com/office/drawing/2014/main" id="{5768A959-B2E3-FD4D-A435-B8ECD00584DF}"/>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2" name="正方形/長方形 71">
              <a:extLst>
                <a:ext uri="{FF2B5EF4-FFF2-40B4-BE49-F238E27FC236}">
                  <a16:creationId xmlns:a16="http://schemas.microsoft.com/office/drawing/2014/main" id="{634DD3DE-10B7-8242-A824-C1B29E569615}"/>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2" name="正方形/長方形 51">
              <a:extLst>
                <a:ext uri="{FF2B5EF4-FFF2-40B4-BE49-F238E27FC236}">
                  <a16:creationId xmlns:a16="http://schemas.microsoft.com/office/drawing/2014/main" id="{EB0FFEBB-FC07-F749-AD4F-1B4C8828D616}"/>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64" name="図 63">
              <a:extLst>
                <a:ext uri="{FF2B5EF4-FFF2-40B4-BE49-F238E27FC236}">
                  <a16:creationId xmlns:a16="http://schemas.microsoft.com/office/drawing/2014/main" id="{5C40031B-D012-024D-B75C-96C71BDF0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57" name="フローチャート: 他ページ結合子 56">
            <a:extLst>
              <a:ext uri="{FF2B5EF4-FFF2-40B4-BE49-F238E27FC236}">
                <a16:creationId xmlns:a16="http://schemas.microsoft.com/office/drawing/2014/main" id="{8B13ED1D-242D-5C45-9053-14D7C1929489}"/>
              </a:ext>
            </a:extLst>
          </p:cNvPr>
          <p:cNvSpPr/>
          <p:nvPr/>
        </p:nvSpPr>
        <p:spPr>
          <a:xfrm rot="16200000">
            <a:off x="1889585" y="5034810"/>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ja-JP" altLang="en-US" sz="1400">
                <a:solidFill>
                  <a:srgbClr val="FF0000"/>
                </a:solidFill>
                <a:latin typeface="Meiryo UI" panose="020B0604030504040204" pitchFamily="34" charset="-128"/>
                <a:ea typeface="Meiryo UI" panose="020B0604030504040204" pitchFamily="34" charset="-128"/>
              </a:rPr>
              <a:t>２</a:t>
            </a:r>
            <a:r>
              <a:rPr kumimoji="1" lang="en-US" altLang="ja-JP" sz="1400" dirty="0">
                <a:solidFill>
                  <a:srgbClr val="FF0000"/>
                </a:solidFill>
                <a:latin typeface="Meiryo UI" panose="020B0604030504040204" pitchFamily="34" charset="-128"/>
                <a:ea typeface="Meiryo UI" panose="020B0604030504040204" pitchFamily="34" charset="-128"/>
              </a:rPr>
              <a:t>L</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nvGrpSpPr>
          <p:cNvPr id="73" name="グループ化 72">
            <a:extLst>
              <a:ext uri="{FF2B5EF4-FFF2-40B4-BE49-F238E27FC236}">
                <a16:creationId xmlns:a16="http://schemas.microsoft.com/office/drawing/2014/main" id="{9821B5C0-C70B-8147-B0AD-8BA6F495C912}"/>
              </a:ext>
            </a:extLst>
          </p:cNvPr>
          <p:cNvGrpSpPr/>
          <p:nvPr/>
        </p:nvGrpSpPr>
        <p:grpSpPr>
          <a:xfrm>
            <a:off x="2473503" y="4648294"/>
            <a:ext cx="536407" cy="571205"/>
            <a:chOff x="2511195" y="4560552"/>
            <a:chExt cx="960356" cy="1022656"/>
          </a:xfrm>
        </p:grpSpPr>
        <p:sp>
          <p:nvSpPr>
            <p:cNvPr id="74" name="正方形/長方形 73">
              <a:extLst>
                <a:ext uri="{FF2B5EF4-FFF2-40B4-BE49-F238E27FC236}">
                  <a16:creationId xmlns:a16="http://schemas.microsoft.com/office/drawing/2014/main" id="{1E735645-B7F2-3F46-8409-2995342F6240}"/>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5" name="正方形/長方形 74">
              <a:extLst>
                <a:ext uri="{FF2B5EF4-FFF2-40B4-BE49-F238E27FC236}">
                  <a16:creationId xmlns:a16="http://schemas.microsoft.com/office/drawing/2014/main" id="{243B6573-E687-AB4C-BFFB-A0E172154001}"/>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6" name="正方形/長方形 75">
              <a:extLst>
                <a:ext uri="{FF2B5EF4-FFF2-40B4-BE49-F238E27FC236}">
                  <a16:creationId xmlns:a16="http://schemas.microsoft.com/office/drawing/2014/main" id="{90A45B51-D789-5D4B-BBD5-B6BC7EA4AD8A}"/>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7" name="正方形/長方形 76">
              <a:extLst>
                <a:ext uri="{FF2B5EF4-FFF2-40B4-BE49-F238E27FC236}">
                  <a16:creationId xmlns:a16="http://schemas.microsoft.com/office/drawing/2014/main" id="{8F862F97-DA84-B74A-8F2D-AC8046BBBE20}"/>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8" name="正方形/長方形 77">
              <a:extLst>
                <a:ext uri="{FF2B5EF4-FFF2-40B4-BE49-F238E27FC236}">
                  <a16:creationId xmlns:a16="http://schemas.microsoft.com/office/drawing/2014/main" id="{CD06113D-A666-704A-9DFB-458C9C310B3E}"/>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9" name="正方形/長方形 78">
              <a:extLst>
                <a:ext uri="{FF2B5EF4-FFF2-40B4-BE49-F238E27FC236}">
                  <a16:creationId xmlns:a16="http://schemas.microsoft.com/office/drawing/2014/main" id="{FBD16737-C977-D447-91E9-B6260F8DA992}"/>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80" name="図 79">
              <a:extLst>
                <a:ext uri="{FF2B5EF4-FFF2-40B4-BE49-F238E27FC236}">
                  <a16:creationId xmlns:a16="http://schemas.microsoft.com/office/drawing/2014/main" id="{31720869-77FB-2644-A93E-7708258A1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grpSp>
        <p:nvGrpSpPr>
          <p:cNvPr id="81" name="グループ化 80">
            <a:extLst>
              <a:ext uri="{FF2B5EF4-FFF2-40B4-BE49-F238E27FC236}">
                <a16:creationId xmlns:a16="http://schemas.microsoft.com/office/drawing/2014/main" id="{F2302331-E3CB-B045-9DFD-0A8E2E64E844}"/>
              </a:ext>
            </a:extLst>
          </p:cNvPr>
          <p:cNvGrpSpPr/>
          <p:nvPr/>
        </p:nvGrpSpPr>
        <p:grpSpPr>
          <a:xfrm>
            <a:off x="3236410" y="4635048"/>
            <a:ext cx="536407" cy="571205"/>
            <a:chOff x="2511195" y="4560552"/>
            <a:chExt cx="960356" cy="1022656"/>
          </a:xfrm>
        </p:grpSpPr>
        <p:sp>
          <p:nvSpPr>
            <p:cNvPr id="82" name="正方形/長方形 81">
              <a:extLst>
                <a:ext uri="{FF2B5EF4-FFF2-40B4-BE49-F238E27FC236}">
                  <a16:creationId xmlns:a16="http://schemas.microsoft.com/office/drawing/2014/main" id="{CF9CC4B9-B14C-B84F-A52D-884F1512925B}"/>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3" name="正方形/長方形 82">
              <a:extLst>
                <a:ext uri="{FF2B5EF4-FFF2-40B4-BE49-F238E27FC236}">
                  <a16:creationId xmlns:a16="http://schemas.microsoft.com/office/drawing/2014/main" id="{AFE34B1D-D2D0-F145-A6F0-F0D1D7ECAF83}"/>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4" name="正方形/長方形 83">
              <a:extLst>
                <a:ext uri="{FF2B5EF4-FFF2-40B4-BE49-F238E27FC236}">
                  <a16:creationId xmlns:a16="http://schemas.microsoft.com/office/drawing/2014/main" id="{53A19BB9-FB58-B54A-BE62-9788B5C83617}"/>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5" name="正方形/長方形 84">
              <a:extLst>
                <a:ext uri="{FF2B5EF4-FFF2-40B4-BE49-F238E27FC236}">
                  <a16:creationId xmlns:a16="http://schemas.microsoft.com/office/drawing/2014/main" id="{E410B9A7-6EF5-2C44-AEDC-FDF12E42C350}"/>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6" name="正方形/長方形 85">
              <a:extLst>
                <a:ext uri="{FF2B5EF4-FFF2-40B4-BE49-F238E27FC236}">
                  <a16:creationId xmlns:a16="http://schemas.microsoft.com/office/drawing/2014/main" id="{C4B800EF-49C4-314D-930C-BA14940B1DCB}"/>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7" name="正方形/長方形 86">
              <a:extLst>
                <a:ext uri="{FF2B5EF4-FFF2-40B4-BE49-F238E27FC236}">
                  <a16:creationId xmlns:a16="http://schemas.microsoft.com/office/drawing/2014/main" id="{BCCD3850-C369-6A40-8410-B3F7DCB42658}"/>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88" name="図 87">
              <a:extLst>
                <a:ext uri="{FF2B5EF4-FFF2-40B4-BE49-F238E27FC236}">
                  <a16:creationId xmlns:a16="http://schemas.microsoft.com/office/drawing/2014/main" id="{0BF93BF7-59D0-5C40-B445-5F69A0B49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grpSp>
        <p:nvGrpSpPr>
          <p:cNvPr id="89" name="グループ化 88">
            <a:extLst>
              <a:ext uri="{FF2B5EF4-FFF2-40B4-BE49-F238E27FC236}">
                <a16:creationId xmlns:a16="http://schemas.microsoft.com/office/drawing/2014/main" id="{4669F1F8-B04A-8644-ABA9-3E3A1451AD77}"/>
              </a:ext>
            </a:extLst>
          </p:cNvPr>
          <p:cNvGrpSpPr/>
          <p:nvPr/>
        </p:nvGrpSpPr>
        <p:grpSpPr>
          <a:xfrm>
            <a:off x="3999317" y="4621802"/>
            <a:ext cx="536407" cy="571205"/>
            <a:chOff x="2511195" y="4560552"/>
            <a:chExt cx="960356" cy="1022656"/>
          </a:xfrm>
        </p:grpSpPr>
        <p:sp>
          <p:nvSpPr>
            <p:cNvPr id="90" name="正方形/長方形 89">
              <a:extLst>
                <a:ext uri="{FF2B5EF4-FFF2-40B4-BE49-F238E27FC236}">
                  <a16:creationId xmlns:a16="http://schemas.microsoft.com/office/drawing/2014/main" id="{5EB2C9C6-4B24-3C49-889E-DA72C43B90CF}"/>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1" name="正方形/長方形 90">
              <a:extLst>
                <a:ext uri="{FF2B5EF4-FFF2-40B4-BE49-F238E27FC236}">
                  <a16:creationId xmlns:a16="http://schemas.microsoft.com/office/drawing/2014/main" id="{4FFCBCA4-4417-8A46-9C00-BFA64AFE9EDD}"/>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2" name="正方形/長方形 91">
              <a:extLst>
                <a:ext uri="{FF2B5EF4-FFF2-40B4-BE49-F238E27FC236}">
                  <a16:creationId xmlns:a16="http://schemas.microsoft.com/office/drawing/2014/main" id="{AE5137C2-3B4D-854D-892E-12635225974D}"/>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3" name="正方形/長方形 92">
              <a:extLst>
                <a:ext uri="{FF2B5EF4-FFF2-40B4-BE49-F238E27FC236}">
                  <a16:creationId xmlns:a16="http://schemas.microsoft.com/office/drawing/2014/main" id="{90B1A48A-448F-DF40-B7DA-EDAB319A7EFB}"/>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4" name="正方形/長方形 93">
              <a:extLst>
                <a:ext uri="{FF2B5EF4-FFF2-40B4-BE49-F238E27FC236}">
                  <a16:creationId xmlns:a16="http://schemas.microsoft.com/office/drawing/2014/main" id="{29B43E11-CE07-124E-9A30-1216D6858CC8}"/>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5" name="正方形/長方形 94">
              <a:extLst>
                <a:ext uri="{FF2B5EF4-FFF2-40B4-BE49-F238E27FC236}">
                  <a16:creationId xmlns:a16="http://schemas.microsoft.com/office/drawing/2014/main" id="{072ED57D-B9C6-A14B-9EA7-940E2E8244CA}"/>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96" name="図 95">
              <a:extLst>
                <a:ext uri="{FF2B5EF4-FFF2-40B4-BE49-F238E27FC236}">
                  <a16:creationId xmlns:a16="http://schemas.microsoft.com/office/drawing/2014/main" id="{B986F6FA-110D-B941-B37F-BEB905A07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grpSp>
        <p:nvGrpSpPr>
          <p:cNvPr id="97" name="グループ化 96">
            <a:extLst>
              <a:ext uri="{FF2B5EF4-FFF2-40B4-BE49-F238E27FC236}">
                <a16:creationId xmlns:a16="http://schemas.microsoft.com/office/drawing/2014/main" id="{FBCDC78F-7750-D04A-A3F7-70EB1D5CF9A8}"/>
              </a:ext>
            </a:extLst>
          </p:cNvPr>
          <p:cNvGrpSpPr/>
          <p:nvPr/>
        </p:nvGrpSpPr>
        <p:grpSpPr>
          <a:xfrm>
            <a:off x="5163496" y="4616643"/>
            <a:ext cx="536407" cy="571205"/>
            <a:chOff x="2511195" y="4560552"/>
            <a:chExt cx="960356" cy="1022656"/>
          </a:xfrm>
        </p:grpSpPr>
        <p:sp>
          <p:nvSpPr>
            <p:cNvPr id="98" name="正方形/長方形 97">
              <a:extLst>
                <a:ext uri="{FF2B5EF4-FFF2-40B4-BE49-F238E27FC236}">
                  <a16:creationId xmlns:a16="http://schemas.microsoft.com/office/drawing/2014/main" id="{050D256A-7D03-A846-BAC6-2A50B0308B4D}"/>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9" name="正方形/長方形 98">
              <a:extLst>
                <a:ext uri="{FF2B5EF4-FFF2-40B4-BE49-F238E27FC236}">
                  <a16:creationId xmlns:a16="http://schemas.microsoft.com/office/drawing/2014/main" id="{A06E78C1-BDFB-734E-B115-FAEFC23CEE3D}"/>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0" name="正方形/長方形 99">
              <a:extLst>
                <a:ext uri="{FF2B5EF4-FFF2-40B4-BE49-F238E27FC236}">
                  <a16:creationId xmlns:a16="http://schemas.microsoft.com/office/drawing/2014/main" id="{D33F2390-123C-0442-A673-3F284CC1FFE1}"/>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1" name="正方形/長方形 100">
              <a:extLst>
                <a:ext uri="{FF2B5EF4-FFF2-40B4-BE49-F238E27FC236}">
                  <a16:creationId xmlns:a16="http://schemas.microsoft.com/office/drawing/2014/main" id="{E63262DB-4BF2-1643-A509-956FE8D9EF81}"/>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2" name="正方形/長方形 101">
              <a:extLst>
                <a:ext uri="{FF2B5EF4-FFF2-40B4-BE49-F238E27FC236}">
                  <a16:creationId xmlns:a16="http://schemas.microsoft.com/office/drawing/2014/main" id="{BC9B1A00-5D79-154A-96C2-4844C45475AE}"/>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3" name="正方形/長方形 102">
              <a:extLst>
                <a:ext uri="{FF2B5EF4-FFF2-40B4-BE49-F238E27FC236}">
                  <a16:creationId xmlns:a16="http://schemas.microsoft.com/office/drawing/2014/main" id="{AC84FC28-47DA-6C4B-80E1-9A4B70E7BA79}"/>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04" name="図 103">
              <a:extLst>
                <a:ext uri="{FF2B5EF4-FFF2-40B4-BE49-F238E27FC236}">
                  <a16:creationId xmlns:a16="http://schemas.microsoft.com/office/drawing/2014/main" id="{5128E42B-F5E4-4846-9C87-BD912A1BD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grpSp>
        <p:nvGrpSpPr>
          <p:cNvPr id="105" name="グループ化 104">
            <a:extLst>
              <a:ext uri="{FF2B5EF4-FFF2-40B4-BE49-F238E27FC236}">
                <a16:creationId xmlns:a16="http://schemas.microsoft.com/office/drawing/2014/main" id="{FC88EAFD-0AEA-7D4E-ACC5-4011CCBB6BEA}"/>
              </a:ext>
            </a:extLst>
          </p:cNvPr>
          <p:cNvGrpSpPr/>
          <p:nvPr/>
        </p:nvGrpSpPr>
        <p:grpSpPr>
          <a:xfrm>
            <a:off x="5886079" y="4611484"/>
            <a:ext cx="536407" cy="571205"/>
            <a:chOff x="2511195" y="4560552"/>
            <a:chExt cx="960356" cy="1022656"/>
          </a:xfrm>
        </p:grpSpPr>
        <p:sp>
          <p:nvSpPr>
            <p:cNvPr id="106" name="正方形/長方形 105">
              <a:extLst>
                <a:ext uri="{FF2B5EF4-FFF2-40B4-BE49-F238E27FC236}">
                  <a16:creationId xmlns:a16="http://schemas.microsoft.com/office/drawing/2014/main" id="{B6563483-68AF-9D4F-BAFD-848774D6E43A}"/>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7" name="正方形/長方形 106">
              <a:extLst>
                <a:ext uri="{FF2B5EF4-FFF2-40B4-BE49-F238E27FC236}">
                  <a16:creationId xmlns:a16="http://schemas.microsoft.com/office/drawing/2014/main" id="{8C29450D-472F-2749-B675-9CB9D9729773}"/>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8" name="正方形/長方形 107">
              <a:extLst>
                <a:ext uri="{FF2B5EF4-FFF2-40B4-BE49-F238E27FC236}">
                  <a16:creationId xmlns:a16="http://schemas.microsoft.com/office/drawing/2014/main" id="{FE19BF36-8267-B94B-A6AB-52F2D27CB8B5}"/>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9" name="正方形/長方形 108">
              <a:extLst>
                <a:ext uri="{FF2B5EF4-FFF2-40B4-BE49-F238E27FC236}">
                  <a16:creationId xmlns:a16="http://schemas.microsoft.com/office/drawing/2014/main" id="{F491D078-5477-034C-96CB-61BCBA7F6294}"/>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0" name="正方形/長方形 109">
              <a:extLst>
                <a:ext uri="{FF2B5EF4-FFF2-40B4-BE49-F238E27FC236}">
                  <a16:creationId xmlns:a16="http://schemas.microsoft.com/office/drawing/2014/main" id="{F37AD746-1643-E54B-A5E2-F9406ABAC65F}"/>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1" name="正方形/長方形 110">
              <a:extLst>
                <a:ext uri="{FF2B5EF4-FFF2-40B4-BE49-F238E27FC236}">
                  <a16:creationId xmlns:a16="http://schemas.microsoft.com/office/drawing/2014/main" id="{51D4020D-1327-7B44-953C-5C84145E2C3C}"/>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12" name="図 111">
              <a:extLst>
                <a:ext uri="{FF2B5EF4-FFF2-40B4-BE49-F238E27FC236}">
                  <a16:creationId xmlns:a16="http://schemas.microsoft.com/office/drawing/2014/main" id="{03FA489E-0F92-1F47-9B04-EA337F1C5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58" name="フローチャート: 他ページ結合子 57">
            <a:extLst>
              <a:ext uri="{FF2B5EF4-FFF2-40B4-BE49-F238E27FC236}">
                <a16:creationId xmlns:a16="http://schemas.microsoft.com/office/drawing/2014/main" id="{1CDB818E-4626-8F44-97E5-8560D7A37347}"/>
              </a:ext>
            </a:extLst>
          </p:cNvPr>
          <p:cNvSpPr/>
          <p:nvPr/>
        </p:nvSpPr>
        <p:spPr>
          <a:xfrm rot="16200000">
            <a:off x="2681672" y="5056324"/>
            <a:ext cx="221450" cy="430277"/>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L</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sp>
        <p:nvSpPr>
          <p:cNvPr id="113" name="フローチャート: 他ページ結合子 112">
            <a:extLst>
              <a:ext uri="{FF2B5EF4-FFF2-40B4-BE49-F238E27FC236}">
                <a16:creationId xmlns:a16="http://schemas.microsoft.com/office/drawing/2014/main" id="{46A8EE0A-CA0C-4449-BF46-D071C9EF66C8}"/>
              </a:ext>
            </a:extLst>
          </p:cNvPr>
          <p:cNvSpPr/>
          <p:nvPr/>
        </p:nvSpPr>
        <p:spPr>
          <a:xfrm rot="16200000">
            <a:off x="3420700" y="5029383"/>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dirty="0">
                <a:solidFill>
                  <a:srgbClr val="FF0000"/>
                </a:solidFill>
                <a:latin typeface="Meiryo UI" panose="020B0604030504040204" pitchFamily="34" charset="-128"/>
                <a:ea typeface="Meiryo UI" panose="020B0604030504040204" pitchFamily="34" charset="-128"/>
              </a:rPr>
              <a:t>M</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sp>
        <p:nvSpPr>
          <p:cNvPr id="114" name="フローチャート: 他ページ結合子 113">
            <a:extLst>
              <a:ext uri="{FF2B5EF4-FFF2-40B4-BE49-F238E27FC236}">
                <a16:creationId xmlns:a16="http://schemas.microsoft.com/office/drawing/2014/main" id="{9DA6A0E4-7B87-B34D-B843-C3AA82C51988}"/>
              </a:ext>
            </a:extLst>
          </p:cNvPr>
          <p:cNvSpPr/>
          <p:nvPr/>
        </p:nvSpPr>
        <p:spPr>
          <a:xfrm rot="16200000">
            <a:off x="4191148" y="5020810"/>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dirty="0">
                <a:solidFill>
                  <a:srgbClr val="FF0000"/>
                </a:solidFill>
                <a:latin typeface="Meiryo UI" panose="020B0604030504040204" pitchFamily="34" charset="-128"/>
                <a:ea typeface="Meiryo UI" panose="020B0604030504040204" pitchFamily="34" charset="-128"/>
              </a:rPr>
              <a:t>S</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sp>
        <p:nvSpPr>
          <p:cNvPr id="115" name="フローチャート: 他ページ結合子 114">
            <a:extLst>
              <a:ext uri="{FF2B5EF4-FFF2-40B4-BE49-F238E27FC236}">
                <a16:creationId xmlns:a16="http://schemas.microsoft.com/office/drawing/2014/main" id="{18D968D1-A9AA-134C-9D8C-D4F09394047D}"/>
              </a:ext>
            </a:extLst>
          </p:cNvPr>
          <p:cNvSpPr/>
          <p:nvPr/>
        </p:nvSpPr>
        <p:spPr>
          <a:xfrm rot="16200000">
            <a:off x="5331396" y="4963213"/>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小</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sp>
        <p:nvSpPr>
          <p:cNvPr id="116" name="フローチャート: 他ページ結合子 115">
            <a:extLst>
              <a:ext uri="{FF2B5EF4-FFF2-40B4-BE49-F238E27FC236}">
                <a16:creationId xmlns:a16="http://schemas.microsoft.com/office/drawing/2014/main" id="{39D549BD-9283-5D45-B1C5-1A57FF5F90F1}"/>
              </a:ext>
            </a:extLst>
          </p:cNvPr>
          <p:cNvSpPr/>
          <p:nvPr/>
        </p:nvSpPr>
        <p:spPr>
          <a:xfrm rot="16200000">
            <a:off x="6073924" y="4929282"/>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C</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sp>
        <p:nvSpPr>
          <p:cNvPr id="117" name="テキスト ボックス 116">
            <a:extLst>
              <a:ext uri="{FF2B5EF4-FFF2-40B4-BE49-F238E27FC236}">
                <a16:creationId xmlns:a16="http://schemas.microsoft.com/office/drawing/2014/main" id="{7875B578-2A78-1947-9924-69C7A9999808}"/>
              </a:ext>
            </a:extLst>
          </p:cNvPr>
          <p:cNvSpPr txBox="1"/>
          <p:nvPr/>
        </p:nvSpPr>
        <p:spPr>
          <a:xfrm>
            <a:off x="4734932" y="4575381"/>
            <a:ext cx="445950" cy="369332"/>
          </a:xfrm>
          <a:prstGeom prst="rect">
            <a:avLst/>
          </a:prstGeom>
          <a:noFill/>
        </p:spPr>
        <p:txBody>
          <a:bodyPr wrap="square" rtlCol="0">
            <a:spAutoFit/>
          </a:bodyPr>
          <a:lstStyle/>
          <a:p>
            <a:r>
              <a:rPr kumimoji="1" lang="en-US" altLang="ja-JP" dirty="0"/>
              <a:t>…</a:t>
            </a:r>
            <a:endParaRPr kumimoji="1" lang="ja-JP" altLang="en-US"/>
          </a:p>
        </p:txBody>
      </p:sp>
      <p:sp>
        <p:nvSpPr>
          <p:cNvPr id="118" name="右中かっこ 117">
            <a:extLst>
              <a:ext uri="{FF2B5EF4-FFF2-40B4-BE49-F238E27FC236}">
                <a16:creationId xmlns:a16="http://schemas.microsoft.com/office/drawing/2014/main" id="{D612D34D-2C61-D246-B3E6-552C86C64532}"/>
              </a:ext>
            </a:extLst>
          </p:cNvPr>
          <p:cNvSpPr/>
          <p:nvPr/>
        </p:nvSpPr>
        <p:spPr>
          <a:xfrm rot="16200000">
            <a:off x="4045426" y="2327116"/>
            <a:ext cx="210089" cy="4481291"/>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9" name="テキスト ボックス 118">
            <a:extLst>
              <a:ext uri="{FF2B5EF4-FFF2-40B4-BE49-F238E27FC236}">
                <a16:creationId xmlns:a16="http://schemas.microsoft.com/office/drawing/2014/main" id="{19CB0AD7-74F1-284E-97EE-EFDCC2F04A4B}"/>
              </a:ext>
            </a:extLst>
          </p:cNvPr>
          <p:cNvSpPr txBox="1"/>
          <p:nvPr/>
        </p:nvSpPr>
        <p:spPr>
          <a:xfrm>
            <a:off x="3647728" y="4230060"/>
            <a:ext cx="865943" cy="307777"/>
          </a:xfrm>
          <a:prstGeom prst="rect">
            <a:avLst/>
          </a:prstGeom>
          <a:noFill/>
        </p:spPr>
        <p:txBody>
          <a:bodyPr wrap="none" rtlCol="0">
            <a:spAutoFit/>
          </a:bodyPr>
          <a:lstStyle/>
          <a:p>
            <a:r>
              <a:rPr kumimoji="1" lang="en-US" altLang="ja-JP" sz="1400" dirty="0"/>
              <a:t>36,000</a:t>
            </a:r>
            <a:r>
              <a:rPr kumimoji="1" lang="ja-JP" altLang="en-US" sz="1400"/>
              <a:t>枚</a:t>
            </a:r>
          </a:p>
        </p:txBody>
      </p:sp>
      <p:sp>
        <p:nvSpPr>
          <p:cNvPr id="120" name="テキスト ボックス 119">
            <a:extLst>
              <a:ext uri="{FF2B5EF4-FFF2-40B4-BE49-F238E27FC236}">
                <a16:creationId xmlns:a16="http://schemas.microsoft.com/office/drawing/2014/main" id="{92B8EC70-DC9F-E34C-A939-B57C529FB698}"/>
              </a:ext>
            </a:extLst>
          </p:cNvPr>
          <p:cNvSpPr txBox="1"/>
          <p:nvPr/>
        </p:nvSpPr>
        <p:spPr>
          <a:xfrm>
            <a:off x="1326477" y="4563034"/>
            <a:ext cx="415498" cy="646331"/>
          </a:xfrm>
          <a:prstGeom prst="rect">
            <a:avLst/>
          </a:prstGeom>
          <a:noFill/>
        </p:spPr>
        <p:txBody>
          <a:bodyPr wrap="none" rtlCol="0">
            <a:spAutoFit/>
          </a:bodyPr>
          <a:lstStyle/>
          <a:p>
            <a:r>
              <a:rPr lang="ja-JP" altLang="en-US"/>
              <a:t>学</a:t>
            </a:r>
            <a:endParaRPr lang="en-US" altLang="ja-JP" dirty="0"/>
          </a:p>
          <a:p>
            <a:r>
              <a:rPr lang="ja-JP" altLang="en-US"/>
              <a:t>習</a:t>
            </a:r>
            <a:endParaRPr kumimoji="1" lang="ja-JP" altLang="en-US"/>
          </a:p>
        </p:txBody>
      </p:sp>
      <p:sp>
        <p:nvSpPr>
          <p:cNvPr id="121" name="テキスト ボックス 120">
            <a:extLst>
              <a:ext uri="{FF2B5EF4-FFF2-40B4-BE49-F238E27FC236}">
                <a16:creationId xmlns:a16="http://schemas.microsoft.com/office/drawing/2014/main" id="{9A76FD64-7DA3-E14B-AB0B-3C578ECC5015}"/>
              </a:ext>
            </a:extLst>
          </p:cNvPr>
          <p:cNvSpPr txBox="1"/>
          <p:nvPr/>
        </p:nvSpPr>
        <p:spPr>
          <a:xfrm>
            <a:off x="1314372" y="5769302"/>
            <a:ext cx="415498" cy="646331"/>
          </a:xfrm>
          <a:prstGeom prst="rect">
            <a:avLst/>
          </a:prstGeom>
          <a:noFill/>
        </p:spPr>
        <p:txBody>
          <a:bodyPr wrap="none" rtlCol="0">
            <a:spAutoFit/>
          </a:bodyPr>
          <a:lstStyle/>
          <a:p>
            <a:r>
              <a:rPr lang="ja-JP" altLang="en-US"/>
              <a:t>検</a:t>
            </a:r>
            <a:endParaRPr lang="en-US" altLang="ja-JP" dirty="0"/>
          </a:p>
          <a:p>
            <a:r>
              <a:rPr lang="ja-JP" altLang="en-US"/>
              <a:t>証</a:t>
            </a:r>
            <a:endParaRPr kumimoji="1" lang="ja-JP" altLang="en-US"/>
          </a:p>
        </p:txBody>
      </p:sp>
      <p:grpSp>
        <p:nvGrpSpPr>
          <p:cNvPr id="5" name="グループ化 4">
            <a:extLst>
              <a:ext uri="{FF2B5EF4-FFF2-40B4-BE49-F238E27FC236}">
                <a16:creationId xmlns:a16="http://schemas.microsoft.com/office/drawing/2014/main" id="{90CFA006-4445-2845-837B-7ADF6F049A7D}"/>
              </a:ext>
            </a:extLst>
          </p:cNvPr>
          <p:cNvGrpSpPr/>
          <p:nvPr/>
        </p:nvGrpSpPr>
        <p:grpSpPr>
          <a:xfrm>
            <a:off x="7079557" y="3284984"/>
            <a:ext cx="4618182" cy="2959599"/>
            <a:chOff x="7079557" y="3429000"/>
            <a:chExt cx="4618182" cy="2959599"/>
          </a:xfrm>
        </p:grpSpPr>
        <p:pic>
          <p:nvPicPr>
            <p:cNvPr id="4098" name="Picture 2" descr="白いテーブルのイラスト（正面）">
              <a:extLst>
                <a:ext uri="{FF2B5EF4-FFF2-40B4-BE49-F238E27FC236}">
                  <a16:creationId xmlns:a16="http://schemas.microsoft.com/office/drawing/2014/main" id="{9245BEEC-493D-304D-8CC7-C879800F77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45738"/>
            <a:stretch/>
          </p:blipFill>
          <p:spPr bwMode="auto">
            <a:xfrm>
              <a:off x="7079557" y="4365104"/>
              <a:ext cx="4618182" cy="2023495"/>
            </a:xfrm>
            <a:prstGeom prst="rect">
              <a:avLst/>
            </a:prstGeom>
            <a:noFill/>
            <a:extLst>
              <a:ext uri="{909E8E84-426E-40DD-AFC4-6F175D3DCCD1}">
                <a14:hiddenFill xmlns:a14="http://schemas.microsoft.com/office/drawing/2010/main">
                  <a:solidFill>
                    <a:srgbClr val="FFFFFF"/>
                  </a:solidFill>
                </a14:hiddenFill>
              </a:ext>
            </a:extLst>
          </p:spPr>
        </p:pic>
        <p:sp>
          <p:nvSpPr>
            <p:cNvPr id="2" name="台形 1">
              <a:extLst>
                <a:ext uri="{FF2B5EF4-FFF2-40B4-BE49-F238E27FC236}">
                  <a16:creationId xmlns:a16="http://schemas.microsoft.com/office/drawing/2014/main" id="{3D085A18-0CAD-F446-BC5A-CE0341B739D8}"/>
                </a:ext>
              </a:extLst>
            </p:cNvPr>
            <p:cNvSpPr/>
            <p:nvPr/>
          </p:nvSpPr>
          <p:spPr>
            <a:xfrm rot="641002">
              <a:off x="7684362" y="4762595"/>
              <a:ext cx="561641" cy="795027"/>
            </a:xfrm>
            <a:prstGeom prst="trapezoid">
              <a:avLst>
                <a:gd name="adj" fmla="val 13252"/>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24" name="図 123">
              <a:extLst>
                <a:ext uri="{FF2B5EF4-FFF2-40B4-BE49-F238E27FC236}">
                  <a16:creationId xmlns:a16="http://schemas.microsoft.com/office/drawing/2014/main" id="{1F491660-39F4-224F-87CE-89FCFA1B7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5748" y="4744958"/>
              <a:ext cx="308457" cy="822553"/>
            </a:xfrm>
            <a:prstGeom prst="rect">
              <a:avLst/>
            </a:prstGeom>
          </p:spPr>
        </p:pic>
        <p:sp>
          <p:nvSpPr>
            <p:cNvPr id="125" name="台形 124">
              <a:extLst>
                <a:ext uri="{FF2B5EF4-FFF2-40B4-BE49-F238E27FC236}">
                  <a16:creationId xmlns:a16="http://schemas.microsoft.com/office/drawing/2014/main" id="{EAA6ADB8-6C7E-304E-A915-79ED4A1EAC75}"/>
                </a:ext>
              </a:extLst>
            </p:cNvPr>
            <p:cNvSpPr/>
            <p:nvPr/>
          </p:nvSpPr>
          <p:spPr>
            <a:xfrm>
              <a:off x="8626517" y="4789981"/>
              <a:ext cx="561641" cy="795027"/>
            </a:xfrm>
            <a:prstGeom prst="trapezoid">
              <a:avLst>
                <a:gd name="adj" fmla="val 1007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26" name="図 125">
              <a:extLst>
                <a:ext uri="{FF2B5EF4-FFF2-40B4-BE49-F238E27FC236}">
                  <a16:creationId xmlns:a16="http://schemas.microsoft.com/office/drawing/2014/main" id="{65CC6443-978E-6D4E-B6E3-2D934D57C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8998">
              <a:off x="8767903" y="4772344"/>
              <a:ext cx="308457" cy="822553"/>
            </a:xfrm>
            <a:prstGeom prst="rect">
              <a:avLst/>
            </a:prstGeom>
          </p:spPr>
        </p:pic>
        <p:sp>
          <p:nvSpPr>
            <p:cNvPr id="127" name="台形 126">
              <a:extLst>
                <a:ext uri="{FF2B5EF4-FFF2-40B4-BE49-F238E27FC236}">
                  <a16:creationId xmlns:a16="http://schemas.microsoft.com/office/drawing/2014/main" id="{4D58ED83-928C-494C-A11C-ECB07986143F}"/>
                </a:ext>
              </a:extLst>
            </p:cNvPr>
            <p:cNvSpPr/>
            <p:nvPr/>
          </p:nvSpPr>
          <p:spPr>
            <a:xfrm>
              <a:off x="9500160" y="4796604"/>
              <a:ext cx="561641" cy="795027"/>
            </a:xfrm>
            <a:prstGeom prst="trapezoid">
              <a:avLst>
                <a:gd name="adj" fmla="val 12789"/>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28" name="図 127">
              <a:extLst>
                <a:ext uri="{FF2B5EF4-FFF2-40B4-BE49-F238E27FC236}">
                  <a16:creationId xmlns:a16="http://schemas.microsoft.com/office/drawing/2014/main" id="{1624AEE6-EAC3-2147-925A-88EA5A22B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58998">
              <a:off x="9668313" y="4850346"/>
              <a:ext cx="254923" cy="679795"/>
            </a:xfrm>
            <a:prstGeom prst="rect">
              <a:avLst/>
            </a:prstGeom>
          </p:spPr>
        </p:pic>
        <p:pic>
          <p:nvPicPr>
            <p:cNvPr id="130" name="図 129">
              <a:extLst>
                <a:ext uri="{FF2B5EF4-FFF2-40B4-BE49-F238E27FC236}">
                  <a16:creationId xmlns:a16="http://schemas.microsoft.com/office/drawing/2014/main" id="{7B7B9847-D20D-4D4F-903D-88709C72A6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006">
              <a:off x="10597729" y="4751613"/>
              <a:ext cx="308457" cy="822553"/>
            </a:xfrm>
            <a:prstGeom prst="rect">
              <a:avLst/>
            </a:prstGeom>
          </p:spPr>
        </p:pic>
        <p:sp>
          <p:nvSpPr>
            <p:cNvPr id="129" name="台形 128">
              <a:extLst>
                <a:ext uri="{FF2B5EF4-FFF2-40B4-BE49-F238E27FC236}">
                  <a16:creationId xmlns:a16="http://schemas.microsoft.com/office/drawing/2014/main" id="{D5CF2205-82B3-D642-B635-354E80071916}"/>
                </a:ext>
              </a:extLst>
            </p:cNvPr>
            <p:cNvSpPr/>
            <p:nvPr/>
          </p:nvSpPr>
          <p:spPr>
            <a:xfrm rot="21126008">
              <a:off x="10561686" y="4729498"/>
              <a:ext cx="421969" cy="874530"/>
            </a:xfrm>
            <a:prstGeom prst="trapezoid">
              <a:avLst>
                <a:gd name="adj" fmla="val 13866"/>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 name="正方形/長方形 2">
              <a:extLst>
                <a:ext uri="{FF2B5EF4-FFF2-40B4-BE49-F238E27FC236}">
                  <a16:creationId xmlns:a16="http://schemas.microsoft.com/office/drawing/2014/main" id="{40F9B04F-167B-6A4C-867C-ED1BCF630085}"/>
                </a:ext>
              </a:extLst>
            </p:cNvPr>
            <p:cNvSpPr/>
            <p:nvPr/>
          </p:nvSpPr>
          <p:spPr>
            <a:xfrm>
              <a:off x="7320136" y="5339117"/>
              <a:ext cx="284052"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L</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133" name="正方形/長方形 132">
              <a:extLst>
                <a:ext uri="{FF2B5EF4-FFF2-40B4-BE49-F238E27FC236}">
                  <a16:creationId xmlns:a16="http://schemas.microsoft.com/office/drawing/2014/main" id="{2C532B83-99CF-DC4F-BD2C-1A9FA685D743}"/>
                </a:ext>
              </a:extLst>
            </p:cNvPr>
            <p:cNvSpPr/>
            <p:nvPr/>
          </p:nvSpPr>
          <p:spPr>
            <a:xfrm>
              <a:off x="8216063" y="5410452"/>
              <a:ext cx="463588" cy="279797"/>
            </a:xfrm>
            <a:prstGeom prst="rect">
              <a:avLst/>
            </a:prstGeom>
          </p:spPr>
          <p:txBody>
            <a:bodyPr wrap="none">
              <a:spAutoFit/>
            </a:bodyPr>
            <a:lstStyle/>
            <a:p>
              <a:pPr algn="ctr"/>
              <a:r>
                <a:rPr lang="ja-JP" altLang="en-US" sz="1400">
                  <a:solidFill>
                    <a:srgbClr val="FF0000"/>
                  </a:solidFill>
                  <a:latin typeface="Meiryo UI" panose="020B0604030504040204" pitchFamily="34" charset="-128"/>
                  <a:ea typeface="Meiryo UI" panose="020B0604030504040204" pitchFamily="34" charset="-128"/>
                </a:rPr>
                <a:t>２</a:t>
              </a:r>
              <a:r>
                <a:rPr lang="en-US" altLang="ja-JP" sz="1400" dirty="0">
                  <a:solidFill>
                    <a:srgbClr val="FF0000"/>
                  </a:solidFill>
                  <a:latin typeface="Meiryo UI" panose="020B0604030504040204" pitchFamily="34" charset="-128"/>
                  <a:ea typeface="Meiryo UI" panose="020B0604030504040204" pitchFamily="34" charset="-128"/>
                </a:rPr>
                <a:t>L</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134" name="正方形/長方形 133">
              <a:extLst>
                <a:ext uri="{FF2B5EF4-FFF2-40B4-BE49-F238E27FC236}">
                  <a16:creationId xmlns:a16="http://schemas.microsoft.com/office/drawing/2014/main" id="{FFBA3B6F-8E9D-3248-9D79-4F7C2755EF8C}"/>
                </a:ext>
              </a:extLst>
            </p:cNvPr>
            <p:cNvSpPr/>
            <p:nvPr/>
          </p:nvSpPr>
          <p:spPr>
            <a:xfrm>
              <a:off x="9253904" y="5369894"/>
              <a:ext cx="298480"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S</a:t>
              </a:r>
              <a:endParaRPr lang="ja-JP" altLang="en-US" sz="1400" dirty="0">
                <a:solidFill>
                  <a:srgbClr val="FF0000"/>
                </a:solidFill>
                <a:latin typeface="Meiryo UI" panose="020B0604030504040204" pitchFamily="34" charset="-128"/>
                <a:ea typeface="Meiryo UI" panose="020B0604030504040204" pitchFamily="34" charset="-128"/>
              </a:endParaRPr>
            </a:p>
          </p:txBody>
        </p:sp>
        <p:sp>
          <p:nvSpPr>
            <p:cNvPr id="135" name="正方形/長方形 134">
              <a:extLst>
                <a:ext uri="{FF2B5EF4-FFF2-40B4-BE49-F238E27FC236}">
                  <a16:creationId xmlns:a16="http://schemas.microsoft.com/office/drawing/2014/main" id="{D9221EBB-8978-6849-A99E-A4C118263A50}"/>
                </a:ext>
              </a:extLst>
            </p:cNvPr>
            <p:cNvSpPr/>
            <p:nvPr/>
          </p:nvSpPr>
          <p:spPr>
            <a:xfrm>
              <a:off x="10200456" y="5348066"/>
              <a:ext cx="484427" cy="279797"/>
            </a:xfrm>
            <a:prstGeom prst="rect">
              <a:avLst/>
            </a:prstGeom>
          </p:spPr>
          <p:txBody>
            <a:bodyPr wrap="none">
              <a:spAutoFit/>
            </a:bodyP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中</a:t>
              </a:r>
              <a:endParaRPr lang="ja-JP" altLang="en-US" sz="1400" dirty="0">
                <a:solidFill>
                  <a:srgbClr val="FF0000"/>
                </a:solidFill>
                <a:latin typeface="Meiryo UI" panose="020B0604030504040204" pitchFamily="34" charset="-128"/>
                <a:ea typeface="Meiryo UI" panose="020B0604030504040204" pitchFamily="34" charset="-128"/>
              </a:endParaRPr>
            </a:p>
          </p:txBody>
        </p:sp>
        <p:pic>
          <p:nvPicPr>
            <p:cNvPr id="136" name="Picture 4" descr="レビュアーのイラスト（女性5）">
              <a:extLst>
                <a:ext uri="{FF2B5EF4-FFF2-40B4-BE49-F238E27FC236}">
                  <a16:creationId xmlns:a16="http://schemas.microsoft.com/office/drawing/2014/main" id="{DDE21C6D-F0BB-934C-979C-864BC04587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56021" y="3429000"/>
              <a:ext cx="1040391" cy="1294020"/>
            </a:xfrm>
            <a:prstGeom prst="rect">
              <a:avLst/>
            </a:prstGeom>
            <a:noFill/>
            <a:extLst>
              <a:ext uri="{909E8E84-426E-40DD-AFC4-6F175D3DCCD1}">
                <a14:hiddenFill xmlns:a14="http://schemas.microsoft.com/office/drawing/2010/main">
                  <a:solidFill>
                    <a:srgbClr val="FFFFFF"/>
                  </a:solidFill>
                </a14:hiddenFill>
              </a:ext>
            </a:extLst>
          </p:spPr>
        </p:pic>
      </p:grpSp>
      <p:sp>
        <p:nvSpPr>
          <p:cNvPr id="36" name="正方形/長方形 35">
            <a:extLst>
              <a:ext uri="{FF2B5EF4-FFF2-40B4-BE49-F238E27FC236}">
                <a16:creationId xmlns:a16="http://schemas.microsoft.com/office/drawing/2014/main" id="{33535D57-1CF7-AF4E-BE54-21D60EF68230}"/>
              </a:ext>
            </a:extLst>
          </p:cNvPr>
          <p:cNvSpPr/>
          <p:nvPr/>
        </p:nvSpPr>
        <p:spPr>
          <a:xfrm>
            <a:off x="7824192" y="5949280"/>
            <a:ext cx="3164071" cy="335756"/>
          </a:xfrm>
          <a:prstGeom prst="rect">
            <a:avLst/>
          </a:prstGeom>
          <a:solidFill>
            <a:schemeClr val="bg1"/>
          </a:solidFill>
        </p:spPr>
        <p:txBody>
          <a:bodyPr wrap="none">
            <a:spAutoFit/>
          </a:bodyPr>
          <a:lstStyle/>
          <a:p>
            <a:r>
              <a:rPr lang="en" altLang="ja-JP" dirty="0">
                <a:hlinkClick r:id="rId7"/>
              </a:rPr>
              <a:t>https://</a:t>
            </a:r>
            <a:r>
              <a:rPr lang="en" altLang="ja-JP" dirty="0" err="1">
                <a:hlinkClick r:id="rId7"/>
              </a:rPr>
              <a:t>youtu.be</a:t>
            </a:r>
            <a:r>
              <a:rPr lang="en" altLang="ja-JP" dirty="0">
                <a:hlinkClick r:id="rId7"/>
              </a:rPr>
              <a:t>/XkKxSAb4EAw</a:t>
            </a:r>
            <a:endParaRPr lang="ja-JP" altLang="en-US"/>
          </a:p>
        </p:txBody>
      </p:sp>
      <p:sp>
        <p:nvSpPr>
          <p:cNvPr id="122" name="フッター プレースホルダー 3">
            <a:extLst>
              <a:ext uri="{FF2B5EF4-FFF2-40B4-BE49-F238E27FC236}">
                <a16:creationId xmlns:a16="http://schemas.microsoft.com/office/drawing/2014/main" id="{0D9B72F6-06FE-C140-99F2-686340F8933E}"/>
              </a:ext>
            </a:extLst>
          </p:cNvPr>
          <p:cNvSpPr txBox="1">
            <a:spLocks/>
          </p:cNvSpPr>
          <p:nvPr/>
        </p:nvSpPr>
        <p:spPr>
          <a:xfrm>
            <a:off x="10416480" y="6237312"/>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177220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a:extLst>
              <a:ext uri="{FF2B5EF4-FFF2-40B4-BE49-F238E27FC236}">
                <a16:creationId xmlns:a16="http://schemas.microsoft.com/office/drawing/2014/main" id="{E4AC2B7F-8E0F-2643-8FFF-49C7943D92D6}"/>
              </a:ext>
            </a:extLst>
          </p:cNvPr>
          <p:cNvSpPr/>
          <p:nvPr/>
        </p:nvSpPr>
        <p:spPr>
          <a:xfrm>
            <a:off x="2997199" y="2132856"/>
            <a:ext cx="8568951" cy="846591"/>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fontScale="92500" lnSpcReduction="20000"/>
          </a:bodyPr>
          <a:lstStyle/>
          <a:p>
            <a:r>
              <a:rPr lang="ja-JP" altLang="en-US"/>
              <a:t>社会・公共システムでのデータサイエンス活用</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1"/>
            <a:ext cx="8474041" cy="2520279"/>
          </a:xfrm>
        </p:spPr>
        <p:txBody>
          <a:bodyPr>
            <a:normAutofit fontScale="77500" lnSpcReduction="20000"/>
          </a:bodyPr>
          <a:lstStyle/>
          <a:p>
            <a:pPr marL="0" indent="0">
              <a:buNone/>
            </a:pPr>
            <a:r>
              <a:rPr lang="ja-JP" altLang="en-US"/>
              <a:t>生産システム</a:t>
            </a:r>
            <a:endParaRPr lang="en-US" altLang="ja-JP" dirty="0"/>
          </a:p>
          <a:p>
            <a:pPr marL="401638" indent="0">
              <a:buNone/>
            </a:pPr>
            <a:r>
              <a:rPr lang="ja-JP" altLang="en-US" sz="2900" b="0">
                <a:solidFill>
                  <a:schemeClr val="tx1"/>
                </a:solidFill>
              </a:rPr>
              <a:t>キュウリの等級自動仕分け</a:t>
            </a:r>
            <a:endParaRPr lang="en-US" altLang="ja-JP" sz="2900" b="0" dirty="0">
              <a:solidFill>
                <a:schemeClr val="tx1"/>
              </a:solidFill>
            </a:endParaRPr>
          </a:p>
          <a:p>
            <a:pPr marL="401638" indent="0">
              <a:buNone/>
            </a:pPr>
            <a:endParaRPr lang="en-US" altLang="ja-JP" sz="2900" dirty="0"/>
          </a:p>
          <a:p>
            <a:pPr marL="0" indent="0">
              <a:buNone/>
            </a:pPr>
            <a:r>
              <a:rPr lang="ja-JP" altLang="en-US"/>
              <a:t>流通システム</a:t>
            </a:r>
            <a:endParaRPr lang="en-US" altLang="ja-JP" dirty="0"/>
          </a:p>
          <a:p>
            <a:pPr marL="407988" indent="0">
              <a:buNone/>
            </a:pPr>
            <a:r>
              <a:rPr lang="ja-JP" altLang="en-US" sz="2900" b="0">
                <a:solidFill>
                  <a:schemeClr val="tx1"/>
                </a:solidFill>
              </a:rPr>
              <a:t>コンビニ・スーパーの機会損失・廃棄ロス低減</a:t>
            </a:r>
            <a:endParaRPr lang="en-US" altLang="ja-JP" sz="2900" b="0" dirty="0">
              <a:solidFill>
                <a:schemeClr val="tx1"/>
              </a:solidFill>
            </a:endParaRPr>
          </a:p>
          <a:p>
            <a:pPr marL="407988" indent="0">
              <a:buNone/>
            </a:pPr>
            <a:endParaRPr lang="en-US" altLang="ja-JP" sz="2900" b="0" dirty="0">
              <a:solidFill>
                <a:schemeClr val="tx1"/>
              </a:solidFill>
            </a:endParaRPr>
          </a:p>
          <a:p>
            <a:pPr marL="0" indent="14288">
              <a:buNone/>
            </a:pPr>
            <a:r>
              <a:rPr lang="ja-JP" altLang="en-US"/>
              <a:t>　</a:t>
            </a:r>
            <a:endParaRPr lang="en-US" altLang="ja-JP" dirty="0"/>
          </a:p>
          <a:p>
            <a:pPr marL="407988" indent="0">
              <a:buNone/>
            </a:pPr>
            <a:endParaRPr lang="en-US" altLang="ja-JP" sz="2900" b="0" dirty="0">
              <a:solidFill>
                <a:schemeClr val="tx1"/>
              </a:solidFill>
            </a:endParaRPr>
          </a:p>
          <a:p>
            <a:pPr marL="407988" indent="0">
              <a:buNone/>
            </a:pPr>
            <a:endParaRPr lang="en-US" altLang="ja-JP" sz="2900" b="0" dirty="0">
              <a:solidFill>
                <a:schemeClr val="tx1"/>
              </a:solidFill>
            </a:endParaRPr>
          </a:p>
          <a:p>
            <a:pPr marL="400050" lvl="1" indent="0">
              <a:buNone/>
            </a:pPr>
            <a:endParaRPr lang="ja-JP" altLang="en-US"/>
          </a:p>
        </p:txBody>
      </p:sp>
      <p:sp>
        <p:nvSpPr>
          <p:cNvPr id="4" name="角丸四角形 3">
            <a:extLst>
              <a:ext uri="{FF2B5EF4-FFF2-40B4-BE49-F238E27FC236}">
                <a16:creationId xmlns:a16="http://schemas.microsoft.com/office/drawing/2014/main" id="{9FD9D9B0-5901-5C42-B682-A8A4696C6B8B}"/>
              </a:ext>
            </a:extLst>
          </p:cNvPr>
          <p:cNvSpPr/>
          <p:nvPr/>
        </p:nvSpPr>
        <p:spPr>
          <a:xfrm>
            <a:off x="2999656" y="1196752"/>
            <a:ext cx="8568951" cy="846590"/>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3426476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5" y="1281287"/>
            <a:ext cx="5277871" cy="2776155"/>
          </a:xfrm>
        </p:spPr>
        <p:txBody>
          <a:bodyPr>
            <a:normAutofit fontScale="92500"/>
          </a:bodyPr>
          <a:lstStyle/>
          <a:p>
            <a:r>
              <a:rPr lang="ja-JP" altLang="en-US"/>
              <a:t>商品発注業務の正確性</a:t>
            </a:r>
            <a:endParaRPr lang="en-US" altLang="ja-JP" dirty="0"/>
          </a:p>
          <a:p>
            <a:pPr lvl="1"/>
            <a:r>
              <a:rPr lang="ja-JP" altLang="en-US"/>
              <a:t>発注量不足</a:t>
            </a:r>
            <a:r>
              <a:rPr lang="en-US" altLang="ja-JP" dirty="0"/>
              <a:t>=</a:t>
            </a:r>
            <a:r>
              <a:rPr lang="ja-JP" altLang="en-US"/>
              <a:t>顧客離れ</a:t>
            </a:r>
            <a:endParaRPr lang="en-US" altLang="ja-JP" dirty="0"/>
          </a:p>
          <a:p>
            <a:pPr lvl="1"/>
            <a:r>
              <a:rPr lang="ja-JP" altLang="en-US"/>
              <a:t>発注量過剰</a:t>
            </a:r>
            <a:r>
              <a:rPr lang="en-US" altLang="ja-JP" dirty="0"/>
              <a:t>=</a:t>
            </a:r>
            <a:r>
              <a:rPr lang="ja-JP" altLang="en-US"/>
              <a:t>在庫発生</a:t>
            </a:r>
            <a:endParaRPr lang="en-US" altLang="ja-JP" dirty="0"/>
          </a:p>
          <a:p>
            <a:r>
              <a:rPr lang="ja-JP" altLang="en-US"/>
              <a:t>ベテラン担当者の知識と経験</a:t>
            </a:r>
            <a:endParaRPr lang="en-US" altLang="ja-JP" dirty="0"/>
          </a:p>
          <a:p>
            <a:pPr lvl="1"/>
            <a:r>
              <a:rPr lang="ja-JP" altLang="en-US"/>
              <a:t>慢性的な人材不足で継承難</a:t>
            </a:r>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コンビニ・スーパーの機会損失・廃棄ロス低減</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流通システム</a:t>
            </a:r>
            <a:endParaRPr lang="en-US" altLang="ja-JP" dirty="0"/>
          </a:p>
        </p:txBody>
      </p:sp>
      <p:sp>
        <p:nvSpPr>
          <p:cNvPr id="8" name="正方形/長方形 7">
            <a:extLst>
              <a:ext uri="{FF2B5EF4-FFF2-40B4-BE49-F238E27FC236}">
                <a16:creationId xmlns:a16="http://schemas.microsoft.com/office/drawing/2014/main" id="{2872B3D7-4C34-4B47-B733-03E1B34F7234}"/>
              </a:ext>
            </a:extLst>
          </p:cNvPr>
          <p:cNvSpPr/>
          <p:nvPr/>
        </p:nvSpPr>
        <p:spPr>
          <a:xfrm>
            <a:off x="1326666" y="3861048"/>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a:latin typeface="Meiryo UI" panose="020B0604030504040204" pitchFamily="34" charset="-128"/>
                <a:ea typeface="Meiryo UI" panose="020B0604030504040204" pitchFamily="34" charset="-128"/>
              </a:rPr>
              <a:t>人手が足りず、発注作業が大きな負担となる担当者</a:t>
            </a:r>
            <a:endParaRPr lang="en-US" altLang="ja-JP" dirty="0">
              <a:latin typeface="Meiryo UI" panose="020B0604030504040204" pitchFamily="34" charset="-128"/>
              <a:ea typeface="Meiryo UI" panose="020B0604030504040204" pitchFamily="34" charset="-128"/>
            </a:endParaRPr>
          </a:p>
          <a:p>
            <a:r>
              <a:rPr lang="ja-JP" altLang="en-US">
                <a:latin typeface="Meiryo UI" panose="020B0604030504040204" pitchFamily="34" charset="-128"/>
                <a:ea typeface="Meiryo UI" panose="020B0604030504040204" pitchFamily="34" charset="-128"/>
              </a:rPr>
              <a:t>商品発注ノウハウがない担当者・店舗</a:t>
            </a:r>
            <a:endParaRPr lang="en-US" altLang="ja-JP" dirty="0">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67621" y="3861048"/>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1326666" y="5229200"/>
            <a:ext cx="5543551"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pPr>
              <a:spcAft>
                <a:spcPts val="599"/>
              </a:spcAft>
            </a:pPr>
            <a:r>
              <a:rPr lang="ja-JP" altLang="en-US" sz="1598" u="sng">
                <a:latin typeface="Meiryo UI" panose="020B0604030504040204" pitchFamily="34" charset="-128"/>
                <a:ea typeface="Meiryo UI" panose="020B0604030504040204" pitchFamily="34" charset="-128"/>
              </a:rPr>
              <a:t>各商品の時間帯ごとの需要予測</a:t>
            </a:r>
            <a:endParaRPr lang="en-US" altLang="ja-JP" sz="1598" u="sng"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・天候やイベント等の環境情報に基づく時間帯ごとの商品需要予測</a:t>
            </a:r>
          </a:p>
          <a:p>
            <a:pPr>
              <a:spcAft>
                <a:spcPts val="599"/>
              </a:spcAft>
            </a:pPr>
            <a:r>
              <a:rPr lang="ja-JP" altLang="en-US" sz="1598">
                <a:latin typeface="Meiryo UI" panose="020B0604030504040204" pitchFamily="34" charset="-128"/>
                <a:ea typeface="Meiryo UI" panose="020B0604030504040204" pitchFamily="34" charset="-128"/>
              </a:rPr>
              <a:t>・各商品の需要予測をもとに発注することで作業時間を低減</a:t>
            </a:r>
            <a:endParaRPr lang="en-US" altLang="ja-JP" sz="1598" dirty="0">
              <a:latin typeface="Meiryo UI" panose="020B0604030504040204" pitchFamily="34" charset="-128"/>
              <a:ea typeface="Meiryo UI" panose="020B0604030504040204" pitchFamily="34" charset="-128"/>
            </a:endParaRPr>
          </a:p>
          <a:p>
            <a:pPr>
              <a:spcAft>
                <a:spcPts val="599"/>
              </a:spcAft>
            </a:pPr>
            <a:r>
              <a:rPr lang="en-US" altLang="ja-JP" sz="1598" b="1" dirty="0">
                <a:solidFill>
                  <a:schemeClr val="accent2">
                    <a:lumMod val="75000"/>
                  </a:schemeClr>
                </a:solidFill>
                <a:latin typeface="Meiryo UI" panose="020B0604030504040204" pitchFamily="34" charset="-128"/>
                <a:ea typeface="Meiryo UI" panose="020B0604030504040204" pitchFamily="34" charset="-128"/>
                <a:sym typeface="Wingdings" pitchFamily="2" charset="2"/>
              </a:rPr>
              <a:t> </a:t>
            </a:r>
            <a:r>
              <a:rPr lang="ja-JP" altLang="en-US" sz="1598" b="1">
                <a:solidFill>
                  <a:schemeClr val="accent2">
                    <a:lumMod val="75000"/>
                  </a:schemeClr>
                </a:solidFill>
                <a:latin typeface="Meiryo UI" panose="020B0604030504040204" pitchFamily="34" charset="-128"/>
                <a:ea typeface="Meiryo UI" panose="020B0604030504040204" pitchFamily="34" charset="-128"/>
                <a:sym typeface="Wingdings" pitchFamily="2" charset="2"/>
              </a:rPr>
              <a:t>在庫・機会損失の低減、発注作業負担の低減</a:t>
            </a:r>
            <a:endParaRPr lang="ja-JP" altLang="en-US" sz="1598" b="1">
              <a:solidFill>
                <a:schemeClr val="accent2">
                  <a:lumMod val="75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57153" y="5229200"/>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26666" y="4544806"/>
            <a:ext cx="5543550"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en-US" altLang="ja-JP" dirty="0">
                <a:latin typeface="Meiryo UI" panose="020B0604030504040204" pitchFamily="34" charset="-128"/>
                <a:ea typeface="Meiryo UI" panose="020B0604030504040204" pitchFamily="34" charset="-128"/>
              </a:rPr>
              <a:t>White Box</a:t>
            </a:r>
            <a:r>
              <a:rPr lang="ja-JP" altLang="en-US">
                <a:latin typeface="Meiryo UI" panose="020B0604030504040204" pitchFamily="34" charset="-128"/>
                <a:ea typeface="Meiryo UI" panose="020B0604030504040204" pitchFamily="34" charset="-128"/>
              </a:rPr>
              <a:t>型の</a:t>
            </a:r>
            <a:r>
              <a:rPr lang="en-US" altLang="ja-JP" dirty="0">
                <a:latin typeface="Meiryo UI" panose="020B0604030504040204" pitchFamily="34" charset="-128"/>
                <a:ea typeface="Meiryo UI" panose="020B0604030504040204" pitchFamily="34" charset="-128"/>
              </a:rPr>
              <a:t>AI</a:t>
            </a:r>
            <a:r>
              <a:rPr lang="ja-JP" altLang="en-US">
                <a:latin typeface="Meiryo UI" panose="020B0604030504040204" pitchFamily="34" charset="-128"/>
                <a:ea typeface="Meiryo UI" panose="020B0604030504040204" pitchFamily="34" charset="-128"/>
              </a:rPr>
              <a:t>による、天候やイベントなどの環境下での時間帯ごとの各商品需要の予測</a:t>
            </a:r>
            <a:endParaRPr lang="en-US" altLang="ja-JP"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67621" y="4545192"/>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2DB29AD2-57F3-B04D-B415-07A748DD2A0C}"/>
              </a:ext>
            </a:extLst>
          </p:cNvPr>
          <p:cNvSpPr txBox="1"/>
          <p:nvPr/>
        </p:nvSpPr>
        <p:spPr>
          <a:xfrm>
            <a:off x="7394008" y="5925024"/>
            <a:ext cx="4276235" cy="369332"/>
          </a:xfrm>
          <a:prstGeom prst="rect">
            <a:avLst/>
          </a:prstGeom>
          <a:noFill/>
        </p:spPr>
        <p:txBody>
          <a:bodyPr wrap="none" rtlCol="0">
            <a:spAutoFit/>
          </a:bodyPr>
          <a:lstStyle/>
          <a:p>
            <a:r>
              <a:rPr lang="en" altLang="ja-JP" dirty="0">
                <a:latin typeface="Meiryo UI" panose="020B0604030504040204" pitchFamily="34" charset="-128"/>
                <a:ea typeface="Meiryo UI" panose="020B0604030504040204" pitchFamily="34" charset="-128"/>
              </a:rPr>
              <a:t>https://</a:t>
            </a:r>
            <a:r>
              <a:rPr lang="en" altLang="ja-JP" dirty="0" err="1">
                <a:latin typeface="Meiryo UI" panose="020B0604030504040204" pitchFamily="34" charset="-128"/>
                <a:ea typeface="Meiryo UI" panose="020B0604030504040204" pitchFamily="34" charset="-128"/>
              </a:rPr>
              <a:t>mag.sweeep.ai</a:t>
            </a:r>
            <a:r>
              <a:rPr lang="en" altLang="ja-JP" dirty="0">
                <a:latin typeface="Meiryo UI" panose="020B0604030504040204" pitchFamily="34" charset="-128"/>
                <a:ea typeface="Meiryo UI" panose="020B0604030504040204" pitchFamily="34" charset="-128"/>
              </a:rPr>
              <a:t>/ai/ai_case1/</a:t>
            </a:r>
            <a:endParaRPr kumimoji="1" lang="ja-JP" altLang="en-US">
              <a:latin typeface="Meiryo UI" panose="020B0604030504040204" pitchFamily="34" charset="-128"/>
              <a:ea typeface="Meiryo UI" panose="020B0604030504040204" pitchFamily="34" charset="-128"/>
            </a:endParaRPr>
          </a:p>
        </p:txBody>
      </p:sp>
      <p:grpSp>
        <p:nvGrpSpPr>
          <p:cNvPr id="29" name="グループ化 28">
            <a:extLst>
              <a:ext uri="{FF2B5EF4-FFF2-40B4-BE49-F238E27FC236}">
                <a16:creationId xmlns:a16="http://schemas.microsoft.com/office/drawing/2014/main" id="{53EED38E-89B4-924D-87FD-E1DDCBEAAFAE}"/>
              </a:ext>
            </a:extLst>
          </p:cNvPr>
          <p:cNvGrpSpPr/>
          <p:nvPr/>
        </p:nvGrpSpPr>
        <p:grpSpPr>
          <a:xfrm>
            <a:off x="9705551" y="4032795"/>
            <a:ext cx="2486449" cy="1410845"/>
            <a:chOff x="8688288" y="958174"/>
            <a:chExt cx="3368435" cy="1911296"/>
          </a:xfrm>
        </p:grpSpPr>
        <p:pic>
          <p:nvPicPr>
            <p:cNvPr id="24" name="図 23">
              <a:extLst>
                <a:ext uri="{FF2B5EF4-FFF2-40B4-BE49-F238E27FC236}">
                  <a16:creationId xmlns:a16="http://schemas.microsoft.com/office/drawing/2014/main" id="{33B08376-80A5-1C4C-81E4-B4E3B5CAE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6289" y="958174"/>
              <a:ext cx="2800434" cy="1911296"/>
            </a:xfrm>
            <a:prstGeom prst="rect">
              <a:avLst/>
            </a:prstGeom>
          </p:spPr>
        </p:pic>
        <p:pic>
          <p:nvPicPr>
            <p:cNvPr id="28" name="図 27">
              <a:extLst>
                <a:ext uri="{FF2B5EF4-FFF2-40B4-BE49-F238E27FC236}">
                  <a16:creationId xmlns:a16="http://schemas.microsoft.com/office/drawing/2014/main" id="{99C2C517-C8DA-244D-B214-E6B7B2F4384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8688288" y="1123199"/>
              <a:ext cx="1129944" cy="1514780"/>
            </a:xfrm>
            <a:prstGeom prst="rect">
              <a:avLst/>
            </a:prstGeom>
          </p:spPr>
        </p:pic>
      </p:grpSp>
      <p:grpSp>
        <p:nvGrpSpPr>
          <p:cNvPr id="32" name="グループ化 31">
            <a:extLst>
              <a:ext uri="{FF2B5EF4-FFF2-40B4-BE49-F238E27FC236}">
                <a16:creationId xmlns:a16="http://schemas.microsoft.com/office/drawing/2014/main" id="{F1329064-08D3-B745-B5C9-5C18862BFCDC}"/>
              </a:ext>
            </a:extLst>
          </p:cNvPr>
          <p:cNvGrpSpPr/>
          <p:nvPr/>
        </p:nvGrpSpPr>
        <p:grpSpPr>
          <a:xfrm>
            <a:off x="6816080" y="3839547"/>
            <a:ext cx="2412729" cy="1662721"/>
            <a:chOff x="6391883" y="876924"/>
            <a:chExt cx="2620576" cy="1805958"/>
          </a:xfrm>
        </p:grpSpPr>
        <p:pic>
          <p:nvPicPr>
            <p:cNvPr id="31" name="図 30">
              <a:extLst>
                <a:ext uri="{FF2B5EF4-FFF2-40B4-BE49-F238E27FC236}">
                  <a16:creationId xmlns:a16="http://schemas.microsoft.com/office/drawing/2014/main" id="{5312EA16-7654-084C-BD00-218DA15D87B1}"/>
                </a:ext>
              </a:extLst>
            </p:cNvPr>
            <p:cNvPicPr>
              <a:picLocks noChangeAspect="1"/>
            </p:cNvPicPr>
            <p:nvPr/>
          </p:nvPicPr>
          <p:blipFill rotWithShape="1">
            <a:blip r:embed="rId5">
              <a:extLst>
                <a:ext uri="{28A0092B-C50C-407E-A947-70E740481C1C}">
                  <a14:useLocalDpi xmlns:a14="http://schemas.microsoft.com/office/drawing/2010/main" val="0"/>
                </a:ext>
              </a:extLst>
            </a:blip>
            <a:srcRect l="40459" b="15280"/>
            <a:stretch/>
          </p:blipFill>
          <p:spPr>
            <a:xfrm flipH="1">
              <a:off x="6391883" y="876924"/>
              <a:ext cx="1216285" cy="1615972"/>
            </a:xfrm>
            <a:prstGeom prst="rect">
              <a:avLst/>
            </a:prstGeom>
          </p:spPr>
        </p:pic>
        <p:pic>
          <p:nvPicPr>
            <p:cNvPr id="22" name="図 21">
              <a:extLst>
                <a:ext uri="{FF2B5EF4-FFF2-40B4-BE49-F238E27FC236}">
                  <a16:creationId xmlns:a16="http://schemas.microsoft.com/office/drawing/2014/main" id="{DF7BCAF5-5BD9-D342-97EB-B42AC3E069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9724" y="1119222"/>
              <a:ext cx="1912735" cy="1563660"/>
            </a:xfrm>
            <a:prstGeom prst="rect">
              <a:avLst/>
            </a:prstGeom>
          </p:spPr>
        </p:pic>
      </p:grpSp>
      <p:grpSp>
        <p:nvGrpSpPr>
          <p:cNvPr id="37" name="グループ化 36">
            <a:extLst>
              <a:ext uri="{FF2B5EF4-FFF2-40B4-BE49-F238E27FC236}">
                <a16:creationId xmlns:a16="http://schemas.microsoft.com/office/drawing/2014/main" id="{988F5929-B41D-E842-B366-D13DE1922194}"/>
              </a:ext>
            </a:extLst>
          </p:cNvPr>
          <p:cNvGrpSpPr/>
          <p:nvPr/>
        </p:nvGrpSpPr>
        <p:grpSpPr>
          <a:xfrm>
            <a:off x="8112224" y="2060848"/>
            <a:ext cx="940262" cy="1730911"/>
            <a:chOff x="7248128" y="2971498"/>
            <a:chExt cx="1368152" cy="2518606"/>
          </a:xfrm>
        </p:grpSpPr>
        <p:sp>
          <p:nvSpPr>
            <p:cNvPr id="33" name="正方形/長方形 32">
              <a:extLst>
                <a:ext uri="{FF2B5EF4-FFF2-40B4-BE49-F238E27FC236}">
                  <a16:creationId xmlns:a16="http://schemas.microsoft.com/office/drawing/2014/main" id="{361DD440-3D48-B342-BFE1-61C505B48269}"/>
                </a:ext>
              </a:extLst>
            </p:cNvPr>
            <p:cNvSpPr/>
            <p:nvPr/>
          </p:nvSpPr>
          <p:spPr>
            <a:xfrm>
              <a:off x="7248128" y="2971498"/>
              <a:ext cx="1354982" cy="139360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tx1"/>
                  </a:solidFill>
                  <a:latin typeface="Meiryo UI" panose="020B0604030504040204" pitchFamily="34" charset="-128"/>
                  <a:ea typeface="Meiryo UI" panose="020B0604030504040204" pitchFamily="34" charset="-128"/>
                </a:rPr>
                <a:t>発注</a:t>
              </a:r>
              <a:endParaRPr kumimoji="1" lang="ja-JP" altLang="en-US" sz="1200" dirty="0">
                <a:solidFill>
                  <a:schemeClr val="tx1"/>
                </a:solidFill>
                <a:latin typeface="Meiryo UI" panose="020B0604030504040204" pitchFamily="34" charset="-128"/>
                <a:ea typeface="Meiryo UI" panose="020B0604030504040204" pitchFamily="34" charset="-128"/>
              </a:endParaRPr>
            </a:p>
          </p:txBody>
        </p:sp>
        <p:sp>
          <p:nvSpPr>
            <p:cNvPr id="40" name="正方形/長方形 39">
              <a:extLst>
                <a:ext uri="{FF2B5EF4-FFF2-40B4-BE49-F238E27FC236}">
                  <a16:creationId xmlns:a16="http://schemas.microsoft.com/office/drawing/2014/main" id="{DF6E9213-6B78-F84B-A02B-FF5437CCD550}"/>
                </a:ext>
              </a:extLst>
            </p:cNvPr>
            <p:cNvSpPr/>
            <p:nvPr/>
          </p:nvSpPr>
          <p:spPr>
            <a:xfrm>
              <a:off x="7320136" y="3356992"/>
              <a:ext cx="123180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集計</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1" name="正方形/長方形 40">
              <a:extLst>
                <a:ext uri="{FF2B5EF4-FFF2-40B4-BE49-F238E27FC236}">
                  <a16:creationId xmlns:a16="http://schemas.microsoft.com/office/drawing/2014/main" id="{699F89E7-4FA2-FF41-8A6E-96AFDF3770C8}"/>
                </a:ext>
              </a:extLst>
            </p:cNvPr>
            <p:cNvSpPr/>
            <p:nvPr/>
          </p:nvSpPr>
          <p:spPr>
            <a:xfrm>
              <a:off x="7312470" y="3670477"/>
              <a:ext cx="123180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予測</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2" name="正方形/長方形 41">
              <a:extLst>
                <a:ext uri="{FF2B5EF4-FFF2-40B4-BE49-F238E27FC236}">
                  <a16:creationId xmlns:a16="http://schemas.microsoft.com/office/drawing/2014/main" id="{49725E3F-1AF4-F14C-916C-638A32A2FC68}"/>
                </a:ext>
              </a:extLst>
            </p:cNvPr>
            <p:cNvSpPr/>
            <p:nvPr/>
          </p:nvSpPr>
          <p:spPr>
            <a:xfrm>
              <a:off x="7320136" y="3983962"/>
              <a:ext cx="123180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判断</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3" name="正方形/長方形 42">
              <a:extLst>
                <a:ext uri="{FF2B5EF4-FFF2-40B4-BE49-F238E27FC236}">
                  <a16:creationId xmlns:a16="http://schemas.microsoft.com/office/drawing/2014/main" id="{D0F1F7B5-08AD-E04A-868C-975168C9B25F}"/>
                </a:ext>
              </a:extLst>
            </p:cNvPr>
            <p:cNvSpPr/>
            <p:nvPr/>
          </p:nvSpPr>
          <p:spPr>
            <a:xfrm>
              <a:off x="7261298" y="4440796"/>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売場作り</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4" name="正方形/長方形 43">
              <a:extLst>
                <a:ext uri="{FF2B5EF4-FFF2-40B4-BE49-F238E27FC236}">
                  <a16:creationId xmlns:a16="http://schemas.microsoft.com/office/drawing/2014/main" id="{555D4AFD-B182-2E43-94A2-CC67C069D3A3}"/>
                </a:ext>
              </a:extLst>
            </p:cNvPr>
            <p:cNvSpPr/>
            <p:nvPr/>
          </p:nvSpPr>
          <p:spPr>
            <a:xfrm>
              <a:off x="7261298" y="4797152"/>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品揃え</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5" name="正方形/長方形 44">
              <a:extLst>
                <a:ext uri="{FF2B5EF4-FFF2-40B4-BE49-F238E27FC236}">
                  <a16:creationId xmlns:a16="http://schemas.microsoft.com/office/drawing/2014/main" id="{F75A8F76-A77D-4F4A-B08E-F3BC0AC7F636}"/>
                </a:ext>
              </a:extLst>
            </p:cNvPr>
            <p:cNvSpPr/>
            <p:nvPr/>
          </p:nvSpPr>
          <p:spPr>
            <a:xfrm>
              <a:off x="7261298" y="5153508"/>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接客</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grpSp>
      <p:sp>
        <p:nvSpPr>
          <p:cNvPr id="38" name="下矢印 37">
            <a:extLst>
              <a:ext uri="{FF2B5EF4-FFF2-40B4-BE49-F238E27FC236}">
                <a16:creationId xmlns:a16="http://schemas.microsoft.com/office/drawing/2014/main" id="{D37E6123-5DB1-BE44-84B2-FFC10AEBB3B9}"/>
              </a:ext>
            </a:extLst>
          </p:cNvPr>
          <p:cNvSpPr/>
          <p:nvPr/>
        </p:nvSpPr>
        <p:spPr>
          <a:xfrm>
            <a:off x="8082333" y="3877331"/>
            <a:ext cx="1097254" cy="477909"/>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48" name="グループ化 47">
            <a:extLst>
              <a:ext uri="{FF2B5EF4-FFF2-40B4-BE49-F238E27FC236}">
                <a16:creationId xmlns:a16="http://schemas.microsoft.com/office/drawing/2014/main" id="{6CC7C62F-8552-E145-80CB-216E77752736}"/>
              </a:ext>
            </a:extLst>
          </p:cNvPr>
          <p:cNvGrpSpPr/>
          <p:nvPr/>
        </p:nvGrpSpPr>
        <p:grpSpPr>
          <a:xfrm>
            <a:off x="10992544" y="2457807"/>
            <a:ext cx="940262" cy="1319864"/>
            <a:chOff x="7248128" y="3569602"/>
            <a:chExt cx="1368152" cy="1920502"/>
          </a:xfrm>
        </p:grpSpPr>
        <p:sp>
          <p:nvSpPr>
            <p:cNvPr id="49" name="正方形/長方形 48">
              <a:extLst>
                <a:ext uri="{FF2B5EF4-FFF2-40B4-BE49-F238E27FC236}">
                  <a16:creationId xmlns:a16="http://schemas.microsoft.com/office/drawing/2014/main" id="{CE85B6BD-C303-3442-90B6-EDC21BC1FA6F}"/>
                </a:ext>
              </a:extLst>
            </p:cNvPr>
            <p:cNvSpPr/>
            <p:nvPr/>
          </p:nvSpPr>
          <p:spPr>
            <a:xfrm>
              <a:off x="7248128" y="3569602"/>
              <a:ext cx="1354982" cy="78845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tx1"/>
                  </a:solidFill>
                  <a:latin typeface="Meiryo UI" panose="020B0604030504040204" pitchFamily="34" charset="-128"/>
                  <a:ea typeface="Meiryo UI" panose="020B0604030504040204" pitchFamily="34" charset="-128"/>
                </a:rPr>
                <a:t>発注</a:t>
              </a:r>
              <a:endParaRPr kumimoji="1" lang="ja-JP" altLang="en-US" sz="1200" dirty="0">
                <a:solidFill>
                  <a:schemeClr val="tx1"/>
                </a:solidFill>
                <a:latin typeface="Meiryo UI" panose="020B0604030504040204" pitchFamily="34" charset="-128"/>
                <a:ea typeface="Meiryo UI" panose="020B0604030504040204" pitchFamily="34" charset="-128"/>
              </a:endParaRPr>
            </a:p>
          </p:txBody>
        </p:sp>
        <p:sp>
          <p:nvSpPr>
            <p:cNvPr id="52" name="正方形/長方形 51">
              <a:extLst>
                <a:ext uri="{FF2B5EF4-FFF2-40B4-BE49-F238E27FC236}">
                  <a16:creationId xmlns:a16="http://schemas.microsoft.com/office/drawing/2014/main" id="{65F721FD-CA16-EB46-9CB5-52672D0D14E8}"/>
                </a:ext>
              </a:extLst>
            </p:cNvPr>
            <p:cNvSpPr/>
            <p:nvPr/>
          </p:nvSpPr>
          <p:spPr>
            <a:xfrm>
              <a:off x="7320136" y="3983962"/>
              <a:ext cx="123180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判断</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53" name="正方形/長方形 52">
              <a:extLst>
                <a:ext uri="{FF2B5EF4-FFF2-40B4-BE49-F238E27FC236}">
                  <a16:creationId xmlns:a16="http://schemas.microsoft.com/office/drawing/2014/main" id="{7EAE3F55-399C-6F4B-ACFE-B89D94986B03}"/>
                </a:ext>
              </a:extLst>
            </p:cNvPr>
            <p:cNvSpPr/>
            <p:nvPr/>
          </p:nvSpPr>
          <p:spPr>
            <a:xfrm>
              <a:off x="7261298" y="4440796"/>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売場作り</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54" name="正方形/長方形 53">
              <a:extLst>
                <a:ext uri="{FF2B5EF4-FFF2-40B4-BE49-F238E27FC236}">
                  <a16:creationId xmlns:a16="http://schemas.microsoft.com/office/drawing/2014/main" id="{61238308-654C-414C-8174-47122F1C3868}"/>
                </a:ext>
              </a:extLst>
            </p:cNvPr>
            <p:cNvSpPr/>
            <p:nvPr/>
          </p:nvSpPr>
          <p:spPr>
            <a:xfrm>
              <a:off x="7261298" y="4797152"/>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品揃え</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55" name="正方形/長方形 54">
              <a:extLst>
                <a:ext uri="{FF2B5EF4-FFF2-40B4-BE49-F238E27FC236}">
                  <a16:creationId xmlns:a16="http://schemas.microsoft.com/office/drawing/2014/main" id="{F8887FB0-AEA2-2A4B-866B-93A14E4B03E6}"/>
                </a:ext>
              </a:extLst>
            </p:cNvPr>
            <p:cNvSpPr/>
            <p:nvPr/>
          </p:nvSpPr>
          <p:spPr>
            <a:xfrm>
              <a:off x="7261298" y="5153508"/>
              <a:ext cx="1354982" cy="336596"/>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接客</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grpSp>
      <p:sp>
        <p:nvSpPr>
          <p:cNvPr id="56" name="下矢印 55">
            <a:extLst>
              <a:ext uri="{FF2B5EF4-FFF2-40B4-BE49-F238E27FC236}">
                <a16:creationId xmlns:a16="http://schemas.microsoft.com/office/drawing/2014/main" id="{2A788719-5997-8F49-842F-8CB6C96DBC4F}"/>
              </a:ext>
            </a:extLst>
          </p:cNvPr>
          <p:cNvSpPr/>
          <p:nvPr/>
        </p:nvSpPr>
        <p:spPr>
          <a:xfrm>
            <a:off x="11232638" y="3916448"/>
            <a:ext cx="465343" cy="222948"/>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39" name="グループ化 38">
            <a:extLst>
              <a:ext uri="{FF2B5EF4-FFF2-40B4-BE49-F238E27FC236}">
                <a16:creationId xmlns:a16="http://schemas.microsoft.com/office/drawing/2014/main" id="{969C7D83-1BF4-054A-BE1C-39CAD8FFF56D}"/>
              </a:ext>
            </a:extLst>
          </p:cNvPr>
          <p:cNvGrpSpPr/>
          <p:nvPr/>
        </p:nvGrpSpPr>
        <p:grpSpPr>
          <a:xfrm>
            <a:off x="9557277" y="2999671"/>
            <a:ext cx="931211" cy="761932"/>
            <a:chOff x="9522276" y="1946988"/>
            <a:chExt cx="931211" cy="761932"/>
          </a:xfrm>
        </p:grpSpPr>
        <p:sp>
          <p:nvSpPr>
            <p:cNvPr id="57" name="正方形/長方形 56">
              <a:extLst>
                <a:ext uri="{FF2B5EF4-FFF2-40B4-BE49-F238E27FC236}">
                  <a16:creationId xmlns:a16="http://schemas.microsoft.com/office/drawing/2014/main" id="{2226F365-9EA3-034E-928A-A7C898D16227}"/>
                </a:ext>
              </a:extLst>
            </p:cNvPr>
            <p:cNvSpPr/>
            <p:nvPr/>
          </p:nvSpPr>
          <p:spPr>
            <a:xfrm>
              <a:off x="9522276" y="1946988"/>
              <a:ext cx="931211" cy="761932"/>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tx1"/>
                  </a:solidFill>
                  <a:latin typeface="Meiryo UI" panose="020B0604030504040204" pitchFamily="34" charset="-128"/>
                  <a:ea typeface="Meiryo UI" panose="020B0604030504040204" pitchFamily="34" charset="-128"/>
                </a:rPr>
                <a:t>発注</a:t>
              </a:r>
              <a:endParaRPr kumimoji="1" lang="ja-JP" altLang="en-US" sz="1200" dirty="0">
                <a:solidFill>
                  <a:schemeClr val="tx1"/>
                </a:solidFill>
                <a:latin typeface="Meiryo UI" panose="020B0604030504040204" pitchFamily="34" charset="-128"/>
                <a:ea typeface="Meiryo UI" panose="020B0604030504040204" pitchFamily="34" charset="-128"/>
              </a:endParaRPr>
            </a:p>
          </p:txBody>
        </p:sp>
        <p:sp>
          <p:nvSpPr>
            <p:cNvPr id="58" name="正方形/長方形 57">
              <a:extLst>
                <a:ext uri="{FF2B5EF4-FFF2-40B4-BE49-F238E27FC236}">
                  <a16:creationId xmlns:a16="http://schemas.microsoft.com/office/drawing/2014/main" id="{5639568C-4EF7-2443-A5AC-2278E0FB44CC}"/>
                </a:ext>
              </a:extLst>
            </p:cNvPr>
            <p:cNvSpPr/>
            <p:nvPr/>
          </p:nvSpPr>
          <p:spPr>
            <a:xfrm>
              <a:off x="9571763" y="2238938"/>
              <a:ext cx="846556" cy="231325"/>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集計</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59" name="正方形/長方形 58">
              <a:extLst>
                <a:ext uri="{FF2B5EF4-FFF2-40B4-BE49-F238E27FC236}">
                  <a16:creationId xmlns:a16="http://schemas.microsoft.com/office/drawing/2014/main" id="{D1FBF337-05F1-8844-B2BC-7DB4F4D0F493}"/>
                </a:ext>
              </a:extLst>
            </p:cNvPr>
            <p:cNvSpPr/>
            <p:nvPr/>
          </p:nvSpPr>
          <p:spPr>
            <a:xfrm>
              <a:off x="9566495" y="2454380"/>
              <a:ext cx="846556" cy="231325"/>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予測</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grpSp>
      <p:sp>
        <p:nvSpPr>
          <p:cNvPr id="61" name="下矢印 60">
            <a:extLst>
              <a:ext uri="{FF2B5EF4-FFF2-40B4-BE49-F238E27FC236}">
                <a16:creationId xmlns:a16="http://schemas.microsoft.com/office/drawing/2014/main" id="{C0B25ACE-2C14-CE48-8CD3-6B4B06213975}"/>
              </a:ext>
            </a:extLst>
          </p:cNvPr>
          <p:cNvSpPr/>
          <p:nvPr/>
        </p:nvSpPr>
        <p:spPr>
          <a:xfrm rot="10800000">
            <a:off x="9822321" y="3846085"/>
            <a:ext cx="465343" cy="222948"/>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cxnSp>
        <p:nvCxnSpPr>
          <p:cNvPr id="60" name="曲線コネクタ 59">
            <a:extLst>
              <a:ext uri="{FF2B5EF4-FFF2-40B4-BE49-F238E27FC236}">
                <a16:creationId xmlns:a16="http://schemas.microsoft.com/office/drawing/2014/main" id="{8F2E9EA9-5D7C-4145-A582-437CC996589E}"/>
              </a:ext>
            </a:extLst>
          </p:cNvPr>
          <p:cNvCxnSpPr>
            <a:cxnSpLocks/>
            <a:stCxn id="57" idx="0"/>
            <a:endCxn id="49" idx="0"/>
          </p:cNvCxnSpPr>
          <p:nvPr/>
        </p:nvCxnSpPr>
        <p:spPr>
          <a:xfrm rot="5400000" flipH="1" flipV="1">
            <a:off x="10469584" y="2011106"/>
            <a:ext cx="541864" cy="1435267"/>
          </a:xfrm>
          <a:prstGeom prst="curvedConnector3">
            <a:avLst>
              <a:gd name="adj1" fmla="val 176394"/>
            </a:avLst>
          </a:prstGeom>
          <a:ln w="31750">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2D1BF4C9-A5E1-824D-9721-CEB2F27409C6}"/>
              </a:ext>
            </a:extLst>
          </p:cNvPr>
          <p:cNvSpPr txBox="1"/>
          <p:nvPr/>
        </p:nvSpPr>
        <p:spPr>
          <a:xfrm>
            <a:off x="9768408" y="5287985"/>
            <a:ext cx="2335896" cy="646331"/>
          </a:xfrm>
          <a:prstGeom prst="rect">
            <a:avLst/>
          </a:prstGeom>
          <a:noFill/>
        </p:spPr>
        <p:txBody>
          <a:bodyPr wrap="none" rtlCol="0">
            <a:spAutoFit/>
          </a:bodyPr>
          <a:lstStyle/>
          <a:p>
            <a:r>
              <a:rPr lang="ja-JP" altLang="en-US">
                <a:latin typeface="Meiryo UI" panose="020B0604030504040204" pitchFamily="34" charset="-128"/>
                <a:ea typeface="Meiryo UI" panose="020B0604030504040204" pitchFamily="34" charset="-128"/>
                <a:sym typeface="Wingdings" pitchFamily="2" charset="2"/>
              </a:rPr>
              <a:t>発注作業負担の低減</a:t>
            </a:r>
            <a:endParaRPr lang="ja-JP" altLang="en-US"/>
          </a:p>
          <a:p>
            <a:r>
              <a:rPr lang="ja-JP" altLang="en-US">
                <a:latin typeface="Meiryo UI" panose="020B0604030504040204" pitchFamily="34" charset="-128"/>
                <a:ea typeface="Meiryo UI" panose="020B0604030504040204" pitchFamily="34" charset="-128"/>
                <a:sym typeface="Wingdings" pitchFamily="2" charset="2"/>
              </a:rPr>
              <a:t>在庫・機会損失の低減</a:t>
            </a:r>
            <a:endParaRPr lang="en-US" altLang="ja-JP" dirty="0">
              <a:latin typeface="Meiryo UI" panose="020B0604030504040204" pitchFamily="34" charset="-128"/>
              <a:ea typeface="Meiryo UI" panose="020B0604030504040204" pitchFamily="34" charset="-128"/>
              <a:sym typeface="Wingdings" pitchFamily="2" charset="2"/>
            </a:endParaRPr>
          </a:p>
        </p:txBody>
      </p:sp>
      <p:sp>
        <p:nvSpPr>
          <p:cNvPr id="68" name="テキスト ボックス 67">
            <a:extLst>
              <a:ext uri="{FF2B5EF4-FFF2-40B4-BE49-F238E27FC236}">
                <a16:creationId xmlns:a16="http://schemas.microsoft.com/office/drawing/2014/main" id="{A36CF4DF-59DC-5F4E-9FFA-82EA9EFF5CC0}"/>
              </a:ext>
            </a:extLst>
          </p:cNvPr>
          <p:cNvSpPr txBox="1"/>
          <p:nvPr/>
        </p:nvSpPr>
        <p:spPr>
          <a:xfrm>
            <a:off x="7104112" y="5314053"/>
            <a:ext cx="2566728" cy="646331"/>
          </a:xfrm>
          <a:prstGeom prst="rect">
            <a:avLst/>
          </a:prstGeom>
          <a:noFill/>
        </p:spPr>
        <p:txBody>
          <a:bodyPr wrap="none" rtlCol="0">
            <a:spAutoFit/>
          </a:bodyPr>
          <a:lstStyle/>
          <a:p>
            <a:r>
              <a:rPr lang="ja-JP" altLang="en-US">
                <a:latin typeface="Meiryo UI" panose="020B0604030504040204" pitchFamily="34" charset="-128"/>
                <a:ea typeface="Meiryo UI" panose="020B0604030504040204" pitchFamily="34" charset="-128"/>
                <a:sym typeface="Wingdings" pitchFamily="2" charset="2"/>
              </a:rPr>
              <a:t>発注作業負担大</a:t>
            </a:r>
            <a:endParaRPr lang="en-US" altLang="ja-JP" dirty="0">
              <a:latin typeface="Meiryo UI" panose="020B0604030504040204" pitchFamily="34" charset="-128"/>
              <a:ea typeface="Meiryo UI" panose="020B0604030504040204" pitchFamily="34" charset="-128"/>
              <a:sym typeface="Wingdings" pitchFamily="2" charset="2"/>
            </a:endParaRPr>
          </a:p>
          <a:p>
            <a:r>
              <a:rPr lang="ja-JP" altLang="en-US">
                <a:latin typeface="Meiryo UI" panose="020B0604030504040204" pitchFamily="34" charset="-128"/>
                <a:ea typeface="Meiryo UI" panose="020B0604030504040204" pitchFamily="34" charset="-128"/>
                <a:sym typeface="Wingdings" pitchFamily="2" charset="2"/>
              </a:rPr>
              <a:t>在庫・機会損失の改善難</a:t>
            </a:r>
            <a:endParaRPr kumimoji="1" lang="ja-JP" altLang="en-US"/>
          </a:p>
        </p:txBody>
      </p:sp>
      <p:sp>
        <p:nvSpPr>
          <p:cNvPr id="47" name="フッター プレースホルダー 3">
            <a:extLst>
              <a:ext uri="{FF2B5EF4-FFF2-40B4-BE49-F238E27FC236}">
                <a16:creationId xmlns:a16="http://schemas.microsoft.com/office/drawing/2014/main" id="{EC9D3F48-0765-B943-AF9B-14A62DF7A4E6}"/>
              </a:ext>
            </a:extLst>
          </p:cNvPr>
          <p:cNvSpPr txBox="1">
            <a:spLocks/>
          </p:cNvSpPr>
          <p:nvPr/>
        </p:nvSpPr>
        <p:spPr>
          <a:xfrm>
            <a:off x="10378140" y="6237312"/>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131735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9FD9D9B0-5901-5C42-B682-A8A4696C6B8B}"/>
              </a:ext>
            </a:extLst>
          </p:cNvPr>
          <p:cNvSpPr/>
          <p:nvPr/>
        </p:nvSpPr>
        <p:spPr>
          <a:xfrm>
            <a:off x="2999656" y="1196752"/>
            <a:ext cx="8568951" cy="846590"/>
          </a:xfrm>
          <a:prstGeom prst="roundRect">
            <a:avLst/>
          </a:prstGeom>
          <a:solidFill>
            <a:schemeClr val="accent2">
              <a:lumMod val="20000"/>
              <a:lumOff val="80000"/>
            </a:schemeClr>
          </a:solidFill>
          <a:ln>
            <a:solidFill>
              <a:srgbClr val="FF0000"/>
            </a:solidFill>
          </a:ln>
          <a:effectLst>
            <a:innerShdw blurRad="63500" dist="50800" dir="13500000">
              <a:prstClr val="black">
                <a:alpha val="50000"/>
              </a:prstClr>
            </a:innerShdw>
          </a:effectLst>
          <a:scene3d>
            <a:camera prst="orthographicFront"/>
            <a:lightRig rig="threePt" dir="t"/>
          </a:scene3d>
          <a:sp3d>
            <a:bevelT w="152400" h="50800" prst="softRound"/>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
        <p:nvSpPr>
          <p:cNvPr id="3" name="タイトル 2">
            <a:extLst>
              <a:ext uri="{FF2B5EF4-FFF2-40B4-BE49-F238E27FC236}">
                <a16:creationId xmlns:a16="http://schemas.microsoft.com/office/drawing/2014/main" id="{CB198334-8FBB-8E4D-BB1C-481B3B63A3E7}"/>
              </a:ext>
            </a:extLst>
          </p:cNvPr>
          <p:cNvSpPr>
            <a:spLocks noGrp="1"/>
          </p:cNvSpPr>
          <p:nvPr>
            <p:ph type="ctrTitle"/>
          </p:nvPr>
        </p:nvSpPr>
        <p:spPr/>
        <p:txBody>
          <a:bodyPr/>
          <a:lstStyle/>
          <a:p>
            <a:r>
              <a:rPr lang="en-US" altLang="ja-JP" dirty="0"/>
              <a:t>Table of Contents</a:t>
            </a:r>
            <a:endParaRPr lang="ja-JP" altLang="en-US"/>
          </a:p>
        </p:txBody>
      </p:sp>
      <p:sp>
        <p:nvSpPr>
          <p:cNvPr id="15" name="テキスト プレースホルダー 14">
            <a:extLst>
              <a:ext uri="{FF2B5EF4-FFF2-40B4-BE49-F238E27FC236}">
                <a16:creationId xmlns:a16="http://schemas.microsoft.com/office/drawing/2014/main" id="{D02C29E8-5848-354A-BC3C-CB1D9FE5EA1E}"/>
              </a:ext>
            </a:extLst>
          </p:cNvPr>
          <p:cNvSpPr>
            <a:spLocks noGrp="1"/>
          </p:cNvSpPr>
          <p:nvPr>
            <p:ph type="body" sz="quarter" idx="11"/>
          </p:nvPr>
        </p:nvSpPr>
        <p:spPr>
          <a:xfrm rot="5400000">
            <a:off x="-2314036" y="3015346"/>
            <a:ext cx="5832600" cy="878252"/>
          </a:xfrm>
        </p:spPr>
        <p:txBody>
          <a:bodyPr>
            <a:normAutofit fontScale="92500" lnSpcReduction="20000"/>
          </a:bodyPr>
          <a:lstStyle/>
          <a:p>
            <a:r>
              <a:rPr lang="ja-JP" altLang="en-US"/>
              <a:t>生産・流通システムでのデータサイエンス活用</a:t>
            </a:r>
          </a:p>
        </p:txBody>
      </p:sp>
      <p:sp>
        <p:nvSpPr>
          <p:cNvPr id="2" name="コンテンツ プレースホルダー 1">
            <a:extLst>
              <a:ext uri="{FF2B5EF4-FFF2-40B4-BE49-F238E27FC236}">
                <a16:creationId xmlns:a16="http://schemas.microsoft.com/office/drawing/2014/main" id="{93740BC0-78D9-C840-9ECA-0C1C868F5238}"/>
              </a:ext>
            </a:extLst>
          </p:cNvPr>
          <p:cNvSpPr>
            <a:spLocks noGrp="1"/>
          </p:cNvSpPr>
          <p:nvPr>
            <p:ph type="subTitle" idx="10"/>
          </p:nvPr>
        </p:nvSpPr>
        <p:spPr>
          <a:xfrm>
            <a:off x="3166575" y="1268760"/>
            <a:ext cx="8474041" cy="2520280"/>
          </a:xfrm>
        </p:spPr>
        <p:txBody>
          <a:bodyPr>
            <a:normAutofit fontScale="70000" lnSpcReduction="20000"/>
          </a:bodyPr>
          <a:lstStyle/>
          <a:p>
            <a:pPr marL="0" indent="0">
              <a:buNone/>
            </a:pPr>
            <a:r>
              <a:rPr lang="ja-JP" altLang="en-US"/>
              <a:t>生産システム</a:t>
            </a:r>
            <a:endParaRPr lang="en-US" altLang="ja-JP" dirty="0"/>
          </a:p>
          <a:p>
            <a:pPr marL="401638" indent="0">
              <a:buNone/>
            </a:pPr>
            <a:r>
              <a:rPr lang="ja-JP" altLang="en-US" sz="2900" b="0">
                <a:solidFill>
                  <a:schemeClr val="tx1"/>
                </a:solidFill>
              </a:rPr>
              <a:t>キュウリの等級自動仕分け</a:t>
            </a:r>
            <a:endParaRPr lang="en-US" altLang="ja-JP" sz="2900" b="0" dirty="0">
              <a:solidFill>
                <a:schemeClr val="tx1"/>
              </a:solidFill>
            </a:endParaRPr>
          </a:p>
          <a:p>
            <a:pPr marL="401638" indent="0">
              <a:buNone/>
            </a:pPr>
            <a:endParaRPr lang="en-US" altLang="ja-JP" sz="2300" dirty="0"/>
          </a:p>
          <a:p>
            <a:pPr marL="0" indent="0">
              <a:buNone/>
            </a:pPr>
            <a:r>
              <a:rPr lang="ja-JP" altLang="en-US"/>
              <a:t>流通システム</a:t>
            </a:r>
            <a:endParaRPr lang="en-US" altLang="ja-JP" dirty="0"/>
          </a:p>
          <a:p>
            <a:pPr marL="407988" indent="0">
              <a:buNone/>
            </a:pPr>
            <a:r>
              <a:rPr lang="ja-JP" altLang="en-US" sz="2900" b="0">
                <a:solidFill>
                  <a:schemeClr val="tx1"/>
                </a:solidFill>
              </a:rPr>
              <a:t>コンビニ・スーパーの機会損失・廃棄ロス低減</a:t>
            </a:r>
            <a:endParaRPr lang="en-US" altLang="ja-JP" sz="2900" b="0" dirty="0">
              <a:solidFill>
                <a:schemeClr val="tx1"/>
              </a:solidFill>
            </a:endParaRPr>
          </a:p>
          <a:p>
            <a:pPr marL="407988" indent="0">
              <a:buNone/>
            </a:pPr>
            <a:endParaRPr lang="en-US" altLang="ja-JP" sz="2600" b="0" dirty="0">
              <a:solidFill>
                <a:schemeClr val="tx1"/>
              </a:solidFill>
            </a:endParaRPr>
          </a:p>
          <a:p>
            <a:pPr marL="0" indent="14288">
              <a:buNone/>
            </a:pPr>
            <a:endParaRPr lang="en-US" altLang="ja-JP" dirty="0"/>
          </a:p>
          <a:p>
            <a:pPr marL="407988" indent="0">
              <a:buNone/>
            </a:pPr>
            <a:r>
              <a:rPr lang="en-US" altLang="ja-JP" sz="2900" b="0" dirty="0">
                <a:solidFill>
                  <a:schemeClr val="tx1"/>
                </a:solidFill>
              </a:rPr>
              <a:t> </a:t>
            </a:r>
          </a:p>
        </p:txBody>
      </p:sp>
      <p:sp>
        <p:nvSpPr>
          <p:cNvPr id="6" name="角丸四角形 5">
            <a:extLst>
              <a:ext uri="{FF2B5EF4-FFF2-40B4-BE49-F238E27FC236}">
                <a16:creationId xmlns:a16="http://schemas.microsoft.com/office/drawing/2014/main" id="{E4AC2B7F-8E0F-2643-8FFF-49C7943D92D6}"/>
              </a:ext>
            </a:extLst>
          </p:cNvPr>
          <p:cNvSpPr/>
          <p:nvPr/>
        </p:nvSpPr>
        <p:spPr>
          <a:xfrm>
            <a:off x="2997199" y="2132856"/>
            <a:ext cx="8568951" cy="846591"/>
          </a:xfrm>
          <a:prstGeom prst="roundRect">
            <a:avLst/>
          </a:prstGeom>
          <a:solidFill>
            <a:srgbClr val="FFFFFF">
              <a:alpha val="49804"/>
            </a:srgbClr>
          </a:solidFill>
          <a:ln>
            <a:solidFill>
              <a:srgbClr val="48B2EE"/>
            </a:solidFill>
          </a:ln>
          <a:effectLst>
            <a:innerShdw blurRad="63500" dist="50800" dir="13500000">
              <a:prstClr val="black">
                <a:alpha val="50000"/>
              </a:prstClr>
            </a:innerShdw>
          </a:effectLst>
          <a:scene3d>
            <a:camera prst="orthographicFront"/>
            <a:lightRig rig="threePt" dir="t"/>
          </a:scene3d>
          <a:sp3d>
            <a:bevelT w="152400" h="1524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ja-JP" altLang="en-US" dirty="0">
              <a:solidFill>
                <a:srgbClr val="FF0000"/>
              </a:solidFill>
            </a:endParaRPr>
          </a:p>
        </p:txBody>
      </p:sp>
    </p:spTree>
    <p:extLst>
      <p:ext uri="{BB962C8B-B14F-4D97-AF65-F5344CB8AC3E}">
        <p14:creationId xmlns:p14="http://schemas.microsoft.com/office/powerpoint/2010/main" val="1458305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角丸四角形 171">
            <a:extLst>
              <a:ext uri="{FF2B5EF4-FFF2-40B4-BE49-F238E27FC236}">
                <a16:creationId xmlns:a16="http://schemas.microsoft.com/office/drawing/2014/main" id="{3DF7CBA3-E1C5-2E42-BCDD-24B1065EC8ED}"/>
              </a:ext>
            </a:extLst>
          </p:cNvPr>
          <p:cNvSpPr/>
          <p:nvPr/>
        </p:nvSpPr>
        <p:spPr>
          <a:xfrm>
            <a:off x="7295068" y="4691780"/>
            <a:ext cx="4633580" cy="1819299"/>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32" name="角丸四角形 31">
            <a:extLst>
              <a:ext uri="{FF2B5EF4-FFF2-40B4-BE49-F238E27FC236}">
                <a16:creationId xmlns:a16="http://schemas.microsoft.com/office/drawing/2014/main" id="{1B5F0817-8230-884C-9491-C41AE666596D}"/>
              </a:ext>
            </a:extLst>
          </p:cNvPr>
          <p:cNvSpPr/>
          <p:nvPr/>
        </p:nvSpPr>
        <p:spPr>
          <a:xfrm>
            <a:off x="7242214" y="1266243"/>
            <a:ext cx="4633580" cy="3098861"/>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a:xfrm>
            <a:off x="1535493" y="260648"/>
            <a:ext cx="9889099" cy="864096"/>
          </a:xfrm>
        </p:spPr>
        <p:txBody>
          <a:bodyPr anchor="ctr"/>
          <a:lstStyle/>
          <a:p>
            <a:r>
              <a:rPr lang="ja-JP" altLang="en-US"/>
              <a:t>コンビニ・スーパーの機会損失・廃棄ロス低減</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流通システム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2" y="1281287"/>
            <a:ext cx="6610837" cy="5209281"/>
          </a:xfrm>
        </p:spPr>
        <p:txBody>
          <a:bodyPr lIns="90000">
            <a:normAutofit fontScale="92500" lnSpcReduction="10000"/>
          </a:bodyPr>
          <a:lstStyle/>
          <a:p>
            <a:r>
              <a:rPr lang="ja-JP" altLang="en-US"/>
              <a:t>データサイエンス・</a:t>
            </a:r>
            <a:r>
              <a:rPr lang="en-US" altLang="ja-JP" dirty="0"/>
              <a:t>AI</a:t>
            </a:r>
            <a:r>
              <a:rPr lang="ja-JP" altLang="en-US"/>
              <a:t>技術</a:t>
            </a:r>
            <a:endParaRPr lang="en-US" altLang="ja-JP" dirty="0"/>
          </a:p>
          <a:p>
            <a:pPr lvl="1"/>
            <a:r>
              <a:rPr lang="en" altLang="ja-JP" dirty="0"/>
              <a:t>White Box</a:t>
            </a:r>
            <a:r>
              <a:rPr lang="ja-JP" altLang="en-US"/>
              <a:t>型の</a:t>
            </a:r>
            <a:r>
              <a:rPr lang="en" altLang="ja-JP" dirty="0"/>
              <a:t>AI</a:t>
            </a:r>
          </a:p>
          <a:p>
            <a:pPr lvl="2"/>
            <a:r>
              <a:rPr lang="ja-JP" altLang="en-US"/>
              <a:t>天候やイベントなどの環境ごとに場合分け</a:t>
            </a:r>
            <a:endParaRPr lang="en-US" altLang="ja-JP" dirty="0"/>
          </a:p>
          <a:p>
            <a:pPr lvl="2"/>
            <a:r>
              <a:rPr lang="ja-JP" altLang="en-US"/>
              <a:t>時間帯ごとの各商品の需要を予測</a:t>
            </a:r>
          </a:p>
          <a:p>
            <a:pPr lvl="2"/>
            <a:endParaRPr lang="en-US" altLang="ja-JP" dirty="0"/>
          </a:p>
          <a:p>
            <a:r>
              <a:rPr lang="ja-JP" altLang="en-US"/>
              <a:t>利用データ</a:t>
            </a:r>
            <a:endParaRPr lang="en-US" altLang="ja-JP" dirty="0"/>
          </a:p>
          <a:p>
            <a:pPr lvl="1"/>
            <a:r>
              <a:rPr lang="ja-JP" altLang="en-US"/>
              <a:t>学習時</a:t>
            </a:r>
            <a:endParaRPr lang="en-US" altLang="ja-JP" dirty="0"/>
          </a:p>
          <a:p>
            <a:pPr lvl="2"/>
            <a:r>
              <a:rPr lang="ja-JP" altLang="en-US"/>
              <a:t>天候やイベントなどの環境ごとの各商品の時間帯ごとの売り上げ</a:t>
            </a:r>
            <a:endParaRPr lang="en-US" altLang="ja-JP" dirty="0"/>
          </a:p>
          <a:p>
            <a:pPr lvl="2"/>
            <a:endParaRPr lang="en-US" altLang="ja-JP" dirty="0"/>
          </a:p>
          <a:p>
            <a:pPr lvl="1"/>
            <a:r>
              <a:rPr lang="ja-JP" altLang="en-US"/>
              <a:t>検証時（実用時）</a:t>
            </a:r>
            <a:endParaRPr lang="en-US" altLang="ja-JP" dirty="0"/>
          </a:p>
          <a:p>
            <a:pPr lvl="2"/>
            <a:r>
              <a:rPr lang="ja-JP" altLang="en-US"/>
              <a:t>天候やイベントなどの環境、時間帯ごとの予測式を使い、各商品の売り上げを予測</a:t>
            </a:r>
            <a:endParaRPr lang="en-US" altLang="ja-JP" dirty="0"/>
          </a:p>
          <a:p>
            <a:pPr lvl="2"/>
            <a:endParaRPr lang="ja-JP" altLang="en-US"/>
          </a:p>
        </p:txBody>
      </p:sp>
      <p:grpSp>
        <p:nvGrpSpPr>
          <p:cNvPr id="24" name="グループ化 23">
            <a:extLst>
              <a:ext uri="{FF2B5EF4-FFF2-40B4-BE49-F238E27FC236}">
                <a16:creationId xmlns:a16="http://schemas.microsoft.com/office/drawing/2014/main" id="{D32C6A0D-27C5-AB40-ABA2-21D5A7C9B523}"/>
              </a:ext>
            </a:extLst>
          </p:cNvPr>
          <p:cNvGrpSpPr/>
          <p:nvPr/>
        </p:nvGrpSpPr>
        <p:grpSpPr>
          <a:xfrm>
            <a:off x="7529533" y="4691780"/>
            <a:ext cx="1841175" cy="447511"/>
            <a:chOff x="7785987" y="2118359"/>
            <a:chExt cx="2813383" cy="424062"/>
          </a:xfrm>
        </p:grpSpPr>
        <p:sp>
          <p:nvSpPr>
            <p:cNvPr id="25" name="テキスト ボックス 24">
              <a:extLst>
                <a:ext uri="{FF2B5EF4-FFF2-40B4-BE49-F238E27FC236}">
                  <a16:creationId xmlns:a16="http://schemas.microsoft.com/office/drawing/2014/main" id="{DBF0EC78-CA02-B444-B0DD-FB4F7EEF00DD}"/>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入力</a:t>
              </a:r>
              <a:endParaRPr lang="en-US" sz="2400" dirty="0">
                <a:latin typeface="+mj-ea"/>
                <a:ea typeface="+mj-ea"/>
                <a:cs typeface="Meiryo UI" panose="020B0604030504040204" pitchFamily="50" charset="-128"/>
              </a:endParaRPr>
            </a:p>
          </p:txBody>
        </p:sp>
        <p:cxnSp>
          <p:nvCxnSpPr>
            <p:cNvPr id="26" name="直線コネクタ 25">
              <a:extLst>
                <a:ext uri="{FF2B5EF4-FFF2-40B4-BE49-F238E27FC236}">
                  <a16:creationId xmlns:a16="http://schemas.microsoft.com/office/drawing/2014/main" id="{A3FB8545-A65D-DE4B-A331-0E06B8F5E7B8}"/>
                </a:ext>
              </a:extLst>
            </p:cNvPr>
            <p:cNvCxnSpPr>
              <a:cxnSpLocks/>
            </p:cNvCxnSpPr>
            <p:nvPr/>
          </p:nvCxnSpPr>
          <p:spPr>
            <a:xfrm>
              <a:off x="8027467" y="2542421"/>
              <a:ext cx="232511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二等辺三角形 57">
            <a:extLst>
              <a:ext uri="{FF2B5EF4-FFF2-40B4-BE49-F238E27FC236}">
                <a16:creationId xmlns:a16="http://schemas.microsoft.com/office/drawing/2014/main" id="{53341875-8D75-804A-BA29-E20EE0D39855}"/>
              </a:ext>
            </a:extLst>
          </p:cNvPr>
          <p:cNvSpPr/>
          <p:nvPr/>
        </p:nvSpPr>
        <p:spPr>
          <a:xfrm rot="5400000">
            <a:off x="9217842" y="5516419"/>
            <a:ext cx="1310102" cy="208971"/>
          </a:xfrm>
          <a:prstGeom prst="triangle">
            <a:avLst/>
          </a:prstGeom>
          <a:solidFill>
            <a:srgbClr val="41A8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grpSp>
        <p:nvGrpSpPr>
          <p:cNvPr id="28" name="グループ化 27">
            <a:extLst>
              <a:ext uri="{FF2B5EF4-FFF2-40B4-BE49-F238E27FC236}">
                <a16:creationId xmlns:a16="http://schemas.microsoft.com/office/drawing/2014/main" id="{55AB006C-C449-9641-9644-C5E97762D5DF}"/>
              </a:ext>
            </a:extLst>
          </p:cNvPr>
          <p:cNvGrpSpPr/>
          <p:nvPr/>
        </p:nvGrpSpPr>
        <p:grpSpPr>
          <a:xfrm>
            <a:off x="10195608" y="4691780"/>
            <a:ext cx="1523068" cy="447511"/>
            <a:chOff x="7783332" y="2118359"/>
            <a:chExt cx="2816038" cy="424062"/>
          </a:xfrm>
        </p:grpSpPr>
        <p:sp>
          <p:nvSpPr>
            <p:cNvPr id="29" name="テキスト ボックス 28">
              <a:extLst>
                <a:ext uri="{FF2B5EF4-FFF2-40B4-BE49-F238E27FC236}">
                  <a16:creationId xmlns:a16="http://schemas.microsoft.com/office/drawing/2014/main" id="{D2638793-A428-1F41-9C00-FE7FA312CEB9}"/>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出力</a:t>
              </a:r>
              <a:endParaRPr lang="en-US" sz="2400" dirty="0">
                <a:latin typeface="+mj-ea"/>
                <a:ea typeface="+mj-ea"/>
                <a:cs typeface="Meiryo UI" panose="020B0604030504040204" pitchFamily="50" charset="-128"/>
              </a:endParaRPr>
            </a:p>
          </p:txBody>
        </p:sp>
        <p:cxnSp>
          <p:nvCxnSpPr>
            <p:cNvPr id="30" name="直線コネクタ 29">
              <a:extLst>
                <a:ext uri="{FF2B5EF4-FFF2-40B4-BE49-F238E27FC236}">
                  <a16:creationId xmlns:a16="http://schemas.microsoft.com/office/drawing/2014/main" id="{6918A14D-A5B7-EE41-B42F-AFD1A003AEBB}"/>
                </a:ext>
              </a:extLst>
            </p:cNvPr>
            <p:cNvCxnSpPr>
              <a:cxnSpLocks/>
            </p:cNvCxnSpPr>
            <p:nvPr/>
          </p:nvCxnSpPr>
          <p:spPr>
            <a:xfrm>
              <a:off x="7783332" y="2542421"/>
              <a:ext cx="2813381"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21" name="テキスト ボックス 120">
            <a:extLst>
              <a:ext uri="{FF2B5EF4-FFF2-40B4-BE49-F238E27FC236}">
                <a16:creationId xmlns:a16="http://schemas.microsoft.com/office/drawing/2014/main" id="{9A76FD64-7DA3-E14B-AB0B-3C578ECC5015}"/>
              </a:ext>
            </a:extLst>
          </p:cNvPr>
          <p:cNvSpPr txBox="1"/>
          <p:nvPr/>
        </p:nvSpPr>
        <p:spPr>
          <a:xfrm>
            <a:off x="7536160" y="4437112"/>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検証</a:t>
            </a:r>
            <a:endParaRPr kumimoji="1" lang="ja-JP" altLang="en-US" sz="2800" b="1">
              <a:solidFill>
                <a:schemeClr val="tx2"/>
              </a:solidFill>
              <a:latin typeface="Meiryo UI" panose="020B0604030504040204" pitchFamily="34" charset="-128"/>
              <a:ea typeface="Meiryo UI" panose="020B0604030504040204" pitchFamily="34" charset="-128"/>
            </a:endParaRPr>
          </a:p>
        </p:txBody>
      </p:sp>
      <p:pic>
        <p:nvPicPr>
          <p:cNvPr id="8" name="図 7">
            <a:extLst>
              <a:ext uri="{FF2B5EF4-FFF2-40B4-BE49-F238E27FC236}">
                <a16:creationId xmlns:a16="http://schemas.microsoft.com/office/drawing/2014/main" id="{15B6FA74-712A-8E4F-A3B8-E51DF8E718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8208" y="1196752"/>
            <a:ext cx="1184554" cy="1221341"/>
          </a:xfrm>
          <a:prstGeom prst="rect">
            <a:avLst/>
          </a:prstGeom>
        </p:spPr>
      </p:pic>
      <p:pic>
        <p:nvPicPr>
          <p:cNvPr id="12" name="図 11">
            <a:extLst>
              <a:ext uri="{FF2B5EF4-FFF2-40B4-BE49-F238E27FC236}">
                <a16:creationId xmlns:a16="http://schemas.microsoft.com/office/drawing/2014/main" id="{A9EC0D75-3B8D-1A44-9537-6765BF69A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5068" y="1335260"/>
            <a:ext cx="1052929" cy="1085628"/>
          </a:xfrm>
          <a:prstGeom prst="rect">
            <a:avLst/>
          </a:prstGeom>
        </p:spPr>
      </p:pic>
      <p:pic>
        <p:nvPicPr>
          <p:cNvPr id="15" name="図 14">
            <a:extLst>
              <a:ext uri="{FF2B5EF4-FFF2-40B4-BE49-F238E27FC236}">
                <a16:creationId xmlns:a16="http://schemas.microsoft.com/office/drawing/2014/main" id="{C8864A06-0468-0D4C-9B7F-35C743FFF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3589" y="2420888"/>
            <a:ext cx="1314011" cy="1129362"/>
          </a:xfrm>
          <a:prstGeom prst="rect">
            <a:avLst/>
          </a:prstGeom>
        </p:spPr>
      </p:pic>
      <p:pic>
        <p:nvPicPr>
          <p:cNvPr id="20" name="図 19">
            <a:extLst>
              <a:ext uri="{FF2B5EF4-FFF2-40B4-BE49-F238E27FC236}">
                <a16:creationId xmlns:a16="http://schemas.microsoft.com/office/drawing/2014/main" id="{4BC0747C-7A37-444B-9C8A-7C46B5D5AB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0176" y="2990033"/>
            <a:ext cx="1608270" cy="1375071"/>
          </a:xfrm>
          <a:prstGeom prst="rect">
            <a:avLst/>
          </a:prstGeom>
        </p:spPr>
      </p:pic>
      <p:pic>
        <p:nvPicPr>
          <p:cNvPr id="41" name="図 40">
            <a:extLst>
              <a:ext uri="{FF2B5EF4-FFF2-40B4-BE49-F238E27FC236}">
                <a16:creationId xmlns:a16="http://schemas.microsoft.com/office/drawing/2014/main" id="{0A7F9F22-D829-4B49-8953-23EDA2329F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43326" y="1505198"/>
            <a:ext cx="1097690" cy="823268"/>
          </a:xfrm>
          <a:prstGeom prst="rect">
            <a:avLst/>
          </a:prstGeom>
        </p:spPr>
      </p:pic>
      <p:pic>
        <p:nvPicPr>
          <p:cNvPr id="43" name="図 42">
            <a:extLst>
              <a:ext uri="{FF2B5EF4-FFF2-40B4-BE49-F238E27FC236}">
                <a16:creationId xmlns:a16="http://schemas.microsoft.com/office/drawing/2014/main" id="{4F2945C3-6ABB-1D4F-AB50-23D2E15DBB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2537" y="1284758"/>
            <a:ext cx="1097690" cy="913828"/>
          </a:xfrm>
          <a:prstGeom prst="rect">
            <a:avLst/>
          </a:prstGeom>
        </p:spPr>
      </p:pic>
      <p:grpSp>
        <p:nvGrpSpPr>
          <p:cNvPr id="44" name="グループ化 43">
            <a:extLst>
              <a:ext uri="{FF2B5EF4-FFF2-40B4-BE49-F238E27FC236}">
                <a16:creationId xmlns:a16="http://schemas.microsoft.com/office/drawing/2014/main" id="{2A99C37B-BC63-9A42-A344-25E9E05F0668}"/>
              </a:ext>
            </a:extLst>
          </p:cNvPr>
          <p:cNvGrpSpPr/>
          <p:nvPr/>
        </p:nvGrpSpPr>
        <p:grpSpPr>
          <a:xfrm>
            <a:off x="10512917" y="2141449"/>
            <a:ext cx="1421920" cy="766785"/>
            <a:chOff x="9982236" y="2276872"/>
            <a:chExt cx="1421920" cy="766785"/>
          </a:xfrm>
        </p:grpSpPr>
        <p:pic>
          <p:nvPicPr>
            <p:cNvPr id="39" name="図 38">
              <a:extLst>
                <a:ext uri="{FF2B5EF4-FFF2-40B4-BE49-F238E27FC236}">
                  <a16:creationId xmlns:a16="http://schemas.microsoft.com/office/drawing/2014/main" id="{4B554A8C-C859-FA4E-A613-17ECE73E56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2692" y="2276872"/>
              <a:ext cx="841464" cy="766785"/>
            </a:xfrm>
            <a:prstGeom prst="rect">
              <a:avLst/>
            </a:prstGeom>
          </p:spPr>
        </p:pic>
        <p:pic>
          <p:nvPicPr>
            <p:cNvPr id="142" name="図 141">
              <a:extLst>
                <a:ext uri="{FF2B5EF4-FFF2-40B4-BE49-F238E27FC236}">
                  <a16:creationId xmlns:a16="http://schemas.microsoft.com/office/drawing/2014/main" id="{CBC461A8-1760-D54B-990B-596F153C81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2464" y="2276872"/>
              <a:ext cx="841464" cy="766785"/>
            </a:xfrm>
            <a:prstGeom prst="rect">
              <a:avLst/>
            </a:prstGeom>
          </p:spPr>
        </p:pic>
        <p:pic>
          <p:nvPicPr>
            <p:cNvPr id="143" name="図 142">
              <a:extLst>
                <a:ext uri="{FF2B5EF4-FFF2-40B4-BE49-F238E27FC236}">
                  <a16:creationId xmlns:a16="http://schemas.microsoft.com/office/drawing/2014/main" id="{41F2EC53-C8CB-B145-AED7-31B64C4509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2236" y="2276872"/>
              <a:ext cx="841464" cy="766785"/>
            </a:xfrm>
            <a:prstGeom prst="rect">
              <a:avLst/>
            </a:prstGeom>
          </p:spPr>
        </p:pic>
      </p:grpSp>
      <p:sp>
        <p:nvSpPr>
          <p:cNvPr id="45" name="三角形 44">
            <a:extLst>
              <a:ext uri="{FF2B5EF4-FFF2-40B4-BE49-F238E27FC236}">
                <a16:creationId xmlns:a16="http://schemas.microsoft.com/office/drawing/2014/main" id="{E7349D06-AB32-994D-BE37-6D588D072E32}"/>
              </a:ext>
            </a:extLst>
          </p:cNvPr>
          <p:cNvSpPr/>
          <p:nvPr/>
        </p:nvSpPr>
        <p:spPr>
          <a:xfrm rot="5400000">
            <a:off x="8905403" y="2726044"/>
            <a:ext cx="1936884" cy="221172"/>
          </a:xfrm>
          <a:prstGeom prst="triangle">
            <a:avLst/>
          </a:prstGeom>
          <a:solidFill>
            <a:srgbClr val="41A8EC"/>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6" name="テキスト ボックス 45">
            <a:extLst>
              <a:ext uri="{FF2B5EF4-FFF2-40B4-BE49-F238E27FC236}">
                <a16:creationId xmlns:a16="http://schemas.microsoft.com/office/drawing/2014/main" id="{CACB1337-7C47-944B-90D3-64EE0FD2173B}"/>
              </a:ext>
            </a:extLst>
          </p:cNvPr>
          <p:cNvSpPr txBox="1"/>
          <p:nvPr/>
        </p:nvSpPr>
        <p:spPr>
          <a:xfrm>
            <a:off x="8394442" y="1300781"/>
            <a:ext cx="410369"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天気</a:t>
            </a:r>
          </a:p>
        </p:txBody>
      </p:sp>
      <p:sp>
        <p:nvSpPr>
          <p:cNvPr id="144" name="テキスト ボックス 143">
            <a:extLst>
              <a:ext uri="{FF2B5EF4-FFF2-40B4-BE49-F238E27FC236}">
                <a16:creationId xmlns:a16="http://schemas.microsoft.com/office/drawing/2014/main" id="{E9261D42-A3BF-4B46-B905-45A1F0E850CB}"/>
              </a:ext>
            </a:extLst>
          </p:cNvPr>
          <p:cNvSpPr txBox="1"/>
          <p:nvPr/>
        </p:nvSpPr>
        <p:spPr>
          <a:xfrm>
            <a:off x="7410483" y="3368025"/>
            <a:ext cx="617157" cy="246221"/>
          </a:xfrm>
          <a:prstGeom prst="rect">
            <a:avLst/>
          </a:prstGeom>
          <a:no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イベント</a:t>
            </a:r>
          </a:p>
        </p:txBody>
      </p:sp>
      <p:pic>
        <p:nvPicPr>
          <p:cNvPr id="53" name="図 52">
            <a:extLst>
              <a:ext uri="{FF2B5EF4-FFF2-40B4-BE49-F238E27FC236}">
                <a16:creationId xmlns:a16="http://schemas.microsoft.com/office/drawing/2014/main" id="{DA09FAF5-B096-014E-9FD2-586844F7FD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01480" y="2204864"/>
            <a:ext cx="978896" cy="918615"/>
          </a:xfrm>
          <a:prstGeom prst="rect">
            <a:avLst/>
          </a:prstGeom>
        </p:spPr>
      </p:pic>
      <p:pic>
        <p:nvPicPr>
          <p:cNvPr id="55" name="図 54">
            <a:extLst>
              <a:ext uri="{FF2B5EF4-FFF2-40B4-BE49-F238E27FC236}">
                <a16:creationId xmlns:a16="http://schemas.microsoft.com/office/drawing/2014/main" id="{C73F27E1-1C01-4F4F-8C59-85947C356B9A}"/>
              </a:ext>
            </a:extLst>
          </p:cNvPr>
          <p:cNvPicPr>
            <a:picLocks noChangeAspect="1"/>
          </p:cNvPicPr>
          <p:nvPr/>
        </p:nvPicPr>
        <p:blipFill rotWithShape="1">
          <a:blip r:embed="rId11">
            <a:extLst>
              <a:ext uri="{28A0092B-C50C-407E-A947-70E740481C1C}">
                <a14:useLocalDpi xmlns:a14="http://schemas.microsoft.com/office/drawing/2010/main" val="0"/>
              </a:ext>
            </a:extLst>
          </a:blip>
          <a:srcRect l="5388" t="16400" r="56746" b="58400"/>
          <a:stretch/>
        </p:blipFill>
        <p:spPr>
          <a:xfrm rot="520309">
            <a:off x="9092744" y="2790935"/>
            <a:ext cx="551339" cy="455086"/>
          </a:xfrm>
          <a:prstGeom prst="rect">
            <a:avLst/>
          </a:prstGeom>
        </p:spPr>
      </p:pic>
      <p:sp>
        <p:nvSpPr>
          <p:cNvPr id="146" name="テキスト ボックス 145">
            <a:extLst>
              <a:ext uri="{FF2B5EF4-FFF2-40B4-BE49-F238E27FC236}">
                <a16:creationId xmlns:a16="http://schemas.microsoft.com/office/drawing/2014/main" id="{B22FAF10-93CC-1341-9543-7E59581BBE64}"/>
              </a:ext>
            </a:extLst>
          </p:cNvPr>
          <p:cNvSpPr txBox="1"/>
          <p:nvPr/>
        </p:nvSpPr>
        <p:spPr>
          <a:xfrm>
            <a:off x="8701062" y="2046703"/>
            <a:ext cx="923330"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日付・時刻</a:t>
            </a:r>
          </a:p>
        </p:txBody>
      </p:sp>
      <p:grpSp>
        <p:nvGrpSpPr>
          <p:cNvPr id="60" name="グループ化 59">
            <a:extLst>
              <a:ext uri="{FF2B5EF4-FFF2-40B4-BE49-F238E27FC236}">
                <a16:creationId xmlns:a16="http://schemas.microsoft.com/office/drawing/2014/main" id="{C915D378-7BB6-7D46-8A97-A81C61A93B4C}"/>
              </a:ext>
            </a:extLst>
          </p:cNvPr>
          <p:cNvGrpSpPr/>
          <p:nvPr/>
        </p:nvGrpSpPr>
        <p:grpSpPr>
          <a:xfrm>
            <a:off x="9980856" y="2611537"/>
            <a:ext cx="1319580" cy="968732"/>
            <a:chOff x="10425037" y="3182104"/>
            <a:chExt cx="1319580" cy="968732"/>
          </a:xfrm>
        </p:grpSpPr>
        <p:pic>
          <p:nvPicPr>
            <p:cNvPr id="35" name="図 34">
              <a:extLst>
                <a:ext uri="{FF2B5EF4-FFF2-40B4-BE49-F238E27FC236}">
                  <a16:creationId xmlns:a16="http://schemas.microsoft.com/office/drawing/2014/main" id="{D191152D-8D1B-C641-9A35-6607D73C95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30672" y="3182104"/>
              <a:ext cx="761499" cy="792887"/>
            </a:xfrm>
            <a:prstGeom prst="rect">
              <a:avLst/>
            </a:prstGeom>
          </p:spPr>
        </p:pic>
        <p:pic>
          <p:nvPicPr>
            <p:cNvPr id="37" name="図 36">
              <a:extLst>
                <a:ext uri="{FF2B5EF4-FFF2-40B4-BE49-F238E27FC236}">
                  <a16:creationId xmlns:a16="http://schemas.microsoft.com/office/drawing/2014/main" id="{68FC18BC-0B2B-0243-82AE-CA60D711AE3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3118" y="3357950"/>
              <a:ext cx="761499" cy="792886"/>
            </a:xfrm>
            <a:prstGeom prst="rect">
              <a:avLst/>
            </a:prstGeom>
          </p:spPr>
        </p:pic>
        <p:pic>
          <p:nvPicPr>
            <p:cNvPr id="33" name="図 32">
              <a:extLst>
                <a:ext uri="{FF2B5EF4-FFF2-40B4-BE49-F238E27FC236}">
                  <a16:creationId xmlns:a16="http://schemas.microsoft.com/office/drawing/2014/main" id="{D96687B0-602B-4D41-B322-AEB8721852B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25037" y="3365603"/>
              <a:ext cx="639515" cy="768185"/>
            </a:xfrm>
            <a:prstGeom prst="rect">
              <a:avLst/>
            </a:prstGeom>
          </p:spPr>
        </p:pic>
      </p:grpSp>
      <p:pic>
        <p:nvPicPr>
          <p:cNvPr id="59" name="図 58">
            <a:extLst>
              <a:ext uri="{FF2B5EF4-FFF2-40B4-BE49-F238E27FC236}">
                <a16:creationId xmlns:a16="http://schemas.microsoft.com/office/drawing/2014/main" id="{023F1554-A220-F640-8C14-702496AA5CE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44223" y="2852936"/>
            <a:ext cx="1112805" cy="1233471"/>
          </a:xfrm>
          <a:prstGeom prst="rect">
            <a:avLst/>
          </a:prstGeom>
        </p:spPr>
      </p:pic>
      <p:pic>
        <p:nvPicPr>
          <p:cNvPr id="62" name="図 61">
            <a:extLst>
              <a:ext uri="{FF2B5EF4-FFF2-40B4-BE49-F238E27FC236}">
                <a16:creationId xmlns:a16="http://schemas.microsoft.com/office/drawing/2014/main" id="{8AEE9257-9DE8-A841-BD45-C6571A003D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632504" y="2852936"/>
            <a:ext cx="1159396" cy="1269720"/>
          </a:xfrm>
          <a:prstGeom prst="rect">
            <a:avLst/>
          </a:prstGeom>
        </p:spPr>
      </p:pic>
      <p:sp>
        <p:nvSpPr>
          <p:cNvPr id="152" name="テキスト ボックス 151">
            <a:extLst>
              <a:ext uri="{FF2B5EF4-FFF2-40B4-BE49-F238E27FC236}">
                <a16:creationId xmlns:a16="http://schemas.microsoft.com/office/drawing/2014/main" id="{6A97DBE3-B538-4748-B903-FB285AE35CC7}"/>
              </a:ext>
            </a:extLst>
          </p:cNvPr>
          <p:cNvSpPr txBox="1"/>
          <p:nvPr/>
        </p:nvSpPr>
        <p:spPr>
          <a:xfrm>
            <a:off x="10141920" y="2124739"/>
            <a:ext cx="1604606"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各商品の販売実績</a:t>
            </a:r>
          </a:p>
        </p:txBody>
      </p:sp>
      <p:pic>
        <p:nvPicPr>
          <p:cNvPr id="117" name="図 116">
            <a:extLst>
              <a:ext uri="{FF2B5EF4-FFF2-40B4-BE49-F238E27FC236}">
                <a16:creationId xmlns:a16="http://schemas.microsoft.com/office/drawing/2014/main" id="{52924EF0-B047-C446-9592-AE4FB8421AB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04771" y="3675643"/>
            <a:ext cx="558061" cy="685799"/>
          </a:xfrm>
          <a:prstGeom prst="rect">
            <a:avLst/>
          </a:prstGeom>
        </p:spPr>
      </p:pic>
      <p:grpSp>
        <p:nvGrpSpPr>
          <p:cNvPr id="158" name="グループ化 157">
            <a:extLst>
              <a:ext uri="{FF2B5EF4-FFF2-40B4-BE49-F238E27FC236}">
                <a16:creationId xmlns:a16="http://schemas.microsoft.com/office/drawing/2014/main" id="{FF644683-EE61-4644-9865-D6F7E37A5859}"/>
              </a:ext>
            </a:extLst>
          </p:cNvPr>
          <p:cNvGrpSpPr/>
          <p:nvPr/>
        </p:nvGrpSpPr>
        <p:grpSpPr>
          <a:xfrm>
            <a:off x="7176120" y="4979812"/>
            <a:ext cx="1286293" cy="932625"/>
            <a:chOff x="7176120" y="5445224"/>
            <a:chExt cx="1286293" cy="932625"/>
          </a:xfrm>
        </p:grpSpPr>
        <p:pic>
          <p:nvPicPr>
            <p:cNvPr id="145" name="図 144">
              <a:extLst>
                <a:ext uri="{FF2B5EF4-FFF2-40B4-BE49-F238E27FC236}">
                  <a16:creationId xmlns:a16="http://schemas.microsoft.com/office/drawing/2014/main" id="{6020A8AC-8CE8-DB4D-BF43-14B44A98FB3F}"/>
                </a:ext>
              </a:extLst>
            </p:cNvPr>
            <p:cNvPicPr>
              <a:picLocks noChangeAspect="1"/>
            </p:cNvPicPr>
            <p:nvPr/>
          </p:nvPicPr>
          <p:blipFill rotWithShape="1">
            <a:blip r:embed="rId18">
              <a:extLst>
                <a:ext uri="{28A0092B-C50C-407E-A947-70E740481C1C}">
                  <a14:useLocalDpi xmlns:a14="http://schemas.microsoft.com/office/drawing/2010/main" val="0"/>
                </a:ext>
              </a:extLst>
            </a:blip>
            <a:srcRect b="52104"/>
            <a:stretch/>
          </p:blipFill>
          <p:spPr>
            <a:xfrm>
              <a:off x="7392144" y="5766680"/>
              <a:ext cx="1070269" cy="611169"/>
            </a:xfrm>
            <a:prstGeom prst="rect">
              <a:avLst/>
            </a:prstGeom>
          </p:spPr>
        </p:pic>
        <p:pic>
          <p:nvPicPr>
            <p:cNvPr id="150" name="図 149">
              <a:extLst>
                <a:ext uri="{FF2B5EF4-FFF2-40B4-BE49-F238E27FC236}">
                  <a16:creationId xmlns:a16="http://schemas.microsoft.com/office/drawing/2014/main" id="{74E20F1C-C3AF-064A-94AE-9B657589886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03796" y="5445224"/>
              <a:ext cx="453269" cy="452634"/>
            </a:xfrm>
            <a:prstGeom prst="rect">
              <a:avLst/>
            </a:prstGeom>
          </p:spPr>
        </p:pic>
        <p:pic>
          <p:nvPicPr>
            <p:cNvPr id="153" name="図 152">
              <a:extLst>
                <a:ext uri="{FF2B5EF4-FFF2-40B4-BE49-F238E27FC236}">
                  <a16:creationId xmlns:a16="http://schemas.microsoft.com/office/drawing/2014/main" id="{D0849C6B-8E93-894B-885A-8FA50E7CB5B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899969">
              <a:off x="7668102" y="5609879"/>
              <a:ext cx="253322" cy="194937"/>
            </a:xfrm>
            <a:prstGeom prst="rect">
              <a:avLst/>
            </a:prstGeom>
          </p:spPr>
        </p:pic>
        <p:pic>
          <p:nvPicPr>
            <p:cNvPr id="155" name="図 154">
              <a:extLst>
                <a:ext uri="{FF2B5EF4-FFF2-40B4-BE49-F238E27FC236}">
                  <a16:creationId xmlns:a16="http://schemas.microsoft.com/office/drawing/2014/main" id="{1CD25214-A754-634E-970B-F85BB6E8395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176120" y="5486483"/>
              <a:ext cx="502585" cy="416778"/>
            </a:xfrm>
            <a:prstGeom prst="rect">
              <a:avLst/>
            </a:prstGeom>
          </p:spPr>
        </p:pic>
      </p:grpSp>
      <p:pic>
        <p:nvPicPr>
          <p:cNvPr id="173" name="図 172">
            <a:extLst>
              <a:ext uri="{FF2B5EF4-FFF2-40B4-BE49-F238E27FC236}">
                <a16:creationId xmlns:a16="http://schemas.microsoft.com/office/drawing/2014/main" id="{D57728DD-5AF9-5742-891D-4BD8DAB0F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160" y="5411860"/>
            <a:ext cx="1350384" cy="1154579"/>
          </a:xfrm>
          <a:prstGeom prst="rect">
            <a:avLst/>
          </a:prstGeom>
        </p:spPr>
      </p:pic>
      <p:pic>
        <p:nvPicPr>
          <p:cNvPr id="174" name="図 173">
            <a:extLst>
              <a:ext uri="{FF2B5EF4-FFF2-40B4-BE49-F238E27FC236}">
                <a16:creationId xmlns:a16="http://schemas.microsoft.com/office/drawing/2014/main" id="{242933F7-C9CA-B849-8556-2DF02606D07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62475" y="5806181"/>
            <a:ext cx="558061" cy="685799"/>
          </a:xfrm>
          <a:prstGeom prst="rect">
            <a:avLst/>
          </a:prstGeom>
        </p:spPr>
      </p:pic>
      <p:pic>
        <p:nvPicPr>
          <p:cNvPr id="176" name="図 175">
            <a:extLst>
              <a:ext uri="{FF2B5EF4-FFF2-40B4-BE49-F238E27FC236}">
                <a16:creationId xmlns:a16="http://schemas.microsoft.com/office/drawing/2014/main" id="{688D2AEF-6CEC-ED49-8B6D-9A89AF457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8448" y="5085327"/>
            <a:ext cx="824711" cy="686573"/>
          </a:xfrm>
          <a:prstGeom prst="rect">
            <a:avLst/>
          </a:prstGeom>
        </p:spPr>
      </p:pic>
      <p:pic>
        <p:nvPicPr>
          <p:cNvPr id="177" name="図 176">
            <a:extLst>
              <a:ext uri="{FF2B5EF4-FFF2-40B4-BE49-F238E27FC236}">
                <a16:creationId xmlns:a16="http://schemas.microsoft.com/office/drawing/2014/main" id="{39C3219D-F966-C34D-BB5C-BEFABAC330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6901" y="5127971"/>
            <a:ext cx="639515" cy="768185"/>
          </a:xfrm>
          <a:prstGeom prst="rect">
            <a:avLst/>
          </a:prstGeom>
        </p:spPr>
      </p:pic>
      <p:pic>
        <p:nvPicPr>
          <p:cNvPr id="178" name="図 177">
            <a:extLst>
              <a:ext uri="{FF2B5EF4-FFF2-40B4-BE49-F238E27FC236}">
                <a16:creationId xmlns:a16="http://schemas.microsoft.com/office/drawing/2014/main" id="{165F33FB-5502-D34B-9E86-728CC96646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40978" y="5049865"/>
            <a:ext cx="639515" cy="768185"/>
          </a:xfrm>
          <a:prstGeom prst="rect">
            <a:avLst/>
          </a:prstGeom>
        </p:spPr>
      </p:pic>
      <p:pic>
        <p:nvPicPr>
          <p:cNvPr id="157" name="図 156">
            <a:extLst>
              <a:ext uri="{FF2B5EF4-FFF2-40B4-BE49-F238E27FC236}">
                <a16:creationId xmlns:a16="http://schemas.microsoft.com/office/drawing/2014/main" id="{529A0D84-9EFF-064F-A1FB-4854E63AE6C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18993" y="5195836"/>
            <a:ext cx="605599" cy="768112"/>
          </a:xfrm>
          <a:prstGeom prst="rect">
            <a:avLst/>
          </a:prstGeom>
        </p:spPr>
      </p:pic>
      <p:sp>
        <p:nvSpPr>
          <p:cNvPr id="179" name="テキスト ボックス 178">
            <a:extLst>
              <a:ext uri="{FF2B5EF4-FFF2-40B4-BE49-F238E27FC236}">
                <a16:creationId xmlns:a16="http://schemas.microsoft.com/office/drawing/2014/main" id="{E038B3A6-F106-F640-9684-FA5B12640AEC}"/>
              </a:ext>
            </a:extLst>
          </p:cNvPr>
          <p:cNvSpPr txBox="1"/>
          <p:nvPr/>
        </p:nvSpPr>
        <p:spPr>
          <a:xfrm>
            <a:off x="8268520" y="5108729"/>
            <a:ext cx="820738"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天気予報</a:t>
            </a:r>
          </a:p>
        </p:txBody>
      </p:sp>
      <p:pic>
        <p:nvPicPr>
          <p:cNvPr id="181" name="図 180">
            <a:extLst>
              <a:ext uri="{FF2B5EF4-FFF2-40B4-BE49-F238E27FC236}">
                <a16:creationId xmlns:a16="http://schemas.microsoft.com/office/drawing/2014/main" id="{7D652825-B360-6542-BCEF-5C718DC2B6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04312" y="5700597"/>
            <a:ext cx="607817" cy="570387"/>
          </a:xfrm>
          <a:prstGeom prst="rect">
            <a:avLst/>
          </a:prstGeom>
        </p:spPr>
      </p:pic>
      <p:pic>
        <p:nvPicPr>
          <p:cNvPr id="182" name="図 181">
            <a:extLst>
              <a:ext uri="{FF2B5EF4-FFF2-40B4-BE49-F238E27FC236}">
                <a16:creationId xmlns:a16="http://schemas.microsoft.com/office/drawing/2014/main" id="{143457E2-0F64-7146-BC33-E70BFAA936FC}"/>
              </a:ext>
            </a:extLst>
          </p:cNvPr>
          <p:cNvPicPr>
            <a:picLocks noChangeAspect="1"/>
          </p:cNvPicPr>
          <p:nvPr/>
        </p:nvPicPr>
        <p:blipFill rotWithShape="1">
          <a:blip r:embed="rId11">
            <a:extLst>
              <a:ext uri="{28A0092B-C50C-407E-A947-70E740481C1C}">
                <a14:useLocalDpi xmlns:a14="http://schemas.microsoft.com/office/drawing/2010/main" val="0"/>
              </a:ext>
            </a:extLst>
          </a:blip>
          <a:srcRect l="5388" t="16400" r="56746" b="58400"/>
          <a:stretch/>
        </p:blipFill>
        <p:spPr>
          <a:xfrm rot="520309">
            <a:off x="9186449" y="6185213"/>
            <a:ext cx="342338" cy="282574"/>
          </a:xfrm>
          <a:prstGeom prst="rect">
            <a:avLst/>
          </a:prstGeom>
        </p:spPr>
      </p:pic>
      <p:sp>
        <p:nvSpPr>
          <p:cNvPr id="183" name="テキスト ボックス 182">
            <a:extLst>
              <a:ext uri="{FF2B5EF4-FFF2-40B4-BE49-F238E27FC236}">
                <a16:creationId xmlns:a16="http://schemas.microsoft.com/office/drawing/2014/main" id="{0837E195-B0C5-7043-A890-3BC8201D43B0}"/>
              </a:ext>
            </a:extLst>
          </p:cNvPr>
          <p:cNvSpPr txBox="1"/>
          <p:nvPr/>
        </p:nvSpPr>
        <p:spPr>
          <a:xfrm>
            <a:off x="7351051" y="5915916"/>
            <a:ext cx="617157"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イベント</a:t>
            </a:r>
          </a:p>
        </p:txBody>
      </p:sp>
      <p:sp>
        <p:nvSpPr>
          <p:cNvPr id="180" name="テキスト ボックス 179">
            <a:extLst>
              <a:ext uri="{FF2B5EF4-FFF2-40B4-BE49-F238E27FC236}">
                <a16:creationId xmlns:a16="http://schemas.microsoft.com/office/drawing/2014/main" id="{4B9EE8CD-3BFE-7F4C-A2FE-DAF64B41CA65}"/>
              </a:ext>
            </a:extLst>
          </p:cNvPr>
          <p:cNvSpPr txBox="1"/>
          <p:nvPr/>
        </p:nvSpPr>
        <p:spPr>
          <a:xfrm>
            <a:off x="8768096" y="5483868"/>
            <a:ext cx="923330"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日付・時刻</a:t>
            </a:r>
          </a:p>
        </p:txBody>
      </p:sp>
      <p:sp>
        <p:nvSpPr>
          <p:cNvPr id="184" name="テキスト ボックス 183">
            <a:extLst>
              <a:ext uri="{FF2B5EF4-FFF2-40B4-BE49-F238E27FC236}">
                <a16:creationId xmlns:a16="http://schemas.microsoft.com/office/drawing/2014/main" id="{17659A70-1E84-1B4F-B06C-34B40080DE20}"/>
              </a:ext>
            </a:extLst>
          </p:cNvPr>
          <p:cNvSpPr txBox="1"/>
          <p:nvPr/>
        </p:nvSpPr>
        <p:spPr>
          <a:xfrm>
            <a:off x="10170186" y="5525679"/>
            <a:ext cx="1604606" cy="246221"/>
          </a:xfrm>
          <a:prstGeom prst="rect">
            <a:avLst/>
          </a:prstGeom>
          <a:solidFill>
            <a:schemeClr val="bg1"/>
          </a:solidFill>
          <a:ln>
            <a:solidFill>
              <a:schemeClr val="tx1"/>
            </a:solidFill>
          </a:ln>
        </p:spPr>
        <p:txBody>
          <a:bodyPr wrap="none" lIns="0" tIns="0" rIns="0" bIns="0" rtlCol="0">
            <a:spAutoFit/>
          </a:bodyPr>
          <a:lstStyle/>
          <a:p>
            <a:r>
              <a:rPr kumimoji="1" lang="ja-JP" altLang="en-US" sz="1600">
                <a:latin typeface="Meiryo UI" panose="020B0604030504040204" pitchFamily="34" charset="-128"/>
                <a:ea typeface="Meiryo UI" panose="020B0604030504040204" pitchFamily="34" charset="-128"/>
              </a:rPr>
              <a:t>各商品の売上予測</a:t>
            </a:r>
          </a:p>
        </p:txBody>
      </p:sp>
      <p:pic>
        <p:nvPicPr>
          <p:cNvPr id="160" name="図 159">
            <a:extLst>
              <a:ext uri="{FF2B5EF4-FFF2-40B4-BE49-F238E27FC236}">
                <a16:creationId xmlns:a16="http://schemas.microsoft.com/office/drawing/2014/main" id="{8A562718-0A74-0143-A501-F15DD7C9974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272464" y="188640"/>
            <a:ext cx="1157062" cy="1233471"/>
          </a:xfrm>
          <a:prstGeom prst="rect">
            <a:avLst/>
          </a:prstGeom>
        </p:spPr>
      </p:pic>
      <p:pic>
        <p:nvPicPr>
          <p:cNvPr id="185" name="図 184">
            <a:extLst>
              <a:ext uri="{FF2B5EF4-FFF2-40B4-BE49-F238E27FC236}">
                <a16:creationId xmlns:a16="http://schemas.microsoft.com/office/drawing/2014/main" id="{949E44AE-3E97-484E-9390-99386012A97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83495">
            <a:off x="10967297" y="3630867"/>
            <a:ext cx="671696" cy="711731"/>
          </a:xfrm>
          <a:prstGeom prst="rect">
            <a:avLst/>
          </a:prstGeom>
        </p:spPr>
      </p:pic>
      <p:pic>
        <p:nvPicPr>
          <p:cNvPr id="186" name="図 185">
            <a:extLst>
              <a:ext uri="{FF2B5EF4-FFF2-40B4-BE49-F238E27FC236}">
                <a16:creationId xmlns:a16="http://schemas.microsoft.com/office/drawing/2014/main" id="{A6DA3D46-901F-4E46-B0D3-73D2B5DE90C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2183495">
            <a:off x="10958298" y="5890178"/>
            <a:ext cx="671696" cy="711731"/>
          </a:xfrm>
          <a:prstGeom prst="rect">
            <a:avLst/>
          </a:prstGeom>
        </p:spPr>
      </p:pic>
      <p:pic>
        <p:nvPicPr>
          <p:cNvPr id="187" name="図 186">
            <a:extLst>
              <a:ext uri="{FF2B5EF4-FFF2-40B4-BE49-F238E27FC236}">
                <a16:creationId xmlns:a16="http://schemas.microsoft.com/office/drawing/2014/main" id="{FBD92378-C38C-6443-9B9A-BC24BD5807F8}"/>
              </a:ext>
            </a:extLst>
          </p:cNvPr>
          <p:cNvPicPr>
            <a:picLocks noChangeAspect="1"/>
          </p:cNvPicPr>
          <p:nvPr/>
        </p:nvPicPr>
        <p:blipFill>
          <a:blip r:embed="rId2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336105" y="4077072"/>
            <a:ext cx="834081" cy="1118152"/>
          </a:xfrm>
          <a:prstGeom prst="rect">
            <a:avLst/>
          </a:prstGeom>
        </p:spPr>
      </p:pic>
      <p:sp>
        <p:nvSpPr>
          <p:cNvPr id="120" name="テキスト ボックス 119">
            <a:extLst>
              <a:ext uri="{FF2B5EF4-FFF2-40B4-BE49-F238E27FC236}">
                <a16:creationId xmlns:a16="http://schemas.microsoft.com/office/drawing/2014/main" id="{92B8EC70-DC9F-E34C-A939-B57C529FB698}"/>
              </a:ext>
            </a:extLst>
          </p:cNvPr>
          <p:cNvSpPr txBox="1"/>
          <p:nvPr/>
        </p:nvSpPr>
        <p:spPr>
          <a:xfrm>
            <a:off x="7544724" y="1125905"/>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学習</a:t>
            </a:r>
            <a:endParaRPr kumimoji="1" lang="ja-JP" altLang="en-US" sz="2800" b="1">
              <a:solidFill>
                <a:schemeClr val="tx2"/>
              </a:solidFill>
              <a:latin typeface="Meiryo UI" panose="020B0604030504040204" pitchFamily="34" charset="-128"/>
              <a:ea typeface="Meiryo UI" panose="020B0604030504040204" pitchFamily="34" charset="-128"/>
            </a:endParaRPr>
          </a:p>
        </p:txBody>
      </p:sp>
      <p:sp>
        <p:nvSpPr>
          <p:cNvPr id="64" name="フッター プレースホルダー 3">
            <a:extLst>
              <a:ext uri="{FF2B5EF4-FFF2-40B4-BE49-F238E27FC236}">
                <a16:creationId xmlns:a16="http://schemas.microsoft.com/office/drawing/2014/main" id="{2987C510-6204-3A4F-BC15-D26A92C58FF1}"/>
              </a:ext>
            </a:extLst>
          </p:cNvPr>
          <p:cNvSpPr txBox="1">
            <a:spLocks/>
          </p:cNvSpPr>
          <p:nvPr/>
        </p:nvSpPr>
        <p:spPr>
          <a:xfrm>
            <a:off x="10265191" y="4357296"/>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494150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コンテンツ プレースホルダー 21">
            <a:extLst>
              <a:ext uri="{FF2B5EF4-FFF2-40B4-BE49-F238E27FC236}">
                <a16:creationId xmlns:a16="http://schemas.microsoft.com/office/drawing/2014/main" id="{1EF1E3C7-E3D8-8A42-B90F-7A935A6E5430}"/>
              </a:ext>
            </a:extLst>
          </p:cNvPr>
          <p:cNvSpPr>
            <a:spLocks noGrp="1"/>
          </p:cNvSpPr>
          <p:nvPr>
            <p:ph sz="half" idx="1"/>
          </p:nvPr>
        </p:nvSpPr>
        <p:spPr>
          <a:xfrm>
            <a:off x="609600" y="1772816"/>
            <a:ext cx="5384800" cy="3888431"/>
          </a:xfrm>
          <a:ln w="6350">
            <a:solidFill>
              <a:schemeClr val="tx1"/>
            </a:solidFill>
          </a:ln>
        </p:spPr>
        <p:txBody>
          <a:bodyPr vert="horz" lIns="91440" tIns="45720" rIns="91440" bIns="45720" rtlCol="0">
            <a:normAutofit/>
          </a:bodyPr>
          <a:lstStyle/>
          <a:p>
            <a:pPr>
              <a:buFont typeface="Wingdings" panose="05000000000000000000" pitchFamily="2" charset="2"/>
              <a:buChar char="p"/>
            </a:pPr>
            <a:r>
              <a:rPr lang="en-US" altLang="ja-JP" dirty="0"/>
              <a:t>Black Box</a:t>
            </a:r>
            <a:r>
              <a:rPr lang="ja-JP" altLang="en-US"/>
              <a:t>型</a:t>
            </a:r>
            <a:r>
              <a:rPr lang="en-US" altLang="ja-JP" dirty="0"/>
              <a:t>AI</a:t>
            </a:r>
          </a:p>
          <a:p>
            <a:pPr lvl="1">
              <a:buFont typeface="Wingdings" pitchFamily="2" charset="2"/>
              <a:buChar char="l"/>
            </a:pPr>
            <a:r>
              <a:rPr lang="ja-JP" altLang="en-US"/>
              <a:t>予測・推定結果の理由を説明することが難しい</a:t>
            </a:r>
            <a:endParaRPr lang="en-US" altLang="ja-JP" dirty="0"/>
          </a:p>
          <a:p>
            <a:pPr lvl="1">
              <a:buFont typeface="Wingdings" pitchFamily="2" charset="2"/>
              <a:buChar char="l"/>
            </a:pPr>
            <a:r>
              <a:rPr lang="ja-JP" altLang="en-US"/>
              <a:t>得意分野</a:t>
            </a:r>
            <a:endParaRPr lang="en-US" altLang="ja-JP" dirty="0"/>
          </a:p>
          <a:p>
            <a:pPr lvl="2">
              <a:buFont typeface="Wingdings" pitchFamily="2" charset="2"/>
              <a:buChar char="Ø"/>
            </a:pPr>
            <a:r>
              <a:rPr lang="en" altLang="ja-JP" dirty="0"/>
              <a:t>AI</a:t>
            </a:r>
            <a:r>
              <a:rPr lang="ja-JP" altLang="en-US"/>
              <a:t>に任せたい判断が明確</a:t>
            </a:r>
            <a:endParaRPr lang="en-US" altLang="ja-JP" dirty="0"/>
          </a:p>
          <a:p>
            <a:pPr lvl="2">
              <a:buFont typeface="Wingdings" pitchFamily="2" charset="2"/>
              <a:buChar char="Ø"/>
            </a:pPr>
            <a:r>
              <a:rPr lang="ja-JP" altLang="en-US"/>
              <a:t>精度や判断スピードが重要</a:t>
            </a:r>
            <a:endParaRPr lang="en-US" altLang="ja-JP" dirty="0"/>
          </a:p>
          <a:p>
            <a:pPr lvl="2">
              <a:buFont typeface="Wingdings" pitchFamily="2" charset="2"/>
              <a:buChar char="Ø"/>
            </a:pPr>
            <a:r>
              <a:rPr lang="ja-JP" altLang="en-US"/>
              <a:t>製品検査業務、真贋判定、劣化診断</a:t>
            </a:r>
            <a:endParaRPr lang="en-US" altLang="ja-JP" dirty="0"/>
          </a:p>
        </p:txBody>
      </p:sp>
      <p:sp>
        <p:nvSpPr>
          <p:cNvPr id="23" name="コンテンツ プレースホルダー 22">
            <a:extLst>
              <a:ext uri="{FF2B5EF4-FFF2-40B4-BE49-F238E27FC236}">
                <a16:creationId xmlns:a16="http://schemas.microsoft.com/office/drawing/2014/main" id="{6CD2F7E5-6A2B-704A-B5AF-960F75614F70}"/>
              </a:ext>
            </a:extLst>
          </p:cNvPr>
          <p:cNvSpPr>
            <a:spLocks noGrp="1"/>
          </p:cNvSpPr>
          <p:nvPr>
            <p:ph sz="half" idx="2"/>
          </p:nvPr>
        </p:nvSpPr>
        <p:spPr>
          <a:xfrm>
            <a:off x="6197600" y="1772816"/>
            <a:ext cx="5384800" cy="3888431"/>
          </a:xfrm>
          <a:ln w="6350">
            <a:solidFill>
              <a:schemeClr val="tx1"/>
            </a:solidFill>
          </a:ln>
        </p:spPr>
        <p:txBody>
          <a:bodyPr vert="horz" lIns="91440" tIns="45720" rIns="91440" bIns="45720" rtlCol="0">
            <a:normAutofit/>
          </a:bodyPr>
          <a:lstStyle/>
          <a:p>
            <a:pPr>
              <a:buFont typeface="Wingdings" panose="05000000000000000000" pitchFamily="2" charset="2"/>
              <a:buChar char="p"/>
            </a:pPr>
            <a:r>
              <a:rPr lang="en-US" altLang="ja-JP" dirty="0"/>
              <a:t>White</a:t>
            </a:r>
            <a:r>
              <a:rPr lang="ja-JP" altLang="en-US"/>
              <a:t> </a:t>
            </a:r>
            <a:r>
              <a:rPr lang="en-US" altLang="ja-JP" dirty="0"/>
              <a:t>Box</a:t>
            </a:r>
            <a:r>
              <a:rPr lang="ja-JP" altLang="en-US"/>
              <a:t>型</a:t>
            </a:r>
            <a:r>
              <a:rPr lang="en-US" altLang="ja-JP" dirty="0"/>
              <a:t>AI</a:t>
            </a:r>
          </a:p>
          <a:p>
            <a:pPr lvl="1">
              <a:buFont typeface="Wingdings" pitchFamily="2" charset="2"/>
              <a:buChar char="l"/>
            </a:pPr>
            <a:r>
              <a:rPr lang="ja-JP" altLang="en-US"/>
              <a:t>予測・推定結果の理由を比較的わかりやすく説明できる</a:t>
            </a:r>
            <a:endParaRPr lang="en-US" altLang="ja-JP" dirty="0"/>
          </a:p>
          <a:p>
            <a:pPr lvl="1">
              <a:buFont typeface="Wingdings" pitchFamily="2" charset="2"/>
              <a:buChar char="l"/>
            </a:pPr>
            <a:r>
              <a:rPr lang="ja-JP" altLang="en-US"/>
              <a:t>得意分野</a:t>
            </a:r>
            <a:endParaRPr lang="en-US" altLang="ja-JP" dirty="0"/>
          </a:p>
          <a:p>
            <a:pPr lvl="2">
              <a:buFont typeface="Wingdings" pitchFamily="2" charset="2"/>
              <a:buChar char="Ø"/>
            </a:pPr>
            <a:r>
              <a:rPr lang="ja-JP" altLang="en-US"/>
              <a:t>ゴールが一つに定まらない問題</a:t>
            </a:r>
            <a:endParaRPr lang="en-US" altLang="ja-JP" dirty="0"/>
          </a:p>
          <a:p>
            <a:pPr lvl="2">
              <a:buFont typeface="Wingdings" pitchFamily="2" charset="2"/>
              <a:buChar char="Ø"/>
            </a:pPr>
            <a:r>
              <a:rPr lang="ja-JP" altLang="en-US"/>
              <a:t>分析の理由説明が必要な問題</a:t>
            </a:r>
            <a:endParaRPr lang="en-US" altLang="ja-JP" dirty="0"/>
          </a:p>
          <a:p>
            <a:pPr lvl="2">
              <a:buFont typeface="Wingdings" pitchFamily="2" charset="2"/>
              <a:buChar char="Ø"/>
            </a:pPr>
            <a:endParaRPr lang="ja-JP" altLang="en-US"/>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en-US" altLang="ja-JP" dirty="0"/>
              <a:t>Black Box</a:t>
            </a:r>
            <a:r>
              <a:rPr lang="ja-JP" altLang="en-US"/>
              <a:t>型</a:t>
            </a:r>
            <a:r>
              <a:rPr lang="en-US" altLang="ja-JP" dirty="0"/>
              <a:t>AI</a:t>
            </a:r>
            <a:r>
              <a:rPr lang="ja-JP" altLang="en-US"/>
              <a:t>と</a:t>
            </a:r>
            <a:r>
              <a:rPr lang="en-US" altLang="ja-JP" dirty="0"/>
              <a:t>White</a:t>
            </a:r>
            <a:r>
              <a:rPr lang="ja-JP" altLang="en-US"/>
              <a:t> </a:t>
            </a:r>
            <a:r>
              <a:rPr lang="en-US" altLang="ja-JP" dirty="0"/>
              <a:t>Box</a:t>
            </a:r>
            <a:r>
              <a:rPr lang="ja-JP" altLang="en-US"/>
              <a:t>型</a:t>
            </a:r>
            <a:r>
              <a:rPr lang="en-US" altLang="ja-JP" dirty="0"/>
              <a:t>AI</a:t>
            </a:r>
            <a:endParaRPr lang="ja-JP" altLang="en-US"/>
          </a:p>
        </p:txBody>
      </p:sp>
      <p:sp>
        <p:nvSpPr>
          <p:cNvPr id="25" name="テキスト プレースホルダー 24">
            <a:extLst>
              <a:ext uri="{FF2B5EF4-FFF2-40B4-BE49-F238E27FC236}">
                <a16:creationId xmlns:a16="http://schemas.microsoft.com/office/drawing/2014/main" id="{29B60FD8-411F-2A47-A189-EA9EE05A66BF}"/>
              </a:ext>
            </a:extLst>
          </p:cNvPr>
          <p:cNvSpPr>
            <a:spLocks noGrp="1"/>
          </p:cNvSpPr>
          <p:nvPr>
            <p:ph type="body" sz="quarter" idx="14"/>
          </p:nvPr>
        </p:nvSpPr>
        <p:spPr/>
        <p:txBody>
          <a:bodyPr/>
          <a:lstStyle/>
          <a:p>
            <a:r>
              <a:rPr lang="ja-JP" altLang="en-US"/>
              <a:t>データサイエンス・機械学習技術</a:t>
            </a:r>
          </a:p>
        </p:txBody>
      </p:sp>
      <p:sp>
        <p:nvSpPr>
          <p:cNvPr id="24" name="テキスト プレースホルダー 23">
            <a:extLst>
              <a:ext uri="{FF2B5EF4-FFF2-40B4-BE49-F238E27FC236}">
                <a16:creationId xmlns:a16="http://schemas.microsoft.com/office/drawing/2014/main" id="{076B203C-2E71-7640-B07A-7EA22C9B118F}"/>
              </a:ext>
            </a:extLst>
          </p:cNvPr>
          <p:cNvSpPr>
            <a:spLocks noGrp="1"/>
          </p:cNvSpPr>
          <p:nvPr>
            <p:ph type="body" sz="quarter" idx="13"/>
          </p:nvPr>
        </p:nvSpPr>
        <p:spPr/>
        <p:txBody>
          <a:bodyPr>
            <a:normAutofit fontScale="92500" lnSpcReduction="20000"/>
          </a:bodyPr>
          <a:lstStyle/>
          <a:p>
            <a:r>
              <a:rPr lang="en-US" altLang="ja-JP" dirty="0"/>
              <a:t>AI</a:t>
            </a:r>
            <a:r>
              <a:rPr lang="ja-JP" altLang="en-US"/>
              <a:t>による予測・推定に説明が必要かどうかで使い分け</a:t>
            </a:r>
          </a:p>
        </p:txBody>
      </p:sp>
      <p:sp>
        <p:nvSpPr>
          <p:cNvPr id="26" name="正方形/長方形 25">
            <a:extLst>
              <a:ext uri="{FF2B5EF4-FFF2-40B4-BE49-F238E27FC236}">
                <a16:creationId xmlns:a16="http://schemas.microsoft.com/office/drawing/2014/main" id="{44AF3180-3239-164C-A94D-77744A6D81A4}"/>
              </a:ext>
            </a:extLst>
          </p:cNvPr>
          <p:cNvSpPr/>
          <p:nvPr/>
        </p:nvSpPr>
        <p:spPr>
          <a:xfrm>
            <a:off x="500507" y="5661248"/>
            <a:ext cx="7035653" cy="830997"/>
          </a:xfrm>
          <a:prstGeom prst="rect">
            <a:avLst/>
          </a:prstGeom>
        </p:spPr>
        <p:txBody>
          <a:bodyPr wrap="square">
            <a:spAutoFit/>
          </a:bodyPr>
          <a:lstStyle/>
          <a:p>
            <a:r>
              <a:rPr lang="en-US" altLang="ja-JP" sz="2400" dirty="0">
                <a:latin typeface="Meiryo UI" panose="020B0604030504040204" pitchFamily="34" charset="-128"/>
                <a:ea typeface="Meiryo UI" panose="020B0604030504040204" pitchFamily="34" charset="-128"/>
              </a:rPr>
              <a:t>※</a:t>
            </a:r>
            <a:r>
              <a:rPr lang="ja-JP" altLang="en-US" sz="2400">
                <a:latin typeface="Meiryo UI" panose="020B0604030504040204" pitchFamily="34" charset="-128"/>
                <a:ea typeface="Meiryo UI" panose="020B0604030504040204" pitchFamily="34" charset="-128"/>
              </a:rPr>
              <a:t>ディープラーニングは典型的な</a:t>
            </a:r>
            <a:r>
              <a:rPr lang="en-US" altLang="ja-JP" sz="2400" dirty="0">
                <a:latin typeface="Meiryo UI" panose="020B0604030504040204" pitchFamily="34" charset="-128"/>
                <a:ea typeface="Meiryo UI" panose="020B0604030504040204" pitchFamily="34" charset="-128"/>
              </a:rPr>
              <a:t>Black Box</a:t>
            </a:r>
            <a:r>
              <a:rPr lang="ja-JP" altLang="en-US" sz="2400">
                <a:latin typeface="Meiryo UI" panose="020B0604030504040204" pitchFamily="34" charset="-128"/>
                <a:ea typeface="Meiryo UI" panose="020B0604030504040204" pitchFamily="34" charset="-128"/>
              </a:rPr>
              <a:t>型</a:t>
            </a:r>
            <a:r>
              <a:rPr lang="en-US" altLang="ja-JP" sz="2400" dirty="0">
                <a:latin typeface="Meiryo UI" panose="020B0604030504040204" pitchFamily="34" charset="-128"/>
                <a:ea typeface="Meiryo UI" panose="020B0604030504040204" pitchFamily="34" charset="-128"/>
              </a:rPr>
              <a:t>AI</a:t>
            </a:r>
            <a:r>
              <a:rPr lang="ja-JP" altLang="en-US" sz="2400">
                <a:latin typeface="Meiryo UI" panose="020B0604030504040204" pitchFamily="34" charset="-128"/>
                <a:ea typeface="Meiryo UI" panose="020B0604030504040204" pitchFamily="34" charset="-128"/>
              </a:rPr>
              <a:t>だが、近年、説明性を高める研究が勧められ実用化されている</a:t>
            </a:r>
          </a:p>
        </p:txBody>
      </p:sp>
    </p:spTree>
    <p:extLst>
      <p:ext uri="{BB962C8B-B14F-4D97-AF65-F5344CB8AC3E}">
        <p14:creationId xmlns:p14="http://schemas.microsoft.com/office/powerpoint/2010/main" val="2112439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コンビニ・スーパーの機会損失・廃棄ロス低減</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流通システム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403670" cy="5504406"/>
          </a:xfrm>
        </p:spPr>
        <p:txBody>
          <a:bodyPr>
            <a:normAutofit fontScale="85000" lnSpcReduction="20000"/>
          </a:bodyPr>
          <a:lstStyle/>
          <a:p>
            <a:r>
              <a:rPr lang="ja-JP" altLang="en-US"/>
              <a:t>サービスイメージ</a:t>
            </a:r>
            <a:endParaRPr lang="en-US" altLang="ja-JP" dirty="0"/>
          </a:p>
          <a:p>
            <a:pPr lvl="1"/>
            <a:r>
              <a:rPr lang="ja-JP" altLang="en-US"/>
              <a:t>過去の日付・時間帯におけるイベントや天気などの環境と、その時の各商品の売上の関係を</a:t>
            </a:r>
            <a:r>
              <a:rPr lang="en-US" altLang="ja-JP" dirty="0"/>
              <a:t>AI</a:t>
            </a:r>
            <a:r>
              <a:rPr lang="ja-JP" altLang="en-US"/>
              <a:t>でモデル化</a:t>
            </a:r>
            <a:endParaRPr lang="en-US" altLang="ja-JP" dirty="0"/>
          </a:p>
          <a:p>
            <a:pPr lvl="1"/>
            <a:r>
              <a:rPr lang="ja-JP" altLang="en-US"/>
              <a:t>天気予報やイベント情報から各商品の売上を</a:t>
            </a:r>
            <a:r>
              <a:rPr lang="en-US" altLang="ja-JP" dirty="0"/>
              <a:t>AI</a:t>
            </a:r>
            <a:r>
              <a:rPr lang="ja-JP" altLang="en-US"/>
              <a:t>で予測</a:t>
            </a:r>
            <a:endParaRPr lang="en-US" altLang="ja-JP" dirty="0"/>
          </a:p>
          <a:p>
            <a:pPr lvl="1"/>
            <a:r>
              <a:rPr lang="en-US" altLang="ja-JP" dirty="0"/>
              <a:t>AI</a:t>
            </a:r>
            <a:r>
              <a:rPr lang="ja-JP" altLang="en-US"/>
              <a:t>による予測情報や予測根拠からヒトが各商品の発注量を判断・決定</a:t>
            </a:r>
            <a:endParaRPr lang="en-US" altLang="ja-JP" dirty="0"/>
          </a:p>
          <a:p>
            <a:pPr lvl="4"/>
            <a:endParaRPr lang="en-US" altLang="ja-JP" dirty="0"/>
          </a:p>
          <a:p>
            <a:r>
              <a:rPr lang="ja-JP" altLang="en-US"/>
              <a:t>できるようになったこと</a:t>
            </a:r>
            <a:endParaRPr lang="en-US" altLang="ja-JP" dirty="0"/>
          </a:p>
          <a:p>
            <a:pPr lvl="1"/>
            <a:r>
              <a:rPr lang="ja-JP" altLang="en-US"/>
              <a:t>発注業務の時間を削減（</a:t>
            </a:r>
            <a:r>
              <a:rPr lang="en-US" altLang="ja-JP" dirty="0"/>
              <a:t>-35%</a:t>
            </a:r>
            <a:r>
              <a:rPr lang="ja-JP" altLang="en-US"/>
              <a:t>）</a:t>
            </a:r>
            <a:endParaRPr lang="en-US" altLang="ja-JP" dirty="0"/>
          </a:p>
          <a:p>
            <a:pPr lvl="1"/>
            <a:r>
              <a:rPr lang="ja-JP" altLang="en-US"/>
              <a:t>欠品率の減少（</a:t>
            </a:r>
            <a:r>
              <a:rPr lang="en-US" altLang="ja-JP" dirty="0"/>
              <a:t>-27%</a:t>
            </a:r>
            <a:r>
              <a:rPr lang="ja-JP" altLang="en-US"/>
              <a:t>）</a:t>
            </a:r>
            <a:endParaRPr lang="en-US" altLang="ja-JP" dirty="0"/>
          </a:p>
          <a:p>
            <a:pPr lvl="1"/>
            <a:r>
              <a:rPr lang="ja-JP" altLang="en-US"/>
              <a:t>廃棄ロスの削減　</a:t>
            </a:r>
            <a:r>
              <a:rPr lang="ja-JP" altLang="en-US">
                <a:solidFill>
                  <a:srgbClr val="0070C0"/>
                </a:solidFill>
              </a:rPr>
              <a:t>（</a:t>
            </a:r>
            <a:r>
              <a:rPr lang="en-US" altLang="ja-JP" dirty="0">
                <a:solidFill>
                  <a:srgbClr val="0070C0"/>
                </a:solidFill>
                <a:sym typeface="Wingdings" pitchFamily="2" charset="2"/>
              </a:rPr>
              <a:t></a:t>
            </a:r>
            <a:r>
              <a:rPr lang="ja-JP" altLang="en-US">
                <a:solidFill>
                  <a:srgbClr val="0070C0"/>
                </a:solidFill>
              </a:rPr>
              <a:t>フードロスの削減）</a:t>
            </a:r>
            <a:endParaRPr lang="en-US" altLang="ja-JP" dirty="0">
              <a:solidFill>
                <a:srgbClr val="0070C0"/>
              </a:solidFill>
            </a:endParaRPr>
          </a:p>
          <a:p>
            <a:pPr lvl="1"/>
            <a:r>
              <a:rPr lang="en-US" altLang="ja-JP" dirty="0"/>
              <a:t>White Box</a:t>
            </a:r>
            <a:r>
              <a:rPr lang="ja-JP" altLang="en-US"/>
              <a:t>型の</a:t>
            </a:r>
            <a:r>
              <a:rPr lang="en-US" altLang="ja-JP" dirty="0"/>
              <a:t>AI</a:t>
            </a:r>
            <a:r>
              <a:rPr lang="ja-JP" altLang="en-US"/>
              <a:t>による発注予測の根拠（ルール）から、発注者の技量を向上</a:t>
            </a:r>
            <a:endParaRPr lang="en-US" altLang="ja-JP" dirty="0"/>
          </a:p>
          <a:p>
            <a:pPr lvl="1"/>
            <a:endParaRPr lang="ja-JP" altLang="en-US"/>
          </a:p>
        </p:txBody>
      </p:sp>
      <p:sp>
        <p:nvSpPr>
          <p:cNvPr id="36" name="正方形/長方形 35">
            <a:extLst>
              <a:ext uri="{FF2B5EF4-FFF2-40B4-BE49-F238E27FC236}">
                <a16:creationId xmlns:a16="http://schemas.microsoft.com/office/drawing/2014/main" id="{33535D57-1CF7-AF4E-BE54-21D60EF68230}"/>
              </a:ext>
            </a:extLst>
          </p:cNvPr>
          <p:cNvSpPr/>
          <p:nvPr/>
        </p:nvSpPr>
        <p:spPr>
          <a:xfrm>
            <a:off x="7833442" y="5939988"/>
            <a:ext cx="3542188" cy="369332"/>
          </a:xfrm>
          <a:prstGeom prst="rect">
            <a:avLst/>
          </a:prstGeom>
        </p:spPr>
        <p:txBody>
          <a:bodyPr wrap="none">
            <a:spAutoFit/>
          </a:bodyPr>
          <a:lstStyle/>
          <a:p>
            <a:r>
              <a:rPr lang="en" altLang="ja-JP" dirty="0">
                <a:hlinkClick r:id="rId3"/>
              </a:rPr>
              <a:t>https://</a:t>
            </a:r>
            <a:r>
              <a:rPr lang="en" altLang="ja-JP" dirty="0" err="1">
                <a:hlinkClick r:id="rId3"/>
              </a:rPr>
              <a:t>mag.sweeep.ai</a:t>
            </a:r>
            <a:r>
              <a:rPr lang="en" altLang="ja-JP" dirty="0">
                <a:hlinkClick r:id="rId3"/>
              </a:rPr>
              <a:t>/ai/ai_case1/</a:t>
            </a:r>
            <a:endParaRPr lang="en" altLang="ja-JP" dirty="0"/>
          </a:p>
        </p:txBody>
      </p:sp>
      <p:grpSp>
        <p:nvGrpSpPr>
          <p:cNvPr id="42" name="グループ化 41">
            <a:extLst>
              <a:ext uri="{FF2B5EF4-FFF2-40B4-BE49-F238E27FC236}">
                <a16:creationId xmlns:a16="http://schemas.microsoft.com/office/drawing/2014/main" id="{A9F03C97-2C1B-EE4F-860B-2AAEC06F1120}"/>
              </a:ext>
            </a:extLst>
          </p:cNvPr>
          <p:cNvGrpSpPr/>
          <p:nvPr/>
        </p:nvGrpSpPr>
        <p:grpSpPr>
          <a:xfrm>
            <a:off x="7193813" y="1412776"/>
            <a:ext cx="2941232" cy="2132856"/>
            <a:chOff x="7544945" y="692696"/>
            <a:chExt cx="3735631" cy="2708920"/>
          </a:xfrm>
        </p:grpSpPr>
        <p:grpSp>
          <p:nvGrpSpPr>
            <p:cNvPr id="20" name="グループ化 19">
              <a:extLst>
                <a:ext uri="{FF2B5EF4-FFF2-40B4-BE49-F238E27FC236}">
                  <a16:creationId xmlns:a16="http://schemas.microsoft.com/office/drawing/2014/main" id="{12B6E06D-DCF0-B74E-B04E-BF9AA857B13E}"/>
                </a:ext>
              </a:extLst>
            </p:cNvPr>
            <p:cNvGrpSpPr/>
            <p:nvPr/>
          </p:nvGrpSpPr>
          <p:grpSpPr>
            <a:xfrm>
              <a:off x="8478615" y="692696"/>
              <a:ext cx="2801961" cy="2708920"/>
              <a:chOff x="7176120" y="1165826"/>
              <a:chExt cx="2801961" cy="2708920"/>
            </a:xfrm>
          </p:grpSpPr>
          <p:pic>
            <p:nvPicPr>
              <p:cNvPr id="15" name="図 14">
                <a:extLst>
                  <a:ext uri="{FF2B5EF4-FFF2-40B4-BE49-F238E27FC236}">
                    <a16:creationId xmlns:a16="http://schemas.microsoft.com/office/drawing/2014/main" id="{778339CB-8175-4049-B2B0-D41F2F2A5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120" y="1165826"/>
                <a:ext cx="2801961" cy="2708920"/>
              </a:xfrm>
              <a:prstGeom prst="rect">
                <a:avLst/>
              </a:prstGeom>
            </p:spPr>
          </p:pic>
          <p:sp>
            <p:nvSpPr>
              <p:cNvPr id="19" name="平行四辺形 18">
                <a:extLst>
                  <a:ext uri="{FF2B5EF4-FFF2-40B4-BE49-F238E27FC236}">
                    <a16:creationId xmlns:a16="http://schemas.microsoft.com/office/drawing/2014/main" id="{D9C69F75-F607-F94C-AD83-2EB7981B634A}"/>
                  </a:ext>
                </a:extLst>
              </p:cNvPr>
              <p:cNvSpPr/>
              <p:nvPr/>
            </p:nvSpPr>
            <p:spPr>
              <a:xfrm rot="21361974" flipH="1">
                <a:off x="7397547" y="2238965"/>
                <a:ext cx="1190215" cy="865611"/>
              </a:xfrm>
              <a:prstGeom prst="parallelogram">
                <a:avLst>
                  <a:gd name="adj" fmla="val 5034"/>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21" name="図 20">
                <a:extLst>
                  <a:ext uri="{FF2B5EF4-FFF2-40B4-BE49-F238E27FC236}">
                    <a16:creationId xmlns:a16="http://schemas.microsoft.com/office/drawing/2014/main" id="{32F77ACB-3DE3-5745-95B7-7B5078F9C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0679" y="2204864"/>
                <a:ext cx="581975" cy="484495"/>
              </a:xfrm>
              <a:prstGeom prst="rect">
                <a:avLst/>
              </a:prstGeom>
            </p:spPr>
          </p:pic>
          <p:pic>
            <p:nvPicPr>
              <p:cNvPr id="22" name="図 21">
                <a:extLst>
                  <a:ext uri="{FF2B5EF4-FFF2-40B4-BE49-F238E27FC236}">
                    <a16:creationId xmlns:a16="http://schemas.microsoft.com/office/drawing/2014/main" id="{F49B16F1-93E3-3E44-BFF4-87FF91075D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2726" y="2120129"/>
                <a:ext cx="589989" cy="653964"/>
              </a:xfrm>
              <a:prstGeom prst="rect">
                <a:avLst/>
              </a:prstGeom>
            </p:spPr>
          </p:pic>
          <p:pic>
            <p:nvPicPr>
              <p:cNvPr id="23" name="図 22">
                <a:extLst>
                  <a:ext uri="{FF2B5EF4-FFF2-40B4-BE49-F238E27FC236}">
                    <a16:creationId xmlns:a16="http://schemas.microsoft.com/office/drawing/2014/main" id="{4BC562E4-752F-9743-B6FB-1805FA1251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68208" y="2251762"/>
                <a:ext cx="614690" cy="673182"/>
              </a:xfrm>
              <a:prstGeom prst="rect">
                <a:avLst/>
              </a:prstGeom>
            </p:spPr>
          </p:pic>
          <p:pic>
            <p:nvPicPr>
              <p:cNvPr id="24" name="図 23">
                <a:extLst>
                  <a:ext uri="{FF2B5EF4-FFF2-40B4-BE49-F238E27FC236}">
                    <a16:creationId xmlns:a16="http://schemas.microsoft.com/office/drawing/2014/main" id="{F5E195DC-8326-F940-BAC9-55DD760A1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83495">
                <a:off x="7559318" y="2668670"/>
                <a:ext cx="356121" cy="377347"/>
              </a:xfrm>
              <a:prstGeom prst="rect">
                <a:avLst/>
              </a:prstGeom>
            </p:spPr>
          </p:pic>
          <p:grpSp>
            <p:nvGrpSpPr>
              <p:cNvPr id="26" name="グループ化 25">
                <a:extLst>
                  <a:ext uri="{FF2B5EF4-FFF2-40B4-BE49-F238E27FC236}">
                    <a16:creationId xmlns:a16="http://schemas.microsoft.com/office/drawing/2014/main" id="{FED40C39-18D6-F648-A82A-F75DC2372123}"/>
                  </a:ext>
                </a:extLst>
              </p:cNvPr>
              <p:cNvGrpSpPr/>
              <p:nvPr/>
            </p:nvGrpSpPr>
            <p:grpSpPr>
              <a:xfrm>
                <a:off x="8073843" y="2671770"/>
                <a:ext cx="705450" cy="380421"/>
                <a:chOff x="9982236" y="2276872"/>
                <a:chExt cx="1421920" cy="766785"/>
              </a:xfrm>
            </p:grpSpPr>
            <p:pic>
              <p:nvPicPr>
                <p:cNvPr id="27" name="図 26">
                  <a:extLst>
                    <a:ext uri="{FF2B5EF4-FFF2-40B4-BE49-F238E27FC236}">
                      <a16:creationId xmlns:a16="http://schemas.microsoft.com/office/drawing/2014/main" id="{A2510585-5673-F442-BF74-CC09088C0D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62692" y="2276872"/>
                  <a:ext cx="841464" cy="766785"/>
                </a:xfrm>
                <a:prstGeom prst="rect">
                  <a:avLst/>
                </a:prstGeom>
              </p:spPr>
            </p:pic>
            <p:pic>
              <p:nvPicPr>
                <p:cNvPr id="28" name="図 27">
                  <a:extLst>
                    <a:ext uri="{FF2B5EF4-FFF2-40B4-BE49-F238E27FC236}">
                      <a16:creationId xmlns:a16="http://schemas.microsoft.com/office/drawing/2014/main" id="{099C3A0D-4F32-BA44-9ED1-18DB29D690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72464" y="2276872"/>
                  <a:ext cx="841464" cy="766785"/>
                </a:xfrm>
                <a:prstGeom prst="rect">
                  <a:avLst/>
                </a:prstGeom>
              </p:spPr>
            </p:pic>
            <p:pic>
              <p:nvPicPr>
                <p:cNvPr id="29" name="図 28">
                  <a:extLst>
                    <a:ext uri="{FF2B5EF4-FFF2-40B4-BE49-F238E27FC236}">
                      <a16:creationId xmlns:a16="http://schemas.microsoft.com/office/drawing/2014/main" id="{E009B970-7B3E-4244-A5FD-CD9D331C68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2236" y="2276872"/>
                  <a:ext cx="841464" cy="766785"/>
                </a:xfrm>
                <a:prstGeom prst="rect">
                  <a:avLst/>
                </a:prstGeom>
              </p:spPr>
            </p:pic>
          </p:grpSp>
        </p:grpSp>
        <p:pic>
          <p:nvPicPr>
            <p:cNvPr id="30" name="図 29">
              <a:extLst>
                <a:ext uri="{FF2B5EF4-FFF2-40B4-BE49-F238E27FC236}">
                  <a16:creationId xmlns:a16="http://schemas.microsoft.com/office/drawing/2014/main" id="{62182DDF-0729-784F-87F5-CBF7B7FD8E6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544945" y="1371694"/>
              <a:ext cx="1357448" cy="1819767"/>
            </a:xfrm>
            <a:prstGeom prst="rect">
              <a:avLst/>
            </a:prstGeom>
          </p:spPr>
        </p:pic>
      </p:grpSp>
      <p:grpSp>
        <p:nvGrpSpPr>
          <p:cNvPr id="43" name="グループ化 42">
            <a:extLst>
              <a:ext uri="{FF2B5EF4-FFF2-40B4-BE49-F238E27FC236}">
                <a16:creationId xmlns:a16="http://schemas.microsoft.com/office/drawing/2014/main" id="{827EE172-E771-8844-B320-3CB6C076D6B9}"/>
              </a:ext>
            </a:extLst>
          </p:cNvPr>
          <p:cNvGrpSpPr/>
          <p:nvPr/>
        </p:nvGrpSpPr>
        <p:grpSpPr>
          <a:xfrm>
            <a:off x="7681558" y="3397956"/>
            <a:ext cx="4277446" cy="2087718"/>
            <a:chOff x="6960096" y="3049328"/>
            <a:chExt cx="5203929" cy="2539912"/>
          </a:xfrm>
        </p:grpSpPr>
        <p:pic>
          <p:nvPicPr>
            <p:cNvPr id="35" name="図 34">
              <a:extLst>
                <a:ext uri="{FF2B5EF4-FFF2-40B4-BE49-F238E27FC236}">
                  <a16:creationId xmlns:a16="http://schemas.microsoft.com/office/drawing/2014/main" id="{59EFF9BE-60FD-284F-9D79-05065919995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66779" y="3403361"/>
              <a:ext cx="1733325" cy="1958559"/>
            </a:xfrm>
            <a:prstGeom prst="rect">
              <a:avLst/>
            </a:prstGeom>
          </p:spPr>
        </p:pic>
        <p:pic>
          <p:nvPicPr>
            <p:cNvPr id="38" name="図 37">
              <a:extLst>
                <a:ext uri="{FF2B5EF4-FFF2-40B4-BE49-F238E27FC236}">
                  <a16:creationId xmlns:a16="http://schemas.microsoft.com/office/drawing/2014/main" id="{B155BD40-EAA7-634D-9FAF-558AB4641A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13607" y="3392064"/>
              <a:ext cx="1733325" cy="1958559"/>
            </a:xfrm>
            <a:prstGeom prst="rect">
              <a:avLst/>
            </a:prstGeom>
          </p:spPr>
        </p:pic>
        <p:sp>
          <p:nvSpPr>
            <p:cNvPr id="41" name="乗算記号 40">
              <a:extLst>
                <a:ext uri="{FF2B5EF4-FFF2-40B4-BE49-F238E27FC236}">
                  <a16:creationId xmlns:a16="http://schemas.microsoft.com/office/drawing/2014/main" id="{A6720FDA-9CE3-034C-BE24-FF79C68DFF1A}"/>
                </a:ext>
              </a:extLst>
            </p:cNvPr>
            <p:cNvSpPr/>
            <p:nvPr/>
          </p:nvSpPr>
          <p:spPr>
            <a:xfrm>
              <a:off x="6960096" y="3063250"/>
              <a:ext cx="1733324" cy="2525990"/>
            </a:xfrm>
            <a:prstGeom prst="mathMultiply">
              <a:avLst>
                <a:gd name="adj1" fmla="val 6643"/>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31" name="図 30">
              <a:extLst>
                <a:ext uri="{FF2B5EF4-FFF2-40B4-BE49-F238E27FC236}">
                  <a16:creationId xmlns:a16="http://schemas.microsoft.com/office/drawing/2014/main" id="{8A4DD301-1F70-AD43-BC2D-33CAC292C1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04529" y="3049328"/>
              <a:ext cx="2559496" cy="2185169"/>
            </a:xfrm>
            <a:prstGeom prst="rect">
              <a:avLst/>
            </a:prstGeom>
          </p:spPr>
        </p:pic>
      </p:grpSp>
      <p:sp>
        <p:nvSpPr>
          <p:cNvPr id="46" name="角丸四角形吹き出し 45">
            <a:extLst>
              <a:ext uri="{FF2B5EF4-FFF2-40B4-BE49-F238E27FC236}">
                <a16:creationId xmlns:a16="http://schemas.microsoft.com/office/drawing/2014/main" id="{9F947577-8D0F-1748-9ED4-AC3CA408FE44}"/>
              </a:ext>
            </a:extLst>
          </p:cNvPr>
          <p:cNvSpPr/>
          <p:nvPr/>
        </p:nvSpPr>
        <p:spPr>
          <a:xfrm>
            <a:off x="6776724" y="1150635"/>
            <a:ext cx="1062149" cy="825941"/>
          </a:xfrm>
          <a:prstGeom prst="wedgeRoundRectCallout">
            <a:avLst>
              <a:gd name="adj1" fmla="val 28657"/>
              <a:gd name="adj2" fmla="val 92854"/>
              <a:gd name="adj3" fmla="val 16667"/>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kumimoji="1" lang="ja-JP" altLang="en-US" sz="1200">
                <a:solidFill>
                  <a:schemeClr val="tx1"/>
                </a:solidFill>
                <a:latin typeface="Meiryo UI" panose="020B0604030504040204" pitchFamily="34" charset="-128"/>
                <a:ea typeface="Meiryo UI" panose="020B0604030504040204" pitchFamily="34" charset="-128"/>
              </a:rPr>
              <a:t>発注</a:t>
            </a:r>
            <a:endParaRPr kumimoji="1" lang="en-US" altLang="ja-JP" sz="1200" dirty="0">
              <a:solidFill>
                <a:schemeClr val="tx1"/>
              </a:solidFill>
              <a:latin typeface="Meiryo UI" panose="020B0604030504040204" pitchFamily="34" charset="-128"/>
              <a:ea typeface="Meiryo UI" panose="020B0604030504040204" pitchFamily="34" charset="-128"/>
            </a:endParaRPr>
          </a:p>
        </p:txBody>
      </p:sp>
      <p:sp>
        <p:nvSpPr>
          <p:cNvPr id="47" name="正方形/長方形 46">
            <a:extLst>
              <a:ext uri="{FF2B5EF4-FFF2-40B4-BE49-F238E27FC236}">
                <a16:creationId xmlns:a16="http://schemas.microsoft.com/office/drawing/2014/main" id="{0EAD9B25-40F2-764F-9FDE-D6DDC23EA9E0}"/>
              </a:ext>
            </a:extLst>
          </p:cNvPr>
          <p:cNvSpPr/>
          <p:nvPr/>
        </p:nvSpPr>
        <p:spPr>
          <a:xfrm>
            <a:off x="6872869" y="1400512"/>
            <a:ext cx="846556" cy="231325"/>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集計</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8" name="正方形/長方形 47">
            <a:extLst>
              <a:ext uri="{FF2B5EF4-FFF2-40B4-BE49-F238E27FC236}">
                <a16:creationId xmlns:a16="http://schemas.microsoft.com/office/drawing/2014/main" id="{51093102-B39C-DD45-8EF9-EEBD94D8DDE2}"/>
              </a:ext>
            </a:extLst>
          </p:cNvPr>
          <p:cNvSpPr/>
          <p:nvPr/>
        </p:nvSpPr>
        <p:spPr>
          <a:xfrm>
            <a:off x="6867601" y="1662322"/>
            <a:ext cx="846556" cy="231325"/>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予測</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49" name="角丸四角形吹き出し 48">
            <a:extLst>
              <a:ext uri="{FF2B5EF4-FFF2-40B4-BE49-F238E27FC236}">
                <a16:creationId xmlns:a16="http://schemas.microsoft.com/office/drawing/2014/main" id="{16CF6F0F-6A51-AD47-AF54-193382FF2425}"/>
              </a:ext>
            </a:extLst>
          </p:cNvPr>
          <p:cNvSpPr/>
          <p:nvPr/>
        </p:nvSpPr>
        <p:spPr>
          <a:xfrm>
            <a:off x="9926482" y="1808832"/>
            <a:ext cx="982016" cy="604100"/>
          </a:xfrm>
          <a:prstGeom prst="wedgeRoundRectCallout">
            <a:avLst>
              <a:gd name="adj1" fmla="val -82909"/>
              <a:gd name="adj2" fmla="val -27850"/>
              <a:gd name="adj3" fmla="val 16667"/>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tx1"/>
                </a:solidFill>
                <a:latin typeface="Meiryo UI" panose="020B0604030504040204" pitchFamily="34" charset="-128"/>
                <a:ea typeface="Meiryo UI" panose="020B0604030504040204" pitchFamily="34" charset="-128"/>
              </a:rPr>
              <a:t>発注</a:t>
            </a:r>
            <a:endParaRPr kumimoji="1" lang="ja-JP" altLang="en-US" sz="1200" dirty="0">
              <a:solidFill>
                <a:schemeClr val="tx1"/>
              </a:solidFill>
              <a:latin typeface="Meiryo UI" panose="020B0604030504040204" pitchFamily="34" charset="-128"/>
              <a:ea typeface="Meiryo UI" panose="020B0604030504040204" pitchFamily="34" charset="-128"/>
            </a:endParaRPr>
          </a:p>
        </p:txBody>
      </p:sp>
      <p:sp>
        <p:nvSpPr>
          <p:cNvPr id="50" name="正方形/長方形 49">
            <a:extLst>
              <a:ext uri="{FF2B5EF4-FFF2-40B4-BE49-F238E27FC236}">
                <a16:creationId xmlns:a16="http://schemas.microsoft.com/office/drawing/2014/main" id="{5F5D6B0D-FEE3-A64C-9193-48DD7A3F8D0A}"/>
              </a:ext>
            </a:extLst>
          </p:cNvPr>
          <p:cNvSpPr/>
          <p:nvPr/>
        </p:nvSpPr>
        <p:spPr>
          <a:xfrm>
            <a:off x="9975969" y="2093601"/>
            <a:ext cx="846556" cy="231325"/>
          </a:xfrm>
          <a:prstGeom prst="rect">
            <a:avLst/>
          </a:prstGeom>
          <a:solidFill>
            <a:schemeClr val="tx1">
              <a:lumMod val="75000"/>
              <a:lumOff val="2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1200">
                <a:solidFill>
                  <a:schemeClr val="bg1"/>
                </a:solidFill>
                <a:latin typeface="Meiryo UI" panose="020B0604030504040204" pitchFamily="34" charset="-128"/>
                <a:ea typeface="Meiryo UI" panose="020B0604030504040204" pitchFamily="34" charset="-128"/>
              </a:rPr>
              <a:t>判断</a:t>
            </a:r>
            <a:endParaRPr kumimoji="1" lang="ja-JP" altLang="en-US" sz="1200" dirty="0">
              <a:solidFill>
                <a:schemeClr val="bg1"/>
              </a:solidFill>
              <a:latin typeface="Meiryo UI" panose="020B0604030504040204" pitchFamily="34" charset="-128"/>
              <a:ea typeface="Meiryo UI" panose="020B0604030504040204" pitchFamily="34" charset="-128"/>
            </a:endParaRPr>
          </a:p>
        </p:txBody>
      </p:sp>
      <p:sp>
        <p:nvSpPr>
          <p:cNvPr id="51" name="角丸四角形 50">
            <a:extLst>
              <a:ext uri="{FF2B5EF4-FFF2-40B4-BE49-F238E27FC236}">
                <a16:creationId xmlns:a16="http://schemas.microsoft.com/office/drawing/2014/main" id="{E8247560-FCC9-7C49-9E32-92C9A25D86C6}"/>
              </a:ext>
            </a:extLst>
          </p:cNvPr>
          <p:cNvSpPr/>
          <p:nvPr/>
        </p:nvSpPr>
        <p:spPr>
          <a:xfrm>
            <a:off x="10074757" y="2541825"/>
            <a:ext cx="1715205" cy="664851"/>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発注業務時間</a:t>
            </a:r>
            <a:endParaRPr kumimoji="1" lang="en-US" altLang="ja-JP" dirty="0">
              <a:solidFill>
                <a:srgbClr val="FF0000"/>
              </a:solidFill>
            </a:endParaRPr>
          </a:p>
          <a:p>
            <a:pPr algn="ctr"/>
            <a:r>
              <a:rPr lang="ja-JP" altLang="en-US">
                <a:solidFill>
                  <a:srgbClr val="FF0000"/>
                </a:solidFill>
              </a:rPr>
              <a:t>３５</a:t>
            </a:r>
            <a:r>
              <a:rPr kumimoji="1" lang="en-US" altLang="ja-JP" dirty="0">
                <a:solidFill>
                  <a:srgbClr val="FF0000"/>
                </a:solidFill>
              </a:rPr>
              <a:t>%</a:t>
            </a:r>
            <a:r>
              <a:rPr lang="ja-JP" altLang="en-US">
                <a:solidFill>
                  <a:srgbClr val="FF0000"/>
                </a:solidFill>
              </a:rPr>
              <a:t>短縮</a:t>
            </a:r>
            <a:endParaRPr kumimoji="1" lang="ja-JP" altLang="en-US" dirty="0">
              <a:solidFill>
                <a:srgbClr val="FF0000"/>
              </a:solidFill>
            </a:endParaRPr>
          </a:p>
        </p:txBody>
      </p:sp>
      <p:sp>
        <p:nvSpPr>
          <p:cNvPr id="52" name="角丸四角形 51">
            <a:extLst>
              <a:ext uri="{FF2B5EF4-FFF2-40B4-BE49-F238E27FC236}">
                <a16:creationId xmlns:a16="http://schemas.microsoft.com/office/drawing/2014/main" id="{E00DF533-84A9-F04C-98E5-1FFD6B55672C}"/>
              </a:ext>
            </a:extLst>
          </p:cNvPr>
          <p:cNvSpPr/>
          <p:nvPr/>
        </p:nvSpPr>
        <p:spPr>
          <a:xfrm>
            <a:off x="8298522" y="5272862"/>
            <a:ext cx="1288659" cy="604410"/>
          </a:xfrm>
          <a:prstGeom prst="roundRect">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欠品率</a:t>
            </a:r>
            <a:endParaRPr kumimoji="1" lang="en-US" altLang="ja-JP" dirty="0">
              <a:solidFill>
                <a:srgbClr val="FF0000"/>
              </a:solidFill>
            </a:endParaRPr>
          </a:p>
          <a:p>
            <a:pPr algn="ctr"/>
            <a:r>
              <a:rPr kumimoji="1" lang="ja-JP" altLang="en-US">
                <a:solidFill>
                  <a:srgbClr val="FF0000"/>
                </a:solidFill>
              </a:rPr>
              <a:t>２７％</a:t>
            </a:r>
            <a:r>
              <a:rPr lang="ja-JP" altLang="en-US">
                <a:solidFill>
                  <a:srgbClr val="FF0000"/>
                </a:solidFill>
              </a:rPr>
              <a:t>減少</a:t>
            </a:r>
            <a:endParaRPr kumimoji="1" lang="ja-JP" altLang="en-US" dirty="0">
              <a:solidFill>
                <a:srgbClr val="FF0000"/>
              </a:solidFill>
            </a:endParaRPr>
          </a:p>
        </p:txBody>
      </p:sp>
      <p:sp>
        <p:nvSpPr>
          <p:cNvPr id="53" name="テキスト ボックス 52">
            <a:extLst>
              <a:ext uri="{FF2B5EF4-FFF2-40B4-BE49-F238E27FC236}">
                <a16:creationId xmlns:a16="http://schemas.microsoft.com/office/drawing/2014/main" id="{EBAFDE0E-F258-964E-8F44-25BBD4FBF3C1}"/>
              </a:ext>
            </a:extLst>
          </p:cNvPr>
          <p:cNvSpPr txBox="1"/>
          <p:nvPr/>
        </p:nvSpPr>
        <p:spPr>
          <a:xfrm>
            <a:off x="10327854" y="5118830"/>
            <a:ext cx="1569660" cy="369332"/>
          </a:xfrm>
          <a:prstGeom prst="rect">
            <a:avLst/>
          </a:prstGeom>
          <a:noFill/>
        </p:spPr>
        <p:txBody>
          <a:bodyPr wrap="none" rtlCol="0">
            <a:spAutoFit/>
          </a:bodyPr>
          <a:lstStyle/>
          <a:p>
            <a:r>
              <a:rPr kumimoji="1" lang="ja-JP" altLang="en-US"/>
              <a:t>在庫日数改善</a:t>
            </a:r>
          </a:p>
        </p:txBody>
      </p:sp>
      <p:sp>
        <p:nvSpPr>
          <p:cNvPr id="54" name="右矢印 53">
            <a:extLst>
              <a:ext uri="{FF2B5EF4-FFF2-40B4-BE49-F238E27FC236}">
                <a16:creationId xmlns:a16="http://schemas.microsoft.com/office/drawing/2014/main" id="{801A02D4-BDDC-D542-8B34-C7D868B104AF}"/>
              </a:ext>
            </a:extLst>
          </p:cNvPr>
          <p:cNvSpPr/>
          <p:nvPr/>
        </p:nvSpPr>
        <p:spPr>
          <a:xfrm>
            <a:off x="8791642" y="4065946"/>
            <a:ext cx="328694" cy="850478"/>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7" name="フッター プレースホルダー 3">
            <a:extLst>
              <a:ext uri="{FF2B5EF4-FFF2-40B4-BE49-F238E27FC236}">
                <a16:creationId xmlns:a16="http://schemas.microsoft.com/office/drawing/2014/main" id="{15BA30E6-A3E1-4D44-8D15-D216BFB6F9F3}"/>
              </a:ext>
            </a:extLst>
          </p:cNvPr>
          <p:cNvSpPr txBox="1">
            <a:spLocks/>
          </p:cNvSpPr>
          <p:nvPr/>
        </p:nvSpPr>
        <p:spPr>
          <a:xfrm>
            <a:off x="10450148" y="6237312"/>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507276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コンビニ・スーパーの機会損失・廃棄ロス低減</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流通システム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3" y="1281288"/>
            <a:ext cx="6576729" cy="5316064"/>
          </a:xfrm>
        </p:spPr>
        <p:txBody>
          <a:bodyPr>
            <a:normAutofit lnSpcReduction="10000"/>
          </a:bodyPr>
          <a:lstStyle/>
          <a:p>
            <a:r>
              <a:rPr lang="ja-JP" altLang="en-US"/>
              <a:t>実運用での課題（想定）</a:t>
            </a:r>
            <a:endParaRPr lang="en-US" altLang="ja-JP" dirty="0"/>
          </a:p>
          <a:p>
            <a:pPr lvl="1"/>
            <a:r>
              <a:rPr lang="ja-JP" altLang="en-US"/>
              <a:t>予測精度の向上</a:t>
            </a:r>
            <a:endParaRPr lang="en-US" altLang="ja-JP" dirty="0"/>
          </a:p>
          <a:p>
            <a:pPr lvl="1"/>
            <a:r>
              <a:rPr lang="ja-JP" altLang="en-US"/>
              <a:t>新規商品の発注量の予測</a:t>
            </a:r>
            <a:endParaRPr lang="en-US" altLang="ja-JP" dirty="0"/>
          </a:p>
          <a:p>
            <a:pPr lvl="1"/>
            <a:r>
              <a:rPr lang="ja-JP" altLang="en-US"/>
              <a:t>これまでにないイベント（災害や事故）による影響の予測</a:t>
            </a:r>
            <a:endParaRPr lang="en-US" altLang="ja-JP" dirty="0"/>
          </a:p>
          <a:p>
            <a:pPr lvl="4"/>
            <a:endParaRPr lang="en-US" altLang="ja-JP" dirty="0"/>
          </a:p>
          <a:p>
            <a:r>
              <a:rPr lang="ja-JP" altLang="en-US"/>
              <a:t>他の課題への転用</a:t>
            </a:r>
            <a:endParaRPr lang="en-US" altLang="ja-JP" dirty="0"/>
          </a:p>
          <a:p>
            <a:pPr lvl="1"/>
            <a:r>
              <a:rPr lang="ja-JP" altLang="en-US"/>
              <a:t>店舗ごとの発注予測モデルから得られる需要予測を取引先全体で共有することで全体での需給バランスを実現</a:t>
            </a:r>
            <a:endParaRPr lang="en-US" altLang="ja-JP" dirty="0"/>
          </a:p>
          <a:p>
            <a:pPr lvl="5"/>
            <a:endParaRPr lang="en-US" altLang="ja-JP" dirty="0"/>
          </a:p>
          <a:p>
            <a:pPr marL="457200" lvl="1" indent="0">
              <a:buNone/>
            </a:pPr>
            <a:r>
              <a:rPr lang="en-US" altLang="ja-JP" dirty="0">
                <a:solidFill>
                  <a:schemeClr val="accent2">
                    <a:lumMod val="75000"/>
                  </a:schemeClr>
                </a:solidFill>
                <a:sym typeface="Wingdings" pitchFamily="2" charset="2"/>
              </a:rPr>
              <a:t></a:t>
            </a:r>
            <a:r>
              <a:rPr lang="ja-JP" altLang="en-US">
                <a:solidFill>
                  <a:schemeClr val="accent2">
                    <a:lumMod val="75000"/>
                  </a:schemeClr>
                </a:solidFill>
              </a:rPr>
              <a:t>環境負荷の低減など社会課題の解決</a:t>
            </a:r>
          </a:p>
          <a:p>
            <a:pPr marL="457200" lvl="1" indent="0">
              <a:buNone/>
            </a:pPr>
            <a:endParaRPr lang="en-US" altLang="ja-JP" dirty="0"/>
          </a:p>
          <a:p>
            <a:pPr lvl="1"/>
            <a:endParaRPr lang="en-US" altLang="ja-JP" dirty="0"/>
          </a:p>
        </p:txBody>
      </p:sp>
      <p:sp>
        <p:nvSpPr>
          <p:cNvPr id="5" name="円/楕円 4">
            <a:extLst>
              <a:ext uri="{FF2B5EF4-FFF2-40B4-BE49-F238E27FC236}">
                <a16:creationId xmlns:a16="http://schemas.microsoft.com/office/drawing/2014/main" id="{B0FBA006-98F4-394E-A3BE-6BDA2191ED26}"/>
              </a:ext>
            </a:extLst>
          </p:cNvPr>
          <p:cNvSpPr/>
          <p:nvPr/>
        </p:nvSpPr>
        <p:spPr>
          <a:xfrm>
            <a:off x="7118514" y="3812063"/>
            <a:ext cx="1267341" cy="1267341"/>
          </a:xfrm>
          <a:prstGeom prst="ellipse">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70C0"/>
                </a:solidFill>
                <a:latin typeface="Meiryo UI" panose="020B0604030504040204" pitchFamily="34" charset="-128"/>
                <a:ea typeface="Meiryo UI" panose="020B0604030504040204" pitchFamily="34" charset="-128"/>
              </a:rPr>
              <a:t>調達</a:t>
            </a:r>
            <a:endParaRPr kumimoji="1" lang="ja-JP" altLang="en-US" sz="2400" b="1" dirty="0">
              <a:solidFill>
                <a:srgbClr val="0070C0"/>
              </a:solidFill>
              <a:latin typeface="Meiryo UI" panose="020B0604030504040204" pitchFamily="34" charset="-128"/>
              <a:ea typeface="Meiryo UI" panose="020B0604030504040204" pitchFamily="34" charset="-128"/>
            </a:endParaRPr>
          </a:p>
        </p:txBody>
      </p:sp>
      <p:sp>
        <p:nvSpPr>
          <p:cNvPr id="10" name="円/楕円 9">
            <a:extLst>
              <a:ext uri="{FF2B5EF4-FFF2-40B4-BE49-F238E27FC236}">
                <a16:creationId xmlns:a16="http://schemas.microsoft.com/office/drawing/2014/main" id="{4FF9EAB6-C575-CD4F-9567-B8FA5AB7EBF6}"/>
              </a:ext>
            </a:extLst>
          </p:cNvPr>
          <p:cNvSpPr/>
          <p:nvPr/>
        </p:nvSpPr>
        <p:spPr>
          <a:xfrm>
            <a:off x="8342650" y="3820684"/>
            <a:ext cx="1267341" cy="1267341"/>
          </a:xfrm>
          <a:prstGeom prst="ellipse">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70C0"/>
                </a:solidFill>
                <a:latin typeface="Meiryo UI" panose="020B0604030504040204" pitchFamily="34" charset="-128"/>
                <a:ea typeface="Meiryo UI" panose="020B0604030504040204" pitchFamily="34" charset="-128"/>
              </a:rPr>
              <a:t>生産</a:t>
            </a:r>
            <a:endParaRPr kumimoji="1" lang="ja-JP" altLang="en-US" sz="2400" b="1" dirty="0">
              <a:solidFill>
                <a:srgbClr val="0070C0"/>
              </a:solidFill>
              <a:latin typeface="Meiryo UI" panose="020B0604030504040204" pitchFamily="34" charset="-128"/>
              <a:ea typeface="Meiryo UI" panose="020B0604030504040204" pitchFamily="34" charset="-128"/>
            </a:endParaRPr>
          </a:p>
        </p:txBody>
      </p:sp>
      <p:sp>
        <p:nvSpPr>
          <p:cNvPr id="11" name="円/楕円 10">
            <a:extLst>
              <a:ext uri="{FF2B5EF4-FFF2-40B4-BE49-F238E27FC236}">
                <a16:creationId xmlns:a16="http://schemas.microsoft.com/office/drawing/2014/main" id="{09187074-437A-A84B-B620-EF4E664D4698}"/>
              </a:ext>
            </a:extLst>
          </p:cNvPr>
          <p:cNvSpPr/>
          <p:nvPr/>
        </p:nvSpPr>
        <p:spPr>
          <a:xfrm>
            <a:off x="9566786" y="3812063"/>
            <a:ext cx="1267341" cy="1267341"/>
          </a:xfrm>
          <a:prstGeom prst="ellipse">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70C0"/>
                </a:solidFill>
                <a:latin typeface="Meiryo UI" panose="020B0604030504040204" pitchFamily="34" charset="-128"/>
                <a:ea typeface="Meiryo UI" panose="020B0604030504040204" pitchFamily="34" charset="-128"/>
              </a:rPr>
              <a:t>物流</a:t>
            </a:r>
            <a:endParaRPr kumimoji="1" lang="ja-JP" altLang="en-US" sz="2400" b="1" dirty="0">
              <a:solidFill>
                <a:srgbClr val="0070C0"/>
              </a:solidFill>
              <a:latin typeface="Meiryo UI" panose="020B0604030504040204" pitchFamily="34" charset="-128"/>
              <a:ea typeface="Meiryo UI" panose="020B0604030504040204" pitchFamily="34" charset="-128"/>
            </a:endParaRPr>
          </a:p>
        </p:txBody>
      </p:sp>
      <p:sp>
        <p:nvSpPr>
          <p:cNvPr id="12" name="円/楕円 11">
            <a:extLst>
              <a:ext uri="{FF2B5EF4-FFF2-40B4-BE49-F238E27FC236}">
                <a16:creationId xmlns:a16="http://schemas.microsoft.com/office/drawing/2014/main" id="{D258CC37-2D29-6B46-BFDA-514896357B85}"/>
              </a:ext>
            </a:extLst>
          </p:cNvPr>
          <p:cNvSpPr/>
          <p:nvPr/>
        </p:nvSpPr>
        <p:spPr>
          <a:xfrm>
            <a:off x="10790922" y="3803442"/>
            <a:ext cx="1267341" cy="1267341"/>
          </a:xfrm>
          <a:prstGeom prst="ellipse">
            <a:avLst/>
          </a:prstGeom>
          <a:solidFill>
            <a:schemeClr val="accent5">
              <a:lumMod val="20000"/>
              <a:lumOff val="8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a:solidFill>
                  <a:srgbClr val="0070C0"/>
                </a:solidFill>
                <a:latin typeface="Meiryo UI" panose="020B0604030504040204" pitchFamily="34" charset="-128"/>
                <a:ea typeface="Meiryo UI" panose="020B0604030504040204" pitchFamily="34" charset="-128"/>
              </a:rPr>
              <a:t>販売</a:t>
            </a:r>
            <a:endParaRPr kumimoji="1" lang="ja-JP" altLang="en-US" sz="2400" b="1" dirty="0">
              <a:solidFill>
                <a:srgbClr val="0070C0"/>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EF6555FE-9E39-B24E-A7C8-128B61190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564" y="2334754"/>
            <a:ext cx="1297438" cy="1382278"/>
          </a:xfrm>
          <a:prstGeom prst="rect">
            <a:avLst/>
          </a:prstGeom>
        </p:spPr>
      </p:pic>
      <p:pic>
        <p:nvPicPr>
          <p:cNvPr id="15" name="図 14">
            <a:extLst>
              <a:ext uri="{FF2B5EF4-FFF2-40B4-BE49-F238E27FC236}">
                <a16:creationId xmlns:a16="http://schemas.microsoft.com/office/drawing/2014/main" id="{8C983778-42AB-7044-9D97-FB199C35F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6240" y="2285873"/>
            <a:ext cx="1404915" cy="1404915"/>
          </a:xfrm>
          <a:prstGeom prst="rect">
            <a:avLst/>
          </a:prstGeom>
        </p:spPr>
      </p:pic>
      <p:pic>
        <p:nvPicPr>
          <p:cNvPr id="21" name="図 20">
            <a:extLst>
              <a:ext uri="{FF2B5EF4-FFF2-40B4-BE49-F238E27FC236}">
                <a16:creationId xmlns:a16="http://schemas.microsoft.com/office/drawing/2014/main" id="{C64FEAE5-F834-5743-AEA0-C083A44FD1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9154" y="2636912"/>
            <a:ext cx="1505518" cy="1134785"/>
          </a:xfrm>
          <a:prstGeom prst="rect">
            <a:avLst/>
          </a:prstGeom>
        </p:spPr>
      </p:pic>
      <p:pic>
        <p:nvPicPr>
          <p:cNvPr id="19" name="図 18">
            <a:extLst>
              <a:ext uri="{FF2B5EF4-FFF2-40B4-BE49-F238E27FC236}">
                <a16:creationId xmlns:a16="http://schemas.microsoft.com/office/drawing/2014/main" id="{84429CD8-1D2E-774E-ADCB-C5238C830C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480376" y="2963057"/>
            <a:ext cx="1190738" cy="745699"/>
          </a:xfrm>
          <a:prstGeom prst="rect">
            <a:avLst/>
          </a:prstGeom>
        </p:spPr>
      </p:pic>
      <p:sp>
        <p:nvSpPr>
          <p:cNvPr id="16" name="フッター プレースホルダー 3">
            <a:extLst>
              <a:ext uri="{FF2B5EF4-FFF2-40B4-BE49-F238E27FC236}">
                <a16:creationId xmlns:a16="http://schemas.microsoft.com/office/drawing/2014/main" id="{D70581B8-975D-4B42-8FA6-27FE62F1165E}"/>
              </a:ext>
            </a:extLst>
          </p:cNvPr>
          <p:cNvSpPr txBox="1">
            <a:spLocks/>
          </p:cNvSpPr>
          <p:nvPr/>
        </p:nvSpPr>
        <p:spPr>
          <a:xfrm>
            <a:off x="10007169" y="6232227"/>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684241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コンテンツ プレースホルダー 33">
            <a:extLst>
              <a:ext uri="{FF2B5EF4-FFF2-40B4-BE49-F238E27FC236}">
                <a16:creationId xmlns:a16="http://schemas.microsoft.com/office/drawing/2014/main" id="{95EB71B9-BC1C-6240-814C-487E98582D93}"/>
              </a:ext>
            </a:extLst>
          </p:cNvPr>
          <p:cNvSpPr>
            <a:spLocks noGrp="1"/>
          </p:cNvSpPr>
          <p:nvPr>
            <p:ph idx="1"/>
          </p:nvPr>
        </p:nvSpPr>
        <p:spPr>
          <a:xfrm>
            <a:off x="1360447" y="1281288"/>
            <a:ext cx="5526576" cy="2579374"/>
          </a:xfrm>
        </p:spPr>
        <p:txBody>
          <a:bodyPr>
            <a:normAutofit fontScale="85000" lnSpcReduction="10000"/>
          </a:bodyPr>
          <a:lstStyle/>
          <a:p>
            <a:r>
              <a:rPr lang="ja-JP" altLang="en-US"/>
              <a:t>きゅうりの等級仕分け作業は明確な基準はなく、主観的（経験的）</a:t>
            </a:r>
            <a:endParaRPr lang="en-US" altLang="ja-JP" dirty="0"/>
          </a:p>
          <a:p>
            <a:pPr lvl="1"/>
            <a:endParaRPr lang="en-US" altLang="ja-JP" dirty="0"/>
          </a:p>
          <a:p>
            <a:r>
              <a:rPr lang="ja-JP" altLang="en-US"/>
              <a:t>小規模農家では手作業で時間がかかるが、一般の人にはできない</a:t>
            </a:r>
            <a:endParaRPr lang="en-US" altLang="ja-JP" dirty="0"/>
          </a:p>
          <a:p>
            <a:pPr lvl="1"/>
            <a:endParaRPr lang="en-US" altLang="ja-JP" dirty="0"/>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p:txBody>
          <a:bodyPr/>
          <a:lstStyle/>
          <a:p>
            <a:r>
              <a:rPr lang="ja-JP" altLang="en-US"/>
              <a:t>きゅうりの仕分け</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生産システム</a:t>
            </a:r>
            <a:endParaRPr lang="en-US" altLang="ja-JP" dirty="0"/>
          </a:p>
        </p:txBody>
      </p:sp>
      <p:sp>
        <p:nvSpPr>
          <p:cNvPr id="8" name="正方形/長方形 7">
            <a:extLst>
              <a:ext uri="{FF2B5EF4-FFF2-40B4-BE49-F238E27FC236}">
                <a16:creationId xmlns:a16="http://schemas.microsoft.com/office/drawing/2014/main" id="{2872B3D7-4C34-4B47-B733-03E1B34F7234}"/>
              </a:ext>
            </a:extLst>
          </p:cNvPr>
          <p:cNvSpPr/>
          <p:nvPr/>
        </p:nvSpPr>
        <p:spPr>
          <a:xfrm>
            <a:off x="1326666" y="3573016"/>
            <a:ext cx="5277871"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選果場のない地域の人手が欲しい小規模農家</a:t>
            </a:r>
            <a:endParaRPr lang="en-US" altLang="ja-JP" sz="1598" dirty="0">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C74C4F63-8BB0-554E-B27E-73F2A7E94976}"/>
              </a:ext>
            </a:extLst>
          </p:cNvPr>
          <p:cNvSpPr/>
          <p:nvPr/>
        </p:nvSpPr>
        <p:spPr>
          <a:xfrm>
            <a:off x="567621" y="3573016"/>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誰の</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ため</a:t>
            </a:r>
            <a:endParaRPr lang="ja-JP" altLang="en-US" sz="1598" dirty="0">
              <a:solidFill>
                <a:schemeClr val="bg1"/>
              </a:solidFill>
              <a:latin typeface="Meiryo UI" panose="020B0604030504040204" pitchFamily="34" charset="-128"/>
              <a:ea typeface="Meiryo UI" panose="020B0604030504040204" pitchFamily="34" charset="-128"/>
            </a:endParaRPr>
          </a:p>
        </p:txBody>
      </p:sp>
      <p:sp>
        <p:nvSpPr>
          <p:cNvPr id="10" name="正方形/長方形 9">
            <a:extLst>
              <a:ext uri="{FF2B5EF4-FFF2-40B4-BE49-F238E27FC236}">
                <a16:creationId xmlns:a16="http://schemas.microsoft.com/office/drawing/2014/main" id="{533A1DA5-AFA5-9F40-BCA5-FA351672B4BB}"/>
              </a:ext>
            </a:extLst>
          </p:cNvPr>
          <p:cNvSpPr/>
          <p:nvPr/>
        </p:nvSpPr>
        <p:spPr>
          <a:xfrm>
            <a:off x="1326667" y="4941168"/>
            <a:ext cx="5277872" cy="1296144"/>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noAutofit/>
          </a:bodyPr>
          <a:lstStyle/>
          <a:p>
            <a:pPr>
              <a:spcAft>
                <a:spcPts val="599"/>
              </a:spcAft>
            </a:pPr>
            <a:r>
              <a:rPr lang="ja-JP" altLang="en-US" sz="1598" u="sng">
                <a:latin typeface="Meiryo UI" panose="020B0604030504040204" pitchFamily="34" charset="-128"/>
                <a:ea typeface="Meiryo UI" panose="020B0604030504040204" pitchFamily="34" charset="-128"/>
              </a:rPr>
              <a:t>等級分類の自動化</a:t>
            </a:r>
            <a:endParaRPr lang="en-US" altLang="ja-JP" sz="1598" u="sng" dirty="0">
              <a:latin typeface="Meiryo UI" panose="020B0604030504040204" pitchFamily="34" charset="-128"/>
              <a:ea typeface="Meiryo UI" panose="020B0604030504040204" pitchFamily="34" charset="-128"/>
            </a:endParaRPr>
          </a:p>
          <a:p>
            <a:pPr>
              <a:spcAft>
                <a:spcPts val="599"/>
              </a:spcAft>
            </a:pPr>
            <a:r>
              <a:rPr lang="ja-JP" altLang="en-US" sz="1598">
                <a:latin typeface="Meiryo UI" panose="020B0604030504040204" pitchFamily="34" charset="-128"/>
                <a:ea typeface="Meiryo UI" panose="020B0604030504040204" pitchFamily="34" charset="-128"/>
              </a:rPr>
              <a:t>・カメラで取得した画像をもとにきゅうりの等級、長さ等を表示</a:t>
            </a:r>
          </a:p>
          <a:p>
            <a:pPr>
              <a:spcAft>
                <a:spcPts val="599"/>
              </a:spcAft>
            </a:pPr>
            <a:r>
              <a:rPr lang="ja-JP" altLang="en-US" sz="1598">
                <a:latin typeface="Meiryo UI" panose="020B0604030504040204" pitchFamily="34" charset="-128"/>
                <a:ea typeface="Meiryo UI" panose="020B0604030504040204" pitchFamily="34" charset="-128"/>
              </a:rPr>
              <a:t>・台上の複数本のきゅうりを数秒で等級識別し、手で仕分け</a:t>
            </a:r>
            <a:endParaRPr lang="en-US" altLang="ja-JP" sz="1598" dirty="0">
              <a:latin typeface="Meiryo UI" panose="020B0604030504040204" pitchFamily="34" charset="-128"/>
              <a:ea typeface="Meiryo UI" panose="020B0604030504040204" pitchFamily="34" charset="-128"/>
            </a:endParaRPr>
          </a:p>
          <a:p>
            <a:pPr>
              <a:spcAft>
                <a:spcPts val="599"/>
              </a:spcAft>
            </a:pPr>
            <a:r>
              <a:rPr lang="en-US" altLang="ja-JP" sz="1598" b="1" dirty="0">
                <a:solidFill>
                  <a:schemeClr val="accent2">
                    <a:lumMod val="75000"/>
                  </a:schemeClr>
                </a:solidFill>
                <a:latin typeface="Meiryo UI" panose="020B0604030504040204" pitchFamily="34" charset="-128"/>
                <a:ea typeface="Meiryo UI" panose="020B0604030504040204" pitchFamily="34" charset="-128"/>
                <a:sym typeface="Wingdings" pitchFamily="2" charset="2"/>
              </a:rPr>
              <a:t> </a:t>
            </a:r>
            <a:r>
              <a:rPr lang="ja-JP" altLang="en-US" sz="1598" b="1">
                <a:solidFill>
                  <a:schemeClr val="accent2">
                    <a:lumMod val="75000"/>
                  </a:schemeClr>
                </a:solidFill>
                <a:latin typeface="Meiryo UI" panose="020B0604030504040204" pitchFamily="34" charset="-128"/>
                <a:ea typeface="Meiryo UI" panose="020B0604030504040204" pitchFamily="34" charset="-128"/>
                <a:sym typeface="Wingdings" pitchFamily="2" charset="2"/>
              </a:rPr>
              <a:t>仕分けの均質化、経験のない人も作業可</a:t>
            </a:r>
            <a:endParaRPr lang="ja-JP" altLang="en-US" sz="1598" b="1">
              <a:solidFill>
                <a:schemeClr val="accent2">
                  <a:lumMod val="75000"/>
                </a:schemeClr>
              </a:solidFill>
              <a:latin typeface="Meiryo UI" panose="020B0604030504040204" pitchFamily="34" charset="-128"/>
              <a:ea typeface="Meiryo UI" panose="020B0604030504040204" pitchFamily="34" charset="-128"/>
            </a:endParaRPr>
          </a:p>
        </p:txBody>
      </p:sp>
      <p:sp>
        <p:nvSpPr>
          <p:cNvPr id="11" name="正方形/長方形 10">
            <a:extLst>
              <a:ext uri="{FF2B5EF4-FFF2-40B4-BE49-F238E27FC236}">
                <a16:creationId xmlns:a16="http://schemas.microsoft.com/office/drawing/2014/main" id="{219D5F51-90AE-3748-9331-2B45D9440BA5}"/>
              </a:ext>
            </a:extLst>
          </p:cNvPr>
          <p:cNvSpPr/>
          <p:nvPr/>
        </p:nvSpPr>
        <p:spPr>
          <a:xfrm>
            <a:off x="557153" y="4941168"/>
            <a:ext cx="720000" cy="1296144"/>
          </a:xfrm>
          <a:prstGeom prst="rect">
            <a:avLst/>
          </a:prstGeom>
          <a:solidFill>
            <a:schemeClr val="accent2">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解決策</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 name="正方形/長方形 11">
            <a:extLst>
              <a:ext uri="{FF2B5EF4-FFF2-40B4-BE49-F238E27FC236}">
                <a16:creationId xmlns:a16="http://schemas.microsoft.com/office/drawing/2014/main" id="{A5E9C74C-C67F-6541-BD8F-F34F067B7464}"/>
              </a:ext>
            </a:extLst>
          </p:cNvPr>
          <p:cNvSpPr/>
          <p:nvPr/>
        </p:nvSpPr>
        <p:spPr>
          <a:xfrm>
            <a:off x="1326666" y="4256774"/>
            <a:ext cx="5277871" cy="612000"/>
          </a:xfrm>
          <a:prstGeom prst="rect">
            <a:avLst/>
          </a:prstGeom>
          <a:solidFill>
            <a:schemeClr val="bg1"/>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r>
              <a:rPr lang="ja-JP" altLang="en-US" sz="1598">
                <a:latin typeface="Meiryo UI" panose="020B0604030504040204" pitchFamily="34" charset="-128"/>
                <a:ea typeface="Meiryo UI" panose="020B0604030504040204" pitchFamily="34" charset="-128"/>
              </a:rPr>
              <a:t>ディープラーニングを使った画像識別によるきゅうりの等級分類</a:t>
            </a:r>
            <a:endParaRPr lang="en-US" altLang="ja-JP" sz="1598" dirty="0">
              <a:latin typeface="Meiryo UI" panose="020B0604030504040204" pitchFamily="34" charset="-128"/>
              <a:ea typeface="Meiryo UI" panose="020B0604030504040204" pitchFamily="34" charset="-128"/>
            </a:endParaRPr>
          </a:p>
        </p:txBody>
      </p:sp>
      <p:sp>
        <p:nvSpPr>
          <p:cNvPr id="13" name="正方形/長方形 12">
            <a:extLst>
              <a:ext uri="{FF2B5EF4-FFF2-40B4-BE49-F238E27FC236}">
                <a16:creationId xmlns:a16="http://schemas.microsoft.com/office/drawing/2014/main" id="{ECE92ECE-BBA9-444D-8DCD-8282D13EF69C}"/>
              </a:ext>
            </a:extLst>
          </p:cNvPr>
          <p:cNvSpPr/>
          <p:nvPr/>
        </p:nvSpPr>
        <p:spPr>
          <a:xfrm>
            <a:off x="567621" y="4257160"/>
            <a:ext cx="720000" cy="612000"/>
          </a:xfrm>
          <a:prstGeom prst="rect">
            <a:avLst/>
          </a:prstGeom>
          <a:solidFill>
            <a:schemeClr val="accent2">
              <a:lumMod val="75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技術</a:t>
            </a:r>
            <a:endParaRPr lang="en-US" altLang="ja-JP" sz="1598" dirty="0">
              <a:solidFill>
                <a:schemeClr val="bg1"/>
              </a:solidFill>
              <a:latin typeface="Meiryo UI" panose="020B0604030504040204" pitchFamily="34" charset="-128"/>
              <a:ea typeface="Meiryo UI" panose="020B0604030504040204" pitchFamily="34" charset="-128"/>
            </a:endParaRPr>
          </a:p>
          <a:p>
            <a:pPr algn="ctr"/>
            <a:r>
              <a:rPr lang="ja-JP" altLang="en-US" sz="1598">
                <a:solidFill>
                  <a:schemeClr val="bg1"/>
                </a:solidFill>
                <a:latin typeface="Meiryo UI" panose="020B0604030504040204" pitchFamily="34" charset="-128"/>
                <a:ea typeface="Meiryo UI" panose="020B0604030504040204" pitchFamily="34" charset="-128"/>
              </a:rPr>
              <a:t>コア</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35" name="正方形/長方形 34">
            <a:extLst>
              <a:ext uri="{FF2B5EF4-FFF2-40B4-BE49-F238E27FC236}">
                <a16:creationId xmlns:a16="http://schemas.microsoft.com/office/drawing/2014/main" id="{23FC0B54-8E8A-564E-AC86-3669D4F42DD9}"/>
              </a:ext>
            </a:extLst>
          </p:cNvPr>
          <p:cNvSpPr/>
          <p:nvPr/>
        </p:nvSpPr>
        <p:spPr>
          <a:xfrm>
            <a:off x="564303" y="1281288"/>
            <a:ext cx="720000" cy="932548"/>
          </a:xfrm>
          <a:prstGeom prst="rect">
            <a:avLst/>
          </a:prstGeom>
          <a:solidFill>
            <a:srgbClr val="002060"/>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r>
              <a:rPr lang="ja-JP" altLang="en-US" sz="1598">
                <a:solidFill>
                  <a:schemeClr val="bg1"/>
                </a:solidFill>
                <a:latin typeface="Meiryo UI" panose="020B0604030504040204" pitchFamily="34" charset="-128"/>
                <a:ea typeface="Meiryo UI" panose="020B0604030504040204" pitchFamily="34" charset="-128"/>
              </a:rPr>
              <a:t>課題</a:t>
            </a:r>
            <a:endParaRPr lang="en-US" altLang="ja-JP" sz="1598" dirty="0">
              <a:solidFill>
                <a:schemeClr val="bg1"/>
              </a:solidFill>
              <a:latin typeface="Meiryo UI" panose="020B0604030504040204" pitchFamily="34" charset="-128"/>
              <a:ea typeface="Meiryo UI" panose="020B0604030504040204" pitchFamily="34" charset="-128"/>
            </a:endParaRPr>
          </a:p>
        </p:txBody>
      </p:sp>
      <p:sp>
        <p:nvSpPr>
          <p:cNvPr id="122" name="テキスト ボックス 121">
            <a:extLst>
              <a:ext uri="{FF2B5EF4-FFF2-40B4-BE49-F238E27FC236}">
                <a16:creationId xmlns:a16="http://schemas.microsoft.com/office/drawing/2014/main" id="{452C410B-6C25-8441-A7B9-EFC8FCA86464}"/>
              </a:ext>
            </a:extLst>
          </p:cNvPr>
          <p:cNvSpPr txBox="1"/>
          <p:nvPr/>
        </p:nvSpPr>
        <p:spPr>
          <a:xfrm>
            <a:off x="7605226" y="5445224"/>
            <a:ext cx="4556055" cy="738664"/>
          </a:xfrm>
          <a:prstGeom prst="rect">
            <a:avLst/>
          </a:prstGeom>
          <a:noFill/>
        </p:spPr>
        <p:txBody>
          <a:bodyPr wrap="none" rtlCol="0">
            <a:spAutoFit/>
          </a:bodyPr>
          <a:lstStyle/>
          <a:p>
            <a:r>
              <a:rPr lang="ja-JP" altLang="en-US" sz="1400"/>
              <a:t>小池誠：「</a:t>
            </a:r>
            <a:r>
              <a:rPr lang="en" altLang="ja-JP" sz="1400" dirty="0"/>
              <a:t>AI</a:t>
            </a:r>
            <a:r>
              <a:rPr lang="ja-JP" altLang="en-US" sz="1400"/>
              <a:t>で創る未来 </a:t>
            </a:r>
            <a:r>
              <a:rPr lang="en-US" altLang="ja-JP" sz="1400" dirty="0"/>
              <a:t>- </a:t>
            </a:r>
            <a:r>
              <a:rPr lang="ja-JP" altLang="en-US" sz="1400"/>
              <a:t>農業を次世代につなげるために。</a:t>
            </a:r>
            <a:endParaRPr lang="en-US" altLang="ja-JP" sz="1400" dirty="0"/>
          </a:p>
          <a:p>
            <a:r>
              <a:rPr lang="ja-JP" altLang="en-US" sz="1400"/>
              <a:t>ある農家の挑戦。」</a:t>
            </a:r>
            <a:endParaRPr lang="en-US" altLang="ja-JP" sz="1400" dirty="0"/>
          </a:p>
          <a:p>
            <a:r>
              <a:rPr lang="en-US" altLang="ja-JP" sz="1400" dirty="0">
                <a:hlinkClick r:id="rId3"/>
              </a:rPr>
              <a:t>https://www.youtube.com/watch?v=XkKxSAb4EAw</a:t>
            </a:r>
            <a:endParaRPr lang="en-US" altLang="ja-JP" sz="1400" dirty="0"/>
          </a:p>
        </p:txBody>
      </p:sp>
      <p:pic>
        <p:nvPicPr>
          <p:cNvPr id="18" name="Picture 2">
            <a:extLst>
              <a:ext uri="{FF2B5EF4-FFF2-40B4-BE49-F238E27FC236}">
                <a16:creationId xmlns:a16="http://schemas.microsoft.com/office/drawing/2014/main" id="{5A4D798F-BD63-B246-A5C0-F775A6E893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896702">
            <a:off x="7782479" y="1593600"/>
            <a:ext cx="2399330" cy="24225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6463D3CB-F9FA-E44B-88AA-D06453B63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312722">
            <a:off x="6681713" y="1899513"/>
            <a:ext cx="1887976" cy="204881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1E167AA5-2938-C348-8631-9C57834ED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057846">
            <a:off x="9305658" y="1882871"/>
            <a:ext cx="2229693" cy="197248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BF42BE1-1116-0A41-8B62-0290D305F452}"/>
              </a:ext>
            </a:extLst>
          </p:cNvPr>
          <p:cNvSpPr txBox="1"/>
          <p:nvPr/>
        </p:nvSpPr>
        <p:spPr>
          <a:xfrm>
            <a:off x="6937066" y="3735522"/>
            <a:ext cx="570990" cy="461665"/>
          </a:xfrm>
          <a:prstGeom prst="rect">
            <a:avLst/>
          </a:prstGeom>
          <a:noFill/>
        </p:spPr>
        <p:txBody>
          <a:bodyPr wrap="none" rtlCol="0">
            <a:spAutoFit/>
          </a:bodyPr>
          <a:lstStyle/>
          <a:p>
            <a:r>
              <a:rPr kumimoji="1" lang="en-US" altLang="ja-JP" sz="2400" dirty="0">
                <a:solidFill>
                  <a:srgbClr val="FF40FF"/>
                </a:solidFill>
                <a:latin typeface="Meiryo UI" panose="020B0604030504040204" pitchFamily="34" charset="-128"/>
                <a:ea typeface="Meiryo UI" panose="020B0604030504040204" pitchFamily="34" charset="-128"/>
              </a:rPr>
              <a:t>2S</a:t>
            </a:r>
            <a:endParaRPr kumimoji="1" lang="ja-JP" altLang="en-US" sz="2400">
              <a:solidFill>
                <a:srgbClr val="FF40FF"/>
              </a:solidFill>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FF560297-3978-9246-B1E3-117FF127DA06}"/>
              </a:ext>
            </a:extLst>
          </p:cNvPr>
          <p:cNvSpPr txBox="1"/>
          <p:nvPr/>
        </p:nvSpPr>
        <p:spPr>
          <a:xfrm>
            <a:off x="7643977" y="3945080"/>
            <a:ext cx="380232" cy="461665"/>
          </a:xfrm>
          <a:prstGeom prst="rect">
            <a:avLst/>
          </a:prstGeom>
          <a:noFill/>
        </p:spPr>
        <p:txBody>
          <a:bodyPr wrap="none" rtlCol="0">
            <a:spAutoFit/>
          </a:bodyPr>
          <a:lstStyle/>
          <a:p>
            <a:r>
              <a:rPr lang="en-US" altLang="ja-JP" sz="2400" dirty="0">
                <a:solidFill>
                  <a:srgbClr val="FF40FF"/>
                </a:solidFill>
                <a:latin typeface="Meiryo UI" panose="020B0604030504040204" pitchFamily="34" charset="-128"/>
                <a:ea typeface="Meiryo UI" panose="020B0604030504040204" pitchFamily="34" charset="-128"/>
              </a:rPr>
              <a:t>S</a:t>
            </a:r>
            <a:endParaRPr kumimoji="1" lang="ja-JP" altLang="en-US" sz="2400">
              <a:solidFill>
                <a:srgbClr val="FF40FF"/>
              </a:solidFill>
              <a:latin typeface="Meiryo UI" panose="020B0604030504040204" pitchFamily="34" charset="-128"/>
              <a:ea typeface="Meiryo UI" panose="020B0604030504040204" pitchFamily="34" charset="-128"/>
            </a:endParaRPr>
          </a:p>
        </p:txBody>
      </p:sp>
      <p:sp>
        <p:nvSpPr>
          <p:cNvPr id="23" name="テキスト ボックス 22">
            <a:extLst>
              <a:ext uri="{FF2B5EF4-FFF2-40B4-BE49-F238E27FC236}">
                <a16:creationId xmlns:a16="http://schemas.microsoft.com/office/drawing/2014/main" id="{68218187-3F96-2A41-A5CE-A59364ADD6E3}"/>
              </a:ext>
            </a:extLst>
          </p:cNvPr>
          <p:cNvSpPr txBox="1"/>
          <p:nvPr/>
        </p:nvSpPr>
        <p:spPr>
          <a:xfrm>
            <a:off x="8371759" y="3867725"/>
            <a:ext cx="439544" cy="461665"/>
          </a:xfrm>
          <a:prstGeom prst="rect">
            <a:avLst/>
          </a:prstGeom>
          <a:noFill/>
        </p:spPr>
        <p:txBody>
          <a:bodyPr wrap="none" rtlCol="0">
            <a:spAutoFit/>
          </a:bodyPr>
          <a:lstStyle/>
          <a:p>
            <a:r>
              <a:rPr lang="en-US" altLang="ja-JP" sz="2400" dirty="0">
                <a:solidFill>
                  <a:srgbClr val="FF40FF"/>
                </a:solidFill>
                <a:latin typeface="Meiryo UI" panose="020B0604030504040204" pitchFamily="34" charset="-128"/>
                <a:ea typeface="Meiryo UI" panose="020B0604030504040204" pitchFamily="34" charset="-128"/>
              </a:rPr>
              <a:t>M</a:t>
            </a:r>
            <a:endParaRPr kumimoji="1" lang="ja-JP" altLang="en-US" sz="2400">
              <a:solidFill>
                <a:srgbClr val="FF40FF"/>
              </a:solidFill>
              <a:latin typeface="Meiryo UI" panose="020B0604030504040204" pitchFamily="34" charset="-128"/>
              <a:ea typeface="Meiryo UI" panose="020B0604030504040204" pitchFamily="34" charset="-128"/>
            </a:endParaRPr>
          </a:p>
        </p:txBody>
      </p:sp>
      <p:sp>
        <p:nvSpPr>
          <p:cNvPr id="24" name="テキスト ボックス 23">
            <a:extLst>
              <a:ext uri="{FF2B5EF4-FFF2-40B4-BE49-F238E27FC236}">
                <a16:creationId xmlns:a16="http://schemas.microsoft.com/office/drawing/2014/main" id="{E916FFDA-B9B6-A240-916C-EC2FDB2489F1}"/>
              </a:ext>
            </a:extLst>
          </p:cNvPr>
          <p:cNvSpPr txBox="1"/>
          <p:nvPr/>
        </p:nvSpPr>
        <p:spPr>
          <a:xfrm>
            <a:off x="9153510" y="3983834"/>
            <a:ext cx="356188" cy="461665"/>
          </a:xfrm>
          <a:prstGeom prst="rect">
            <a:avLst/>
          </a:prstGeom>
          <a:noFill/>
        </p:spPr>
        <p:txBody>
          <a:bodyPr wrap="none" rtlCol="0">
            <a:spAutoFit/>
          </a:bodyPr>
          <a:lstStyle/>
          <a:p>
            <a:r>
              <a:rPr kumimoji="1" lang="en-US" altLang="ja-JP" sz="2400" dirty="0">
                <a:solidFill>
                  <a:srgbClr val="FF40FF"/>
                </a:solidFill>
                <a:latin typeface="Meiryo UI" panose="020B0604030504040204" pitchFamily="34" charset="-128"/>
                <a:ea typeface="Meiryo UI" panose="020B0604030504040204" pitchFamily="34" charset="-128"/>
              </a:rPr>
              <a:t>L</a:t>
            </a:r>
            <a:endParaRPr kumimoji="1" lang="ja-JP" altLang="en-US" sz="2400">
              <a:solidFill>
                <a:srgbClr val="FF40FF"/>
              </a:solidFill>
              <a:latin typeface="Meiryo UI" panose="020B0604030504040204" pitchFamily="34" charset="-128"/>
              <a:ea typeface="Meiryo UI" panose="020B0604030504040204" pitchFamily="34" charset="-128"/>
            </a:endParaRPr>
          </a:p>
        </p:txBody>
      </p:sp>
      <p:sp>
        <p:nvSpPr>
          <p:cNvPr id="25" name="テキスト ボックス 24">
            <a:extLst>
              <a:ext uri="{FF2B5EF4-FFF2-40B4-BE49-F238E27FC236}">
                <a16:creationId xmlns:a16="http://schemas.microsoft.com/office/drawing/2014/main" id="{C7443A7A-2BB6-AC4C-8DFD-FB1A63DE5CF5}"/>
              </a:ext>
            </a:extLst>
          </p:cNvPr>
          <p:cNvSpPr txBox="1"/>
          <p:nvPr/>
        </p:nvSpPr>
        <p:spPr>
          <a:xfrm>
            <a:off x="9665280" y="3873863"/>
            <a:ext cx="699230" cy="461665"/>
          </a:xfrm>
          <a:prstGeom prst="rect">
            <a:avLst/>
          </a:prstGeom>
          <a:noFill/>
        </p:spPr>
        <p:txBody>
          <a:bodyPr wrap="none" rtlCol="0">
            <a:spAutoFit/>
          </a:bodyPr>
          <a:lstStyle/>
          <a:p>
            <a:r>
              <a:rPr kumimoji="1" lang="en-US" altLang="ja-JP" sz="2400" dirty="0">
                <a:solidFill>
                  <a:srgbClr val="FF40FF"/>
                </a:solidFill>
                <a:latin typeface="Meiryo UI" panose="020B0604030504040204" pitchFamily="34" charset="-128"/>
                <a:ea typeface="Meiryo UI" panose="020B0604030504040204" pitchFamily="34" charset="-128"/>
              </a:rPr>
              <a:t>B</a:t>
            </a:r>
            <a:r>
              <a:rPr kumimoji="1" lang="ja-JP" altLang="en-US" sz="2400">
                <a:solidFill>
                  <a:srgbClr val="FF40FF"/>
                </a:solidFill>
                <a:latin typeface="Meiryo UI" panose="020B0604030504040204" pitchFamily="34" charset="-128"/>
                <a:ea typeface="Meiryo UI" panose="020B0604030504040204" pitchFamily="34" charset="-128"/>
              </a:rPr>
              <a:t>小</a:t>
            </a:r>
          </a:p>
        </p:txBody>
      </p:sp>
      <p:sp>
        <p:nvSpPr>
          <p:cNvPr id="26" name="テキスト ボックス 25">
            <a:extLst>
              <a:ext uri="{FF2B5EF4-FFF2-40B4-BE49-F238E27FC236}">
                <a16:creationId xmlns:a16="http://schemas.microsoft.com/office/drawing/2014/main" id="{0F468428-C59A-5A4C-9487-6B252C057E91}"/>
              </a:ext>
            </a:extLst>
          </p:cNvPr>
          <p:cNvSpPr txBox="1"/>
          <p:nvPr/>
        </p:nvSpPr>
        <p:spPr>
          <a:xfrm>
            <a:off x="10385360" y="3873863"/>
            <a:ext cx="699230" cy="461665"/>
          </a:xfrm>
          <a:prstGeom prst="rect">
            <a:avLst/>
          </a:prstGeom>
          <a:noFill/>
        </p:spPr>
        <p:txBody>
          <a:bodyPr wrap="none" rtlCol="0">
            <a:spAutoFit/>
          </a:bodyPr>
          <a:lstStyle/>
          <a:p>
            <a:r>
              <a:rPr kumimoji="1" lang="en-US" altLang="ja-JP" sz="2400" dirty="0">
                <a:solidFill>
                  <a:srgbClr val="FF40FF"/>
                </a:solidFill>
                <a:latin typeface="Meiryo UI" panose="020B0604030504040204" pitchFamily="34" charset="-128"/>
                <a:ea typeface="Meiryo UI" panose="020B0604030504040204" pitchFamily="34" charset="-128"/>
              </a:rPr>
              <a:t>B</a:t>
            </a:r>
            <a:r>
              <a:rPr kumimoji="1" lang="ja-JP" altLang="en-US" sz="2400">
                <a:solidFill>
                  <a:srgbClr val="FF40FF"/>
                </a:solidFill>
                <a:latin typeface="Meiryo UI" panose="020B0604030504040204" pitchFamily="34" charset="-128"/>
                <a:ea typeface="Meiryo UI" panose="020B0604030504040204" pitchFamily="34" charset="-128"/>
              </a:rPr>
              <a:t>中</a:t>
            </a:r>
          </a:p>
        </p:txBody>
      </p:sp>
      <p:sp>
        <p:nvSpPr>
          <p:cNvPr id="27" name="テキスト ボックス 26">
            <a:extLst>
              <a:ext uri="{FF2B5EF4-FFF2-40B4-BE49-F238E27FC236}">
                <a16:creationId xmlns:a16="http://schemas.microsoft.com/office/drawing/2014/main" id="{FAA27AD8-E5AE-8241-9B3F-07465789AC8C}"/>
              </a:ext>
            </a:extLst>
          </p:cNvPr>
          <p:cNvSpPr txBox="1"/>
          <p:nvPr/>
        </p:nvSpPr>
        <p:spPr>
          <a:xfrm>
            <a:off x="11107889" y="3904289"/>
            <a:ext cx="492443" cy="461665"/>
          </a:xfrm>
          <a:prstGeom prst="rect">
            <a:avLst/>
          </a:prstGeom>
          <a:noFill/>
        </p:spPr>
        <p:txBody>
          <a:bodyPr wrap="none" rtlCol="0">
            <a:spAutoFit/>
          </a:bodyPr>
          <a:lstStyle/>
          <a:p>
            <a:r>
              <a:rPr kumimoji="1" lang="en-US" altLang="ja-JP" sz="2400" dirty="0">
                <a:solidFill>
                  <a:srgbClr val="FF40FF"/>
                </a:solidFill>
                <a:latin typeface="Meiryo UI" panose="020B0604030504040204" pitchFamily="34" charset="-128"/>
                <a:ea typeface="Meiryo UI" panose="020B0604030504040204" pitchFamily="34" charset="-128"/>
              </a:rPr>
              <a:t>…</a:t>
            </a:r>
            <a:endParaRPr kumimoji="1" lang="ja-JP" altLang="en-US" sz="2400">
              <a:solidFill>
                <a:srgbClr val="FF40FF"/>
              </a:solidFill>
              <a:latin typeface="Meiryo UI" panose="020B0604030504040204" pitchFamily="34" charset="-128"/>
              <a:ea typeface="Meiryo UI" panose="020B0604030504040204" pitchFamily="34" charset="-128"/>
            </a:endParaRPr>
          </a:p>
        </p:txBody>
      </p:sp>
      <p:pic>
        <p:nvPicPr>
          <p:cNvPr id="1030" name="Picture 6" descr="困る表情のイラスト4（女性）">
            <a:extLst>
              <a:ext uri="{FF2B5EF4-FFF2-40B4-BE49-F238E27FC236}">
                <a16:creationId xmlns:a16="http://schemas.microsoft.com/office/drawing/2014/main" id="{E96E550C-1CFF-2F42-AB63-310628B05F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0433" y="2012433"/>
            <a:ext cx="1101912" cy="1489070"/>
          </a:xfrm>
          <a:prstGeom prst="rect">
            <a:avLst/>
          </a:prstGeom>
          <a:noFill/>
          <a:extLst>
            <a:ext uri="{909E8E84-426E-40DD-AFC4-6F175D3DCCD1}">
              <a14:hiddenFill xmlns:a14="http://schemas.microsoft.com/office/drawing/2010/main">
                <a:solidFill>
                  <a:srgbClr val="FFFFFF"/>
                </a:solidFill>
              </a14:hiddenFill>
            </a:ext>
          </a:extLst>
        </p:spPr>
      </p:pic>
      <p:sp>
        <p:nvSpPr>
          <p:cNvPr id="3" name="右中かっこ 2">
            <a:extLst>
              <a:ext uri="{FF2B5EF4-FFF2-40B4-BE49-F238E27FC236}">
                <a16:creationId xmlns:a16="http://schemas.microsoft.com/office/drawing/2014/main" id="{8C25B145-3063-AC4C-82FD-BDA8C8ED4A39}"/>
              </a:ext>
            </a:extLst>
          </p:cNvPr>
          <p:cNvSpPr/>
          <p:nvPr/>
        </p:nvSpPr>
        <p:spPr>
          <a:xfrm rot="5400000">
            <a:off x="9048927" y="2164447"/>
            <a:ext cx="439544" cy="466326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C5D1947-472F-B747-8EFF-959E6117C85C}"/>
              </a:ext>
            </a:extLst>
          </p:cNvPr>
          <p:cNvSpPr txBox="1"/>
          <p:nvPr/>
        </p:nvSpPr>
        <p:spPr>
          <a:xfrm>
            <a:off x="8590055" y="4715852"/>
            <a:ext cx="1519968" cy="369332"/>
          </a:xfrm>
          <a:prstGeom prst="rect">
            <a:avLst/>
          </a:prstGeom>
          <a:noFill/>
        </p:spPr>
        <p:txBody>
          <a:bodyPr wrap="none" rtlCol="0">
            <a:spAutoFit/>
          </a:bodyPr>
          <a:lstStyle/>
          <a:p>
            <a:r>
              <a:rPr kumimoji="1" lang="ja-JP" altLang="en-US">
                <a:latin typeface="Meiryo UI" panose="020B0604030504040204" pitchFamily="34" charset="-128"/>
                <a:ea typeface="Meiryo UI" panose="020B0604030504040204" pitchFamily="34" charset="-128"/>
              </a:rPr>
              <a:t>９等級に分類</a:t>
            </a:r>
          </a:p>
        </p:txBody>
      </p:sp>
      <p:sp>
        <p:nvSpPr>
          <p:cNvPr id="14" name="テキスト ボックス 13">
            <a:extLst>
              <a:ext uri="{FF2B5EF4-FFF2-40B4-BE49-F238E27FC236}">
                <a16:creationId xmlns:a16="http://schemas.microsoft.com/office/drawing/2014/main" id="{B350E060-CCCF-E946-8BA9-FF61C947523D}"/>
              </a:ext>
            </a:extLst>
          </p:cNvPr>
          <p:cNvSpPr txBox="1"/>
          <p:nvPr/>
        </p:nvSpPr>
        <p:spPr>
          <a:xfrm>
            <a:off x="10952260" y="3471971"/>
            <a:ext cx="902811" cy="307777"/>
          </a:xfrm>
          <a:prstGeom prst="rect">
            <a:avLst/>
          </a:prstGeom>
          <a:noFill/>
        </p:spPr>
        <p:txBody>
          <a:bodyPr wrap="none" rtlCol="0">
            <a:spAutoFit/>
          </a:bodyPr>
          <a:lstStyle/>
          <a:p>
            <a:r>
              <a:rPr kumimoji="1" lang="ja-JP" altLang="en-US" sz="1400">
                <a:latin typeface="Meiryo UI" panose="020B0604030504040204" pitchFamily="34" charset="-128"/>
                <a:ea typeface="Meiryo UI" panose="020B0604030504040204" pitchFamily="34" charset="-128"/>
              </a:rPr>
              <a:t>一般の人</a:t>
            </a:r>
          </a:p>
        </p:txBody>
      </p:sp>
      <p:pic>
        <p:nvPicPr>
          <p:cNvPr id="1032" name="Picture 8" descr="漫符「はてなマーク・クエスチョンマーク」">
            <a:extLst>
              <a:ext uri="{FF2B5EF4-FFF2-40B4-BE49-F238E27FC236}">
                <a16:creationId xmlns:a16="http://schemas.microsoft.com/office/drawing/2014/main" id="{88FAB4B7-34BD-DE4F-A525-2004139A47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9910">
            <a:off x="11126983" y="1167652"/>
            <a:ext cx="615281" cy="846716"/>
          </a:xfrm>
          <a:prstGeom prst="rect">
            <a:avLst/>
          </a:prstGeom>
          <a:noFill/>
          <a:extLst>
            <a:ext uri="{909E8E84-426E-40DD-AFC4-6F175D3DCCD1}">
              <a14:hiddenFill xmlns:a14="http://schemas.microsoft.com/office/drawing/2010/main">
                <a:solidFill>
                  <a:srgbClr val="FFFFFF"/>
                </a:solidFill>
              </a14:hiddenFill>
            </a:ext>
          </a:extLst>
        </p:spPr>
      </p:pic>
      <p:sp>
        <p:nvSpPr>
          <p:cNvPr id="31" name="フッター プレースホルダー 3">
            <a:extLst>
              <a:ext uri="{FF2B5EF4-FFF2-40B4-BE49-F238E27FC236}">
                <a16:creationId xmlns:a16="http://schemas.microsoft.com/office/drawing/2014/main" id="{738A9C1B-156F-C741-AF05-E76B70376CE4}"/>
              </a:ext>
            </a:extLst>
          </p:cNvPr>
          <p:cNvSpPr txBox="1">
            <a:spLocks/>
          </p:cNvSpPr>
          <p:nvPr/>
        </p:nvSpPr>
        <p:spPr>
          <a:xfrm>
            <a:off x="10079176" y="6237312"/>
            <a:ext cx="2137504"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373090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角丸四角形 171">
            <a:extLst>
              <a:ext uri="{FF2B5EF4-FFF2-40B4-BE49-F238E27FC236}">
                <a16:creationId xmlns:a16="http://schemas.microsoft.com/office/drawing/2014/main" id="{3DF7CBA3-E1C5-2E42-BCDD-24B1065EC8ED}"/>
              </a:ext>
            </a:extLst>
          </p:cNvPr>
          <p:cNvSpPr/>
          <p:nvPr/>
        </p:nvSpPr>
        <p:spPr>
          <a:xfrm>
            <a:off x="7295068" y="4672300"/>
            <a:ext cx="4633580" cy="1819299"/>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32" name="角丸四角形 31">
            <a:extLst>
              <a:ext uri="{FF2B5EF4-FFF2-40B4-BE49-F238E27FC236}">
                <a16:creationId xmlns:a16="http://schemas.microsoft.com/office/drawing/2014/main" id="{1B5F0817-8230-884C-9491-C41AE666596D}"/>
              </a:ext>
            </a:extLst>
          </p:cNvPr>
          <p:cNvSpPr/>
          <p:nvPr/>
        </p:nvSpPr>
        <p:spPr>
          <a:xfrm>
            <a:off x="7242214" y="1338251"/>
            <a:ext cx="4633580" cy="3098861"/>
          </a:xfrm>
          <a:prstGeom prst="roundRect">
            <a:avLst/>
          </a:prstGeom>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solidFill>
                <a:srgbClr val="FF0000"/>
              </a:solidFill>
            </a:endParaRPr>
          </a:p>
        </p:txBody>
      </p:sp>
      <p:sp>
        <p:nvSpPr>
          <p:cNvPr id="6" name="タイトル 5">
            <a:extLst>
              <a:ext uri="{FF2B5EF4-FFF2-40B4-BE49-F238E27FC236}">
                <a16:creationId xmlns:a16="http://schemas.microsoft.com/office/drawing/2014/main" id="{D7174E17-373F-404D-B136-B96D40BE8122}"/>
              </a:ext>
            </a:extLst>
          </p:cNvPr>
          <p:cNvSpPr>
            <a:spLocks noGrp="1"/>
          </p:cNvSpPr>
          <p:nvPr>
            <p:ph type="title"/>
          </p:nvPr>
        </p:nvSpPr>
        <p:spPr>
          <a:xfrm>
            <a:off x="1535493" y="260648"/>
            <a:ext cx="9889099" cy="864096"/>
          </a:xfrm>
        </p:spPr>
        <p:txBody>
          <a:bodyPr anchor="ctr"/>
          <a:lstStyle/>
          <a:p>
            <a:r>
              <a:rPr lang="ja-JP" altLang="en-US"/>
              <a:t>きゅうりの仕分け</a:t>
            </a:r>
            <a:endParaRPr kumimoji="1" lang="ja-JP" altLang="en-US"/>
          </a:p>
        </p:txBody>
      </p:sp>
      <p:sp>
        <p:nvSpPr>
          <p:cNvPr id="7" name="テキスト プレースホルダー 6">
            <a:extLst>
              <a:ext uri="{FF2B5EF4-FFF2-40B4-BE49-F238E27FC236}">
                <a16:creationId xmlns:a16="http://schemas.microsoft.com/office/drawing/2014/main" id="{0695102B-D8AC-3647-9F06-1C15E5E257B6}"/>
              </a:ext>
            </a:extLst>
          </p:cNvPr>
          <p:cNvSpPr>
            <a:spLocks noGrp="1"/>
          </p:cNvSpPr>
          <p:nvPr>
            <p:ph type="body" sz="quarter" idx="14"/>
          </p:nvPr>
        </p:nvSpPr>
        <p:spPr/>
        <p:txBody>
          <a:bodyPr/>
          <a:lstStyle/>
          <a:p>
            <a:r>
              <a:rPr lang="ja-JP" altLang="en-US"/>
              <a:t>生産システム</a:t>
            </a:r>
            <a:endParaRPr lang="en-US" altLang="ja-JP" dirty="0"/>
          </a:p>
        </p:txBody>
      </p:sp>
      <p:sp>
        <p:nvSpPr>
          <p:cNvPr id="3" name="コンテンツ プレースホルダー 2">
            <a:extLst>
              <a:ext uri="{FF2B5EF4-FFF2-40B4-BE49-F238E27FC236}">
                <a16:creationId xmlns:a16="http://schemas.microsoft.com/office/drawing/2014/main" id="{8ABE6959-B1A8-0746-9FB5-33D6B7EF45DE}"/>
              </a:ext>
            </a:extLst>
          </p:cNvPr>
          <p:cNvSpPr>
            <a:spLocks noGrp="1"/>
          </p:cNvSpPr>
          <p:nvPr>
            <p:ph idx="1"/>
          </p:nvPr>
        </p:nvSpPr>
        <p:spPr>
          <a:xfrm>
            <a:off x="527382" y="1281288"/>
            <a:ext cx="6610837" cy="4298874"/>
          </a:xfrm>
          <a:ln w="6350">
            <a:noFill/>
          </a:ln>
        </p:spPr>
        <p:txBody>
          <a:bodyPr vert="horz" lIns="91440" tIns="45720" rIns="91440" bIns="45720" rtlCol="0">
            <a:normAutofit fontScale="92500" lnSpcReduction="10000"/>
          </a:bodyPr>
          <a:lstStyle/>
          <a:p>
            <a:r>
              <a:rPr lang="ja-JP" altLang="en-US"/>
              <a:t>データサイエンス・</a:t>
            </a:r>
            <a:r>
              <a:rPr lang="en-US" altLang="ja-JP" dirty="0"/>
              <a:t>AI</a:t>
            </a:r>
            <a:r>
              <a:rPr lang="ja-JP" altLang="en-US"/>
              <a:t>技術</a:t>
            </a:r>
            <a:endParaRPr lang="en-US" altLang="ja-JP" dirty="0"/>
          </a:p>
          <a:p>
            <a:pPr lvl="1"/>
            <a:r>
              <a:rPr lang="ja-JP" altLang="en-US"/>
              <a:t>ディープラーニング</a:t>
            </a:r>
            <a:endParaRPr lang="en-US" altLang="ja-JP" dirty="0"/>
          </a:p>
          <a:p>
            <a:pPr lvl="2"/>
            <a:r>
              <a:rPr lang="en-US" altLang="ja-JP" dirty="0"/>
              <a:t>CNN</a:t>
            </a:r>
            <a:r>
              <a:rPr lang="ja-JP" altLang="en-US"/>
              <a:t>　</a:t>
            </a:r>
            <a:r>
              <a:rPr lang="en-US" altLang="ja-JP" dirty="0"/>
              <a:t>(Tensor flow)</a:t>
            </a:r>
          </a:p>
          <a:p>
            <a:r>
              <a:rPr lang="ja-JP" altLang="en-US"/>
              <a:t>利用データ</a:t>
            </a:r>
            <a:endParaRPr lang="en-US" altLang="ja-JP" dirty="0"/>
          </a:p>
          <a:p>
            <a:pPr lvl="1"/>
            <a:r>
              <a:rPr lang="ja-JP" altLang="en-US"/>
              <a:t>学習時</a:t>
            </a:r>
            <a:endParaRPr lang="en-US" altLang="ja-JP" dirty="0"/>
          </a:p>
          <a:p>
            <a:pPr lvl="2"/>
            <a:r>
              <a:rPr lang="ja-JP" altLang="en-US"/>
              <a:t>９等級のラベルがついた</a:t>
            </a:r>
            <a:r>
              <a:rPr lang="en-US" altLang="ja-JP" dirty="0"/>
              <a:t>36,000</a:t>
            </a:r>
            <a:r>
              <a:rPr lang="ja-JP" altLang="en-US"/>
              <a:t>枚のキュウリ画像</a:t>
            </a:r>
            <a:endParaRPr lang="en-US" altLang="ja-JP" dirty="0"/>
          </a:p>
          <a:p>
            <a:pPr lvl="2"/>
            <a:r>
              <a:rPr lang="ja-JP" altLang="en-US"/>
              <a:t>キュウリの画像とその等級との関係を学習</a:t>
            </a:r>
            <a:endParaRPr lang="en-US" altLang="ja-JP" dirty="0"/>
          </a:p>
          <a:p>
            <a:pPr lvl="1"/>
            <a:r>
              <a:rPr lang="ja-JP" altLang="en-US"/>
              <a:t>検証時（実用時）</a:t>
            </a:r>
            <a:endParaRPr lang="en-US" altLang="ja-JP" dirty="0"/>
          </a:p>
          <a:p>
            <a:pPr lvl="2"/>
            <a:r>
              <a:rPr lang="ja-JP" altLang="en-US"/>
              <a:t>キュウリの画像からその等級を出力</a:t>
            </a:r>
            <a:endParaRPr lang="en-US" altLang="ja-JP" dirty="0"/>
          </a:p>
          <a:p>
            <a:pPr lvl="2"/>
            <a:endParaRPr lang="ja-JP" altLang="en-US"/>
          </a:p>
        </p:txBody>
      </p:sp>
      <p:grpSp>
        <p:nvGrpSpPr>
          <p:cNvPr id="24" name="グループ化 23">
            <a:extLst>
              <a:ext uri="{FF2B5EF4-FFF2-40B4-BE49-F238E27FC236}">
                <a16:creationId xmlns:a16="http://schemas.microsoft.com/office/drawing/2014/main" id="{D32C6A0D-27C5-AB40-ABA2-21D5A7C9B523}"/>
              </a:ext>
            </a:extLst>
          </p:cNvPr>
          <p:cNvGrpSpPr/>
          <p:nvPr/>
        </p:nvGrpSpPr>
        <p:grpSpPr>
          <a:xfrm>
            <a:off x="7529533" y="4816316"/>
            <a:ext cx="1841175" cy="447511"/>
            <a:chOff x="7785987" y="2118359"/>
            <a:chExt cx="2813383" cy="424062"/>
          </a:xfrm>
        </p:grpSpPr>
        <p:sp>
          <p:nvSpPr>
            <p:cNvPr id="25" name="テキスト ボックス 24">
              <a:extLst>
                <a:ext uri="{FF2B5EF4-FFF2-40B4-BE49-F238E27FC236}">
                  <a16:creationId xmlns:a16="http://schemas.microsoft.com/office/drawing/2014/main" id="{DBF0EC78-CA02-B444-B0DD-FB4F7EEF00DD}"/>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入力</a:t>
              </a:r>
              <a:endParaRPr lang="en-US" sz="2400" dirty="0">
                <a:latin typeface="+mj-ea"/>
                <a:ea typeface="+mj-ea"/>
                <a:cs typeface="Meiryo UI" panose="020B0604030504040204" pitchFamily="50" charset="-128"/>
              </a:endParaRPr>
            </a:p>
          </p:txBody>
        </p:sp>
        <p:cxnSp>
          <p:nvCxnSpPr>
            <p:cNvPr id="26" name="直線コネクタ 25">
              <a:extLst>
                <a:ext uri="{FF2B5EF4-FFF2-40B4-BE49-F238E27FC236}">
                  <a16:creationId xmlns:a16="http://schemas.microsoft.com/office/drawing/2014/main" id="{A3FB8545-A65D-DE4B-A331-0E06B8F5E7B8}"/>
                </a:ext>
              </a:extLst>
            </p:cNvPr>
            <p:cNvCxnSpPr>
              <a:cxnSpLocks/>
            </p:cNvCxnSpPr>
            <p:nvPr/>
          </p:nvCxnSpPr>
          <p:spPr>
            <a:xfrm>
              <a:off x="8027467" y="2542421"/>
              <a:ext cx="2325110"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27" name="二等辺三角形 57">
            <a:extLst>
              <a:ext uri="{FF2B5EF4-FFF2-40B4-BE49-F238E27FC236}">
                <a16:creationId xmlns:a16="http://schemas.microsoft.com/office/drawing/2014/main" id="{53341875-8D75-804A-BA29-E20EE0D39855}"/>
              </a:ext>
            </a:extLst>
          </p:cNvPr>
          <p:cNvSpPr/>
          <p:nvPr/>
        </p:nvSpPr>
        <p:spPr>
          <a:xfrm rot="5400000">
            <a:off x="9238575" y="5379140"/>
            <a:ext cx="1082729" cy="208971"/>
          </a:xfrm>
          <a:prstGeom prst="triangle">
            <a:avLst/>
          </a:prstGeom>
          <a:solidFill>
            <a:schemeClr val="bg1">
              <a:lumMod val="50000"/>
            </a:schemeClr>
          </a:solidFill>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35963" tIns="35963" rIns="35963" bIns="35963" rtlCol="0" anchor="ctr"/>
          <a:lstStyle/>
          <a:p>
            <a:pPr algn="ctr"/>
            <a:endParaRPr lang="ja-JP" altLang="en-US" sz="1598">
              <a:solidFill>
                <a:schemeClr val="bg1"/>
              </a:solidFill>
            </a:endParaRPr>
          </a:p>
        </p:txBody>
      </p:sp>
      <p:grpSp>
        <p:nvGrpSpPr>
          <p:cNvPr id="28" name="グループ化 27">
            <a:extLst>
              <a:ext uri="{FF2B5EF4-FFF2-40B4-BE49-F238E27FC236}">
                <a16:creationId xmlns:a16="http://schemas.microsoft.com/office/drawing/2014/main" id="{55AB006C-C449-9641-9644-C5E97762D5DF}"/>
              </a:ext>
            </a:extLst>
          </p:cNvPr>
          <p:cNvGrpSpPr/>
          <p:nvPr/>
        </p:nvGrpSpPr>
        <p:grpSpPr>
          <a:xfrm>
            <a:off x="10195608" y="4816316"/>
            <a:ext cx="1523068" cy="447511"/>
            <a:chOff x="7783332" y="2118359"/>
            <a:chExt cx="2816038" cy="424062"/>
          </a:xfrm>
        </p:grpSpPr>
        <p:sp>
          <p:nvSpPr>
            <p:cNvPr id="29" name="テキスト ボックス 28">
              <a:extLst>
                <a:ext uri="{FF2B5EF4-FFF2-40B4-BE49-F238E27FC236}">
                  <a16:creationId xmlns:a16="http://schemas.microsoft.com/office/drawing/2014/main" id="{D2638793-A428-1F41-9C00-FE7FA312CEB9}"/>
                </a:ext>
              </a:extLst>
            </p:cNvPr>
            <p:cNvSpPr txBox="1"/>
            <p:nvPr/>
          </p:nvSpPr>
          <p:spPr>
            <a:xfrm>
              <a:off x="7785987" y="2118359"/>
              <a:ext cx="2813383" cy="228325"/>
            </a:xfrm>
            <a:prstGeom prst="rect">
              <a:avLst/>
            </a:prstGeom>
            <a:noFill/>
          </p:spPr>
          <p:txBody>
            <a:bodyPr wrap="square" rtlCol="0">
              <a:noAutofit/>
            </a:bodyPr>
            <a:lstStyle/>
            <a:p>
              <a:pPr algn="ctr"/>
              <a:r>
                <a:rPr lang="ja-JP" altLang="en-US" sz="2400" dirty="0">
                  <a:latin typeface="+mj-ea"/>
                  <a:ea typeface="+mj-ea"/>
                  <a:cs typeface="Meiryo UI" panose="020B0604030504040204" pitchFamily="50" charset="-128"/>
                </a:rPr>
                <a:t>出力</a:t>
              </a:r>
              <a:endParaRPr lang="en-US" sz="2400" dirty="0">
                <a:latin typeface="+mj-ea"/>
                <a:ea typeface="+mj-ea"/>
                <a:cs typeface="Meiryo UI" panose="020B0604030504040204" pitchFamily="50" charset="-128"/>
              </a:endParaRPr>
            </a:p>
          </p:txBody>
        </p:sp>
        <p:cxnSp>
          <p:nvCxnSpPr>
            <p:cNvPr id="30" name="直線コネクタ 29">
              <a:extLst>
                <a:ext uri="{FF2B5EF4-FFF2-40B4-BE49-F238E27FC236}">
                  <a16:creationId xmlns:a16="http://schemas.microsoft.com/office/drawing/2014/main" id="{6918A14D-A5B7-EE41-B42F-AFD1A003AEBB}"/>
                </a:ext>
              </a:extLst>
            </p:cNvPr>
            <p:cNvCxnSpPr>
              <a:cxnSpLocks/>
            </p:cNvCxnSpPr>
            <p:nvPr/>
          </p:nvCxnSpPr>
          <p:spPr>
            <a:xfrm>
              <a:off x="7783332" y="2542421"/>
              <a:ext cx="2813381" cy="0"/>
            </a:xfrm>
            <a:prstGeom prst="line">
              <a:avLst/>
            </a:prstGeom>
            <a:ln w="12700">
              <a:headEnd type="none" w="med" len="med"/>
              <a:tailEnd type="none" w="med" len="med"/>
            </a:ln>
          </p:spPr>
          <p:style>
            <a:lnRef idx="1">
              <a:schemeClr val="dk1"/>
            </a:lnRef>
            <a:fillRef idx="0">
              <a:schemeClr val="dk1"/>
            </a:fillRef>
            <a:effectRef idx="0">
              <a:schemeClr val="dk1"/>
            </a:effectRef>
            <a:fontRef idx="minor">
              <a:schemeClr val="tx1"/>
            </a:fontRef>
          </p:style>
        </p:cxnSp>
      </p:grpSp>
      <p:pic>
        <p:nvPicPr>
          <p:cNvPr id="47" name="図 46">
            <a:extLst>
              <a:ext uri="{FF2B5EF4-FFF2-40B4-BE49-F238E27FC236}">
                <a16:creationId xmlns:a16="http://schemas.microsoft.com/office/drawing/2014/main" id="{3070BF25-4379-854F-AA41-5C64D493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81">
            <a:off x="8137661" y="5598620"/>
            <a:ext cx="667078" cy="673530"/>
          </a:xfrm>
          <a:prstGeom prst="rect">
            <a:avLst/>
          </a:prstGeom>
          <a:ln w="28575">
            <a:solidFill>
              <a:schemeClr val="tx1"/>
            </a:solidFill>
          </a:ln>
        </p:spPr>
      </p:pic>
      <p:pic>
        <p:nvPicPr>
          <p:cNvPr id="48" name="図 47">
            <a:extLst>
              <a:ext uri="{FF2B5EF4-FFF2-40B4-BE49-F238E27FC236}">
                <a16:creationId xmlns:a16="http://schemas.microsoft.com/office/drawing/2014/main" id="{4EFFCC52-18B3-6C49-A0FB-44119D651C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17847">
            <a:off x="10815906" y="5587723"/>
            <a:ext cx="667078" cy="673530"/>
          </a:xfrm>
          <a:prstGeom prst="rect">
            <a:avLst/>
          </a:prstGeom>
          <a:ln w="28575">
            <a:solidFill>
              <a:schemeClr val="tx1"/>
            </a:solidFill>
          </a:ln>
        </p:spPr>
      </p:pic>
      <p:sp>
        <p:nvSpPr>
          <p:cNvPr id="49" name="フローチャート: 他ページ結合子 48">
            <a:extLst>
              <a:ext uri="{FF2B5EF4-FFF2-40B4-BE49-F238E27FC236}">
                <a16:creationId xmlns:a16="http://schemas.microsoft.com/office/drawing/2014/main" id="{0F2FE63C-A27E-1D48-91B6-CED6733B9210}"/>
              </a:ext>
            </a:extLst>
          </p:cNvPr>
          <p:cNvSpPr/>
          <p:nvPr/>
        </p:nvSpPr>
        <p:spPr>
          <a:xfrm rot="17685599">
            <a:off x="10633409" y="5408462"/>
            <a:ext cx="324225" cy="629970"/>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ja-JP" altLang="en-US">
                <a:solidFill>
                  <a:srgbClr val="FF0000"/>
                </a:solidFill>
              </a:rPr>
              <a:t>２</a:t>
            </a:r>
            <a:r>
              <a:rPr kumimoji="1" lang="en-US" altLang="ja-JP" dirty="0">
                <a:solidFill>
                  <a:srgbClr val="FF0000"/>
                </a:solidFill>
              </a:rPr>
              <a:t>L</a:t>
            </a:r>
            <a:endParaRPr kumimoji="1" lang="ja-JP" altLang="en-US" dirty="0">
              <a:solidFill>
                <a:srgbClr val="FF0000"/>
              </a:solidFill>
            </a:endParaRPr>
          </a:p>
        </p:txBody>
      </p:sp>
      <p:sp>
        <p:nvSpPr>
          <p:cNvPr id="50" name="フローチャート: 他ページ結合子 49">
            <a:extLst>
              <a:ext uri="{FF2B5EF4-FFF2-40B4-BE49-F238E27FC236}">
                <a16:creationId xmlns:a16="http://schemas.microsoft.com/office/drawing/2014/main" id="{285EDCC0-3029-4F45-A800-6F63AB2A645D}"/>
              </a:ext>
            </a:extLst>
          </p:cNvPr>
          <p:cNvSpPr/>
          <p:nvPr/>
        </p:nvSpPr>
        <p:spPr>
          <a:xfrm rot="17685599">
            <a:off x="10443014" y="5777109"/>
            <a:ext cx="324225" cy="629970"/>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dirty="0">
                <a:solidFill>
                  <a:srgbClr val="FF0000"/>
                </a:solidFill>
              </a:rPr>
              <a:t>M</a:t>
            </a:r>
            <a:endParaRPr kumimoji="1" lang="ja-JP" altLang="en-US" dirty="0">
              <a:solidFill>
                <a:srgbClr val="FF0000"/>
              </a:solidFill>
            </a:endParaRPr>
          </a:p>
        </p:txBody>
      </p:sp>
      <p:grpSp>
        <p:nvGrpSpPr>
          <p:cNvPr id="5" name="グループ化 4">
            <a:extLst>
              <a:ext uri="{FF2B5EF4-FFF2-40B4-BE49-F238E27FC236}">
                <a16:creationId xmlns:a16="http://schemas.microsoft.com/office/drawing/2014/main" id="{D549A35C-F9E5-E648-AD28-04F64DE680B7}"/>
              </a:ext>
            </a:extLst>
          </p:cNvPr>
          <p:cNvGrpSpPr/>
          <p:nvPr/>
        </p:nvGrpSpPr>
        <p:grpSpPr>
          <a:xfrm>
            <a:off x="7664739" y="1572945"/>
            <a:ext cx="536407" cy="720648"/>
            <a:chOff x="7158723" y="2448866"/>
            <a:chExt cx="536407" cy="720648"/>
          </a:xfrm>
        </p:grpSpPr>
        <p:grpSp>
          <p:nvGrpSpPr>
            <p:cNvPr id="65" name="グループ化 64">
              <a:extLst>
                <a:ext uri="{FF2B5EF4-FFF2-40B4-BE49-F238E27FC236}">
                  <a16:creationId xmlns:a16="http://schemas.microsoft.com/office/drawing/2014/main" id="{4182FC45-1251-3242-A350-C14A100D06FB}"/>
                </a:ext>
              </a:extLst>
            </p:cNvPr>
            <p:cNvGrpSpPr/>
            <p:nvPr/>
          </p:nvGrpSpPr>
          <p:grpSpPr>
            <a:xfrm>
              <a:off x="7158723" y="2448866"/>
              <a:ext cx="536407" cy="571205"/>
              <a:chOff x="2511195" y="4560552"/>
              <a:chExt cx="960356" cy="1022656"/>
            </a:xfrm>
          </p:grpSpPr>
          <p:sp>
            <p:nvSpPr>
              <p:cNvPr id="66" name="正方形/長方形 65">
                <a:extLst>
                  <a:ext uri="{FF2B5EF4-FFF2-40B4-BE49-F238E27FC236}">
                    <a16:creationId xmlns:a16="http://schemas.microsoft.com/office/drawing/2014/main" id="{D7E4B39D-29CC-9341-A1C9-F0208F9257A4}"/>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正方形/長方形 68">
                <a:extLst>
                  <a:ext uri="{FF2B5EF4-FFF2-40B4-BE49-F238E27FC236}">
                    <a16:creationId xmlns:a16="http://schemas.microsoft.com/office/drawing/2014/main" id="{99208D97-CF4B-F44E-9636-F0C425338DDE}"/>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0" name="正方形/長方形 69">
                <a:extLst>
                  <a:ext uri="{FF2B5EF4-FFF2-40B4-BE49-F238E27FC236}">
                    <a16:creationId xmlns:a16="http://schemas.microsoft.com/office/drawing/2014/main" id="{B3C0A3D4-781C-EB44-9E17-5EC039402394}"/>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1" name="正方形/長方形 70">
                <a:extLst>
                  <a:ext uri="{FF2B5EF4-FFF2-40B4-BE49-F238E27FC236}">
                    <a16:creationId xmlns:a16="http://schemas.microsoft.com/office/drawing/2014/main" id="{5768A959-B2E3-FD4D-A435-B8ECD00584DF}"/>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2" name="正方形/長方形 71">
                <a:extLst>
                  <a:ext uri="{FF2B5EF4-FFF2-40B4-BE49-F238E27FC236}">
                    <a16:creationId xmlns:a16="http://schemas.microsoft.com/office/drawing/2014/main" id="{634DD3DE-10B7-8242-A824-C1B29E569615}"/>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2" name="正方形/長方形 51">
                <a:extLst>
                  <a:ext uri="{FF2B5EF4-FFF2-40B4-BE49-F238E27FC236}">
                    <a16:creationId xmlns:a16="http://schemas.microsoft.com/office/drawing/2014/main" id="{EB0FFEBB-FC07-F749-AD4F-1B4C8828D616}"/>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64" name="図 63">
                <a:extLst>
                  <a:ext uri="{FF2B5EF4-FFF2-40B4-BE49-F238E27FC236}">
                    <a16:creationId xmlns:a16="http://schemas.microsoft.com/office/drawing/2014/main" id="{5C40031B-D012-024D-B75C-96C71BDF0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57" name="フローチャート: 他ページ結合子 56">
              <a:extLst>
                <a:ext uri="{FF2B5EF4-FFF2-40B4-BE49-F238E27FC236}">
                  <a16:creationId xmlns:a16="http://schemas.microsoft.com/office/drawing/2014/main" id="{8B13ED1D-242D-5C45-9053-14D7C1929489}"/>
                </a:ext>
              </a:extLst>
            </p:cNvPr>
            <p:cNvSpPr/>
            <p:nvPr/>
          </p:nvSpPr>
          <p:spPr>
            <a:xfrm rot="16200000">
              <a:off x="7337712" y="2822136"/>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ja-JP" altLang="en-US" sz="1400">
                  <a:solidFill>
                    <a:srgbClr val="FF0000"/>
                  </a:solidFill>
                  <a:latin typeface="Meiryo UI" panose="020B0604030504040204" pitchFamily="34" charset="-128"/>
                  <a:ea typeface="Meiryo UI" panose="020B0604030504040204" pitchFamily="34" charset="-128"/>
                </a:rPr>
                <a:t>２</a:t>
              </a:r>
              <a:r>
                <a:rPr kumimoji="1" lang="en-US" altLang="ja-JP" sz="1400" dirty="0">
                  <a:solidFill>
                    <a:srgbClr val="FF0000"/>
                  </a:solidFill>
                  <a:latin typeface="Meiryo UI" panose="020B0604030504040204" pitchFamily="34" charset="-128"/>
                  <a:ea typeface="Meiryo UI" panose="020B0604030504040204" pitchFamily="34" charset="-128"/>
                </a:rPr>
                <a:t>L</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14" name="グループ化 13">
            <a:extLst>
              <a:ext uri="{FF2B5EF4-FFF2-40B4-BE49-F238E27FC236}">
                <a16:creationId xmlns:a16="http://schemas.microsoft.com/office/drawing/2014/main" id="{05716231-EE1D-7C46-8C71-16E23FE360CD}"/>
              </a:ext>
            </a:extLst>
          </p:cNvPr>
          <p:cNvGrpSpPr/>
          <p:nvPr/>
        </p:nvGrpSpPr>
        <p:grpSpPr>
          <a:xfrm>
            <a:off x="8427646" y="1587362"/>
            <a:ext cx="536407" cy="733894"/>
            <a:chOff x="7921630" y="2435620"/>
            <a:chExt cx="536407" cy="733894"/>
          </a:xfrm>
        </p:grpSpPr>
        <p:grpSp>
          <p:nvGrpSpPr>
            <p:cNvPr id="73" name="グループ化 72">
              <a:extLst>
                <a:ext uri="{FF2B5EF4-FFF2-40B4-BE49-F238E27FC236}">
                  <a16:creationId xmlns:a16="http://schemas.microsoft.com/office/drawing/2014/main" id="{9821B5C0-C70B-8147-B0AD-8BA6F495C912}"/>
                </a:ext>
              </a:extLst>
            </p:cNvPr>
            <p:cNvGrpSpPr/>
            <p:nvPr/>
          </p:nvGrpSpPr>
          <p:grpSpPr>
            <a:xfrm>
              <a:off x="7921630" y="2435620"/>
              <a:ext cx="536407" cy="571205"/>
              <a:chOff x="2511195" y="4560552"/>
              <a:chExt cx="960356" cy="1022656"/>
            </a:xfrm>
          </p:grpSpPr>
          <p:sp>
            <p:nvSpPr>
              <p:cNvPr id="74" name="正方形/長方形 73">
                <a:extLst>
                  <a:ext uri="{FF2B5EF4-FFF2-40B4-BE49-F238E27FC236}">
                    <a16:creationId xmlns:a16="http://schemas.microsoft.com/office/drawing/2014/main" id="{1E735645-B7F2-3F46-8409-2995342F6240}"/>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5" name="正方形/長方形 74">
                <a:extLst>
                  <a:ext uri="{FF2B5EF4-FFF2-40B4-BE49-F238E27FC236}">
                    <a16:creationId xmlns:a16="http://schemas.microsoft.com/office/drawing/2014/main" id="{243B6573-E687-AB4C-BFFB-A0E172154001}"/>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6" name="正方形/長方形 75">
                <a:extLst>
                  <a:ext uri="{FF2B5EF4-FFF2-40B4-BE49-F238E27FC236}">
                    <a16:creationId xmlns:a16="http://schemas.microsoft.com/office/drawing/2014/main" id="{90A45B51-D789-5D4B-BBD5-B6BC7EA4AD8A}"/>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7" name="正方形/長方形 76">
                <a:extLst>
                  <a:ext uri="{FF2B5EF4-FFF2-40B4-BE49-F238E27FC236}">
                    <a16:creationId xmlns:a16="http://schemas.microsoft.com/office/drawing/2014/main" id="{8F862F97-DA84-B74A-8F2D-AC8046BBBE20}"/>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8" name="正方形/長方形 77">
                <a:extLst>
                  <a:ext uri="{FF2B5EF4-FFF2-40B4-BE49-F238E27FC236}">
                    <a16:creationId xmlns:a16="http://schemas.microsoft.com/office/drawing/2014/main" id="{CD06113D-A666-704A-9DFB-458C9C310B3E}"/>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9" name="正方形/長方形 78">
                <a:extLst>
                  <a:ext uri="{FF2B5EF4-FFF2-40B4-BE49-F238E27FC236}">
                    <a16:creationId xmlns:a16="http://schemas.microsoft.com/office/drawing/2014/main" id="{FBD16737-C977-D447-91E9-B6260F8DA992}"/>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80" name="図 79">
                <a:extLst>
                  <a:ext uri="{FF2B5EF4-FFF2-40B4-BE49-F238E27FC236}">
                    <a16:creationId xmlns:a16="http://schemas.microsoft.com/office/drawing/2014/main" id="{31720869-77FB-2644-A93E-7708258A1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58" name="フローチャート: 他ページ結合子 57">
              <a:extLst>
                <a:ext uri="{FF2B5EF4-FFF2-40B4-BE49-F238E27FC236}">
                  <a16:creationId xmlns:a16="http://schemas.microsoft.com/office/drawing/2014/main" id="{1CDB818E-4626-8F44-97E5-8560D7A37347}"/>
                </a:ext>
              </a:extLst>
            </p:cNvPr>
            <p:cNvSpPr/>
            <p:nvPr/>
          </p:nvSpPr>
          <p:spPr>
            <a:xfrm rot="16200000">
              <a:off x="8129799" y="2843650"/>
              <a:ext cx="221450" cy="430277"/>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L</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16" name="グループ化 15">
            <a:extLst>
              <a:ext uri="{FF2B5EF4-FFF2-40B4-BE49-F238E27FC236}">
                <a16:creationId xmlns:a16="http://schemas.microsoft.com/office/drawing/2014/main" id="{0F612A1D-0D6E-1A43-85DC-EC24EDE31FFD}"/>
              </a:ext>
            </a:extLst>
          </p:cNvPr>
          <p:cNvGrpSpPr/>
          <p:nvPr/>
        </p:nvGrpSpPr>
        <p:grpSpPr>
          <a:xfrm>
            <a:off x="9207943" y="1547533"/>
            <a:ext cx="536407" cy="741713"/>
            <a:chOff x="8684537" y="2422374"/>
            <a:chExt cx="536407" cy="741713"/>
          </a:xfrm>
        </p:grpSpPr>
        <p:grpSp>
          <p:nvGrpSpPr>
            <p:cNvPr id="81" name="グループ化 80">
              <a:extLst>
                <a:ext uri="{FF2B5EF4-FFF2-40B4-BE49-F238E27FC236}">
                  <a16:creationId xmlns:a16="http://schemas.microsoft.com/office/drawing/2014/main" id="{F2302331-E3CB-B045-9DFD-0A8E2E64E844}"/>
                </a:ext>
              </a:extLst>
            </p:cNvPr>
            <p:cNvGrpSpPr/>
            <p:nvPr/>
          </p:nvGrpSpPr>
          <p:grpSpPr>
            <a:xfrm>
              <a:off x="8684537" y="2422374"/>
              <a:ext cx="536407" cy="571205"/>
              <a:chOff x="2511195" y="4560552"/>
              <a:chExt cx="960356" cy="1022656"/>
            </a:xfrm>
          </p:grpSpPr>
          <p:sp>
            <p:nvSpPr>
              <p:cNvPr id="82" name="正方形/長方形 81">
                <a:extLst>
                  <a:ext uri="{FF2B5EF4-FFF2-40B4-BE49-F238E27FC236}">
                    <a16:creationId xmlns:a16="http://schemas.microsoft.com/office/drawing/2014/main" id="{CF9CC4B9-B14C-B84F-A52D-884F1512925B}"/>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3" name="正方形/長方形 82">
                <a:extLst>
                  <a:ext uri="{FF2B5EF4-FFF2-40B4-BE49-F238E27FC236}">
                    <a16:creationId xmlns:a16="http://schemas.microsoft.com/office/drawing/2014/main" id="{AFE34B1D-D2D0-F145-A6F0-F0D1D7ECAF83}"/>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4" name="正方形/長方形 83">
                <a:extLst>
                  <a:ext uri="{FF2B5EF4-FFF2-40B4-BE49-F238E27FC236}">
                    <a16:creationId xmlns:a16="http://schemas.microsoft.com/office/drawing/2014/main" id="{53A19BB9-FB58-B54A-BE62-9788B5C83617}"/>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5" name="正方形/長方形 84">
                <a:extLst>
                  <a:ext uri="{FF2B5EF4-FFF2-40B4-BE49-F238E27FC236}">
                    <a16:creationId xmlns:a16="http://schemas.microsoft.com/office/drawing/2014/main" id="{E410B9A7-6EF5-2C44-AEDC-FDF12E42C350}"/>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6" name="正方形/長方形 85">
                <a:extLst>
                  <a:ext uri="{FF2B5EF4-FFF2-40B4-BE49-F238E27FC236}">
                    <a16:creationId xmlns:a16="http://schemas.microsoft.com/office/drawing/2014/main" id="{C4B800EF-49C4-314D-930C-BA14940B1DCB}"/>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7" name="正方形/長方形 86">
                <a:extLst>
                  <a:ext uri="{FF2B5EF4-FFF2-40B4-BE49-F238E27FC236}">
                    <a16:creationId xmlns:a16="http://schemas.microsoft.com/office/drawing/2014/main" id="{BCCD3850-C369-6A40-8410-B3F7DCB42658}"/>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88" name="図 87">
                <a:extLst>
                  <a:ext uri="{FF2B5EF4-FFF2-40B4-BE49-F238E27FC236}">
                    <a16:creationId xmlns:a16="http://schemas.microsoft.com/office/drawing/2014/main" id="{0BF93BF7-59D0-5C40-B445-5F69A0B496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13" name="フローチャート: 他ページ結合子 112">
              <a:extLst>
                <a:ext uri="{FF2B5EF4-FFF2-40B4-BE49-F238E27FC236}">
                  <a16:creationId xmlns:a16="http://schemas.microsoft.com/office/drawing/2014/main" id="{46A8EE0A-CA0C-4449-BF46-D071C9EF66C8}"/>
                </a:ext>
              </a:extLst>
            </p:cNvPr>
            <p:cNvSpPr/>
            <p:nvPr/>
          </p:nvSpPr>
          <p:spPr>
            <a:xfrm rot="16200000">
              <a:off x="8868827" y="2816709"/>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dirty="0">
                  <a:solidFill>
                    <a:srgbClr val="FF0000"/>
                  </a:solidFill>
                  <a:latin typeface="Meiryo UI" panose="020B0604030504040204" pitchFamily="34" charset="-128"/>
                  <a:ea typeface="Meiryo UI" panose="020B0604030504040204" pitchFamily="34" charset="-128"/>
                </a:rPr>
                <a:t>M</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21" name="グループ化 20">
            <a:extLst>
              <a:ext uri="{FF2B5EF4-FFF2-40B4-BE49-F238E27FC236}">
                <a16:creationId xmlns:a16="http://schemas.microsoft.com/office/drawing/2014/main" id="{0CDFE8EE-1F07-B646-9268-20BA8CC9AB25}"/>
              </a:ext>
            </a:extLst>
          </p:cNvPr>
          <p:cNvGrpSpPr/>
          <p:nvPr/>
        </p:nvGrpSpPr>
        <p:grpSpPr>
          <a:xfrm>
            <a:off x="9970899" y="1533311"/>
            <a:ext cx="539208" cy="746386"/>
            <a:chOff x="9447444" y="2409128"/>
            <a:chExt cx="539208" cy="746386"/>
          </a:xfrm>
        </p:grpSpPr>
        <p:grpSp>
          <p:nvGrpSpPr>
            <p:cNvPr id="89" name="グループ化 88">
              <a:extLst>
                <a:ext uri="{FF2B5EF4-FFF2-40B4-BE49-F238E27FC236}">
                  <a16:creationId xmlns:a16="http://schemas.microsoft.com/office/drawing/2014/main" id="{4669F1F8-B04A-8644-ABA9-3E3A1451AD77}"/>
                </a:ext>
              </a:extLst>
            </p:cNvPr>
            <p:cNvGrpSpPr/>
            <p:nvPr/>
          </p:nvGrpSpPr>
          <p:grpSpPr>
            <a:xfrm>
              <a:off x="9447444" y="2409128"/>
              <a:ext cx="536407" cy="571205"/>
              <a:chOff x="2511195" y="4560552"/>
              <a:chExt cx="960356" cy="1022656"/>
            </a:xfrm>
          </p:grpSpPr>
          <p:sp>
            <p:nvSpPr>
              <p:cNvPr id="90" name="正方形/長方形 89">
                <a:extLst>
                  <a:ext uri="{FF2B5EF4-FFF2-40B4-BE49-F238E27FC236}">
                    <a16:creationId xmlns:a16="http://schemas.microsoft.com/office/drawing/2014/main" id="{5EB2C9C6-4B24-3C49-889E-DA72C43B90CF}"/>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1" name="正方形/長方形 90">
                <a:extLst>
                  <a:ext uri="{FF2B5EF4-FFF2-40B4-BE49-F238E27FC236}">
                    <a16:creationId xmlns:a16="http://schemas.microsoft.com/office/drawing/2014/main" id="{4FFCBCA4-4417-8A46-9C00-BFA64AFE9EDD}"/>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2" name="正方形/長方形 91">
                <a:extLst>
                  <a:ext uri="{FF2B5EF4-FFF2-40B4-BE49-F238E27FC236}">
                    <a16:creationId xmlns:a16="http://schemas.microsoft.com/office/drawing/2014/main" id="{AE5137C2-3B4D-854D-892E-12635225974D}"/>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3" name="正方形/長方形 92">
                <a:extLst>
                  <a:ext uri="{FF2B5EF4-FFF2-40B4-BE49-F238E27FC236}">
                    <a16:creationId xmlns:a16="http://schemas.microsoft.com/office/drawing/2014/main" id="{90B1A48A-448F-DF40-B7DA-EDAB319A7EFB}"/>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4" name="正方形/長方形 93">
                <a:extLst>
                  <a:ext uri="{FF2B5EF4-FFF2-40B4-BE49-F238E27FC236}">
                    <a16:creationId xmlns:a16="http://schemas.microsoft.com/office/drawing/2014/main" id="{29B43E11-CE07-124E-9A30-1216D6858CC8}"/>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5" name="正方形/長方形 94">
                <a:extLst>
                  <a:ext uri="{FF2B5EF4-FFF2-40B4-BE49-F238E27FC236}">
                    <a16:creationId xmlns:a16="http://schemas.microsoft.com/office/drawing/2014/main" id="{072ED57D-B9C6-A14B-9EA7-940E2E8244CA}"/>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96" name="図 95">
                <a:extLst>
                  <a:ext uri="{FF2B5EF4-FFF2-40B4-BE49-F238E27FC236}">
                    <a16:creationId xmlns:a16="http://schemas.microsoft.com/office/drawing/2014/main" id="{B986F6FA-110D-B941-B37F-BEB905A07D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14" name="フローチャート: 他ページ結合子 113">
              <a:extLst>
                <a:ext uri="{FF2B5EF4-FFF2-40B4-BE49-F238E27FC236}">
                  <a16:creationId xmlns:a16="http://schemas.microsoft.com/office/drawing/2014/main" id="{9DA6A0E4-7B87-B34D-B843-C3AA82C51988}"/>
                </a:ext>
              </a:extLst>
            </p:cNvPr>
            <p:cNvSpPr/>
            <p:nvPr/>
          </p:nvSpPr>
          <p:spPr>
            <a:xfrm rot="16200000">
              <a:off x="9639275" y="2808136"/>
              <a:ext cx="221450" cy="473305"/>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dirty="0">
                  <a:solidFill>
                    <a:srgbClr val="FF0000"/>
                  </a:solidFill>
                  <a:latin typeface="Meiryo UI" panose="020B0604030504040204" pitchFamily="34" charset="-128"/>
                  <a:ea typeface="Meiryo UI" panose="020B0604030504040204" pitchFamily="34" charset="-128"/>
                </a:rPr>
                <a:t>S</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23" name="グループ化 22">
            <a:extLst>
              <a:ext uri="{FF2B5EF4-FFF2-40B4-BE49-F238E27FC236}">
                <a16:creationId xmlns:a16="http://schemas.microsoft.com/office/drawing/2014/main" id="{87B27225-7106-B647-A702-7508F52B6681}"/>
              </a:ext>
            </a:extLst>
          </p:cNvPr>
          <p:cNvGrpSpPr/>
          <p:nvPr/>
        </p:nvGrpSpPr>
        <p:grpSpPr>
          <a:xfrm>
            <a:off x="9404714" y="2616586"/>
            <a:ext cx="550016" cy="728685"/>
            <a:chOff x="10611623" y="2403969"/>
            <a:chExt cx="550016" cy="728685"/>
          </a:xfrm>
        </p:grpSpPr>
        <p:grpSp>
          <p:nvGrpSpPr>
            <p:cNvPr id="97" name="グループ化 96">
              <a:extLst>
                <a:ext uri="{FF2B5EF4-FFF2-40B4-BE49-F238E27FC236}">
                  <a16:creationId xmlns:a16="http://schemas.microsoft.com/office/drawing/2014/main" id="{FBCDC78F-7750-D04A-A3F7-70EB1D5CF9A8}"/>
                </a:ext>
              </a:extLst>
            </p:cNvPr>
            <p:cNvGrpSpPr/>
            <p:nvPr/>
          </p:nvGrpSpPr>
          <p:grpSpPr>
            <a:xfrm>
              <a:off x="10611623" y="2403969"/>
              <a:ext cx="536407" cy="571205"/>
              <a:chOff x="2511195" y="4560552"/>
              <a:chExt cx="960356" cy="1022656"/>
            </a:xfrm>
          </p:grpSpPr>
          <p:sp>
            <p:nvSpPr>
              <p:cNvPr id="98" name="正方形/長方形 97">
                <a:extLst>
                  <a:ext uri="{FF2B5EF4-FFF2-40B4-BE49-F238E27FC236}">
                    <a16:creationId xmlns:a16="http://schemas.microsoft.com/office/drawing/2014/main" id="{050D256A-7D03-A846-BAC6-2A50B0308B4D}"/>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99" name="正方形/長方形 98">
                <a:extLst>
                  <a:ext uri="{FF2B5EF4-FFF2-40B4-BE49-F238E27FC236}">
                    <a16:creationId xmlns:a16="http://schemas.microsoft.com/office/drawing/2014/main" id="{A06E78C1-BDFB-734E-B115-FAEFC23CEE3D}"/>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0" name="正方形/長方形 99">
                <a:extLst>
                  <a:ext uri="{FF2B5EF4-FFF2-40B4-BE49-F238E27FC236}">
                    <a16:creationId xmlns:a16="http://schemas.microsoft.com/office/drawing/2014/main" id="{D33F2390-123C-0442-A673-3F284CC1FFE1}"/>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1" name="正方形/長方形 100">
                <a:extLst>
                  <a:ext uri="{FF2B5EF4-FFF2-40B4-BE49-F238E27FC236}">
                    <a16:creationId xmlns:a16="http://schemas.microsoft.com/office/drawing/2014/main" id="{E63262DB-4BF2-1643-A509-956FE8D9EF81}"/>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2" name="正方形/長方形 101">
                <a:extLst>
                  <a:ext uri="{FF2B5EF4-FFF2-40B4-BE49-F238E27FC236}">
                    <a16:creationId xmlns:a16="http://schemas.microsoft.com/office/drawing/2014/main" id="{BC9B1A00-5D79-154A-96C2-4844C45475AE}"/>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3" name="正方形/長方形 102">
                <a:extLst>
                  <a:ext uri="{FF2B5EF4-FFF2-40B4-BE49-F238E27FC236}">
                    <a16:creationId xmlns:a16="http://schemas.microsoft.com/office/drawing/2014/main" id="{AC84FC28-47DA-6C4B-80E1-9A4B70E7BA79}"/>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04" name="図 103">
                <a:extLst>
                  <a:ext uri="{FF2B5EF4-FFF2-40B4-BE49-F238E27FC236}">
                    <a16:creationId xmlns:a16="http://schemas.microsoft.com/office/drawing/2014/main" id="{5128E42B-F5E4-4846-9C87-BD912A1BD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15" name="フローチャート: 他ページ結合子 114">
              <a:extLst>
                <a:ext uri="{FF2B5EF4-FFF2-40B4-BE49-F238E27FC236}">
                  <a16:creationId xmlns:a16="http://schemas.microsoft.com/office/drawing/2014/main" id="{18D968D1-A9AA-134C-9D8C-D4F09394047D}"/>
                </a:ext>
              </a:extLst>
            </p:cNvPr>
            <p:cNvSpPr/>
            <p:nvPr/>
          </p:nvSpPr>
          <p:spPr>
            <a:xfrm rot="16200000">
              <a:off x="10779523" y="2750539"/>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小</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31" name="グループ化 30">
            <a:extLst>
              <a:ext uri="{FF2B5EF4-FFF2-40B4-BE49-F238E27FC236}">
                <a16:creationId xmlns:a16="http://schemas.microsoft.com/office/drawing/2014/main" id="{AC29651D-DE67-2141-8A75-1F06152597D6}"/>
              </a:ext>
            </a:extLst>
          </p:cNvPr>
          <p:cNvGrpSpPr/>
          <p:nvPr/>
        </p:nvGrpSpPr>
        <p:grpSpPr>
          <a:xfrm>
            <a:off x="7803022" y="3684612"/>
            <a:ext cx="569961" cy="699913"/>
            <a:chOff x="11334206" y="2398810"/>
            <a:chExt cx="569961" cy="699913"/>
          </a:xfrm>
        </p:grpSpPr>
        <p:grpSp>
          <p:nvGrpSpPr>
            <p:cNvPr id="105" name="グループ化 104">
              <a:extLst>
                <a:ext uri="{FF2B5EF4-FFF2-40B4-BE49-F238E27FC236}">
                  <a16:creationId xmlns:a16="http://schemas.microsoft.com/office/drawing/2014/main" id="{FC88EAFD-0AEA-7D4E-ACC5-4011CCBB6BEA}"/>
                </a:ext>
              </a:extLst>
            </p:cNvPr>
            <p:cNvGrpSpPr/>
            <p:nvPr/>
          </p:nvGrpSpPr>
          <p:grpSpPr>
            <a:xfrm>
              <a:off x="11334206" y="2398810"/>
              <a:ext cx="536407" cy="571205"/>
              <a:chOff x="2511195" y="4560552"/>
              <a:chExt cx="960356" cy="1022656"/>
            </a:xfrm>
          </p:grpSpPr>
          <p:sp>
            <p:nvSpPr>
              <p:cNvPr id="106" name="正方形/長方形 105">
                <a:extLst>
                  <a:ext uri="{FF2B5EF4-FFF2-40B4-BE49-F238E27FC236}">
                    <a16:creationId xmlns:a16="http://schemas.microsoft.com/office/drawing/2014/main" id="{B6563483-68AF-9D4F-BAFD-848774D6E43A}"/>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7" name="正方形/長方形 106">
                <a:extLst>
                  <a:ext uri="{FF2B5EF4-FFF2-40B4-BE49-F238E27FC236}">
                    <a16:creationId xmlns:a16="http://schemas.microsoft.com/office/drawing/2014/main" id="{8C29450D-472F-2749-B675-9CB9D9729773}"/>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8" name="正方形/長方形 107">
                <a:extLst>
                  <a:ext uri="{FF2B5EF4-FFF2-40B4-BE49-F238E27FC236}">
                    <a16:creationId xmlns:a16="http://schemas.microsoft.com/office/drawing/2014/main" id="{FE19BF36-8267-B94B-A6AB-52F2D27CB8B5}"/>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09" name="正方形/長方形 108">
                <a:extLst>
                  <a:ext uri="{FF2B5EF4-FFF2-40B4-BE49-F238E27FC236}">
                    <a16:creationId xmlns:a16="http://schemas.microsoft.com/office/drawing/2014/main" id="{F491D078-5477-034C-96CB-61BCBA7F6294}"/>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0" name="正方形/長方形 109">
                <a:extLst>
                  <a:ext uri="{FF2B5EF4-FFF2-40B4-BE49-F238E27FC236}">
                    <a16:creationId xmlns:a16="http://schemas.microsoft.com/office/drawing/2014/main" id="{F37AD746-1643-E54B-A5E2-F9406ABAC65F}"/>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1" name="正方形/長方形 110">
                <a:extLst>
                  <a:ext uri="{FF2B5EF4-FFF2-40B4-BE49-F238E27FC236}">
                    <a16:creationId xmlns:a16="http://schemas.microsoft.com/office/drawing/2014/main" id="{51D4020D-1327-7B44-953C-5C84145E2C3C}"/>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12" name="図 111">
                <a:extLst>
                  <a:ext uri="{FF2B5EF4-FFF2-40B4-BE49-F238E27FC236}">
                    <a16:creationId xmlns:a16="http://schemas.microsoft.com/office/drawing/2014/main" id="{03FA489E-0F92-1F47-9B04-EA337F1C57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16" name="フローチャート: 他ページ結合子 115">
              <a:extLst>
                <a:ext uri="{FF2B5EF4-FFF2-40B4-BE49-F238E27FC236}">
                  <a16:creationId xmlns:a16="http://schemas.microsoft.com/office/drawing/2014/main" id="{39D549BD-9283-5D45-B1C5-1A57FF5F90F1}"/>
                </a:ext>
              </a:extLst>
            </p:cNvPr>
            <p:cNvSpPr/>
            <p:nvPr/>
          </p:nvSpPr>
          <p:spPr>
            <a:xfrm rot="16200000">
              <a:off x="11522051" y="2716608"/>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C</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sp>
        <p:nvSpPr>
          <p:cNvPr id="119" name="テキスト ボックス 118">
            <a:extLst>
              <a:ext uri="{FF2B5EF4-FFF2-40B4-BE49-F238E27FC236}">
                <a16:creationId xmlns:a16="http://schemas.microsoft.com/office/drawing/2014/main" id="{19CB0AD7-74F1-284E-97EE-EFDCC2F04A4B}"/>
              </a:ext>
            </a:extLst>
          </p:cNvPr>
          <p:cNvSpPr txBox="1"/>
          <p:nvPr/>
        </p:nvSpPr>
        <p:spPr>
          <a:xfrm>
            <a:off x="8682487" y="3784368"/>
            <a:ext cx="3087705" cy="523220"/>
          </a:xfrm>
          <a:prstGeom prst="rect">
            <a:avLst/>
          </a:prstGeom>
          <a:noFill/>
        </p:spPr>
        <p:txBody>
          <a:bodyPr wrap="none" rtlCol="0">
            <a:spAutoFit/>
          </a:bodyPr>
          <a:lstStyle/>
          <a:p>
            <a:r>
              <a:rPr kumimoji="1" lang="en-US" altLang="ja-JP" sz="2800" b="1" dirty="0">
                <a:solidFill>
                  <a:schemeClr val="tx2"/>
                </a:solidFill>
                <a:latin typeface="Meiryo UI" panose="020B0604030504040204" pitchFamily="34" charset="-128"/>
                <a:ea typeface="Meiryo UI" panose="020B0604030504040204" pitchFamily="34" charset="-128"/>
              </a:rPr>
              <a:t>9</a:t>
            </a:r>
            <a:r>
              <a:rPr kumimoji="1" lang="ja-JP" altLang="en-US" sz="2800" b="1">
                <a:solidFill>
                  <a:schemeClr val="tx2"/>
                </a:solidFill>
                <a:latin typeface="Meiryo UI" panose="020B0604030504040204" pitchFamily="34" charset="-128"/>
                <a:ea typeface="Meiryo UI" panose="020B0604030504040204" pitchFamily="34" charset="-128"/>
              </a:rPr>
              <a:t>等級、</a:t>
            </a:r>
            <a:r>
              <a:rPr kumimoji="1" lang="en-US" altLang="ja-JP" sz="2800" b="1" dirty="0">
                <a:solidFill>
                  <a:schemeClr val="tx2"/>
                </a:solidFill>
                <a:latin typeface="Meiryo UI" panose="020B0604030504040204" pitchFamily="34" charset="-128"/>
                <a:ea typeface="Meiryo UI" panose="020B0604030504040204" pitchFamily="34" charset="-128"/>
              </a:rPr>
              <a:t>36,000</a:t>
            </a:r>
            <a:r>
              <a:rPr kumimoji="1" lang="ja-JP" altLang="en-US" sz="2800" b="1">
                <a:solidFill>
                  <a:schemeClr val="tx2"/>
                </a:solidFill>
                <a:latin typeface="Meiryo UI" panose="020B0604030504040204" pitchFamily="34" charset="-128"/>
                <a:ea typeface="Meiryo UI" panose="020B0604030504040204" pitchFamily="34" charset="-128"/>
              </a:rPr>
              <a:t>枚</a:t>
            </a:r>
          </a:p>
        </p:txBody>
      </p:sp>
      <p:sp>
        <p:nvSpPr>
          <p:cNvPr id="120" name="テキスト ボックス 119">
            <a:extLst>
              <a:ext uri="{FF2B5EF4-FFF2-40B4-BE49-F238E27FC236}">
                <a16:creationId xmlns:a16="http://schemas.microsoft.com/office/drawing/2014/main" id="{92B8EC70-DC9F-E34C-A939-B57C529FB698}"/>
              </a:ext>
            </a:extLst>
          </p:cNvPr>
          <p:cNvSpPr txBox="1"/>
          <p:nvPr/>
        </p:nvSpPr>
        <p:spPr>
          <a:xfrm>
            <a:off x="7544724" y="1102538"/>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学習</a:t>
            </a:r>
            <a:endParaRPr kumimoji="1" lang="ja-JP" altLang="en-US" sz="2800" b="1">
              <a:solidFill>
                <a:schemeClr val="tx2"/>
              </a:solidFill>
              <a:latin typeface="Meiryo UI" panose="020B0604030504040204" pitchFamily="34" charset="-128"/>
              <a:ea typeface="Meiryo UI" panose="020B0604030504040204" pitchFamily="34" charset="-128"/>
            </a:endParaRPr>
          </a:p>
        </p:txBody>
      </p:sp>
      <p:sp>
        <p:nvSpPr>
          <p:cNvPr id="121" name="テキスト ボックス 120">
            <a:extLst>
              <a:ext uri="{FF2B5EF4-FFF2-40B4-BE49-F238E27FC236}">
                <a16:creationId xmlns:a16="http://schemas.microsoft.com/office/drawing/2014/main" id="{9A76FD64-7DA3-E14B-AB0B-3C578ECC5015}"/>
              </a:ext>
            </a:extLst>
          </p:cNvPr>
          <p:cNvSpPr txBox="1"/>
          <p:nvPr/>
        </p:nvSpPr>
        <p:spPr>
          <a:xfrm>
            <a:off x="7536160" y="4437112"/>
            <a:ext cx="718145" cy="430887"/>
          </a:xfrm>
          <a:prstGeom prst="rect">
            <a:avLst/>
          </a:prstGeom>
          <a:solidFill>
            <a:schemeClr val="bg1"/>
          </a:solidFill>
        </p:spPr>
        <p:txBody>
          <a:bodyPr wrap="none" lIns="0" tIns="0" rIns="0" bIns="0" rtlCol="0">
            <a:spAutoFit/>
          </a:bodyPr>
          <a:lstStyle/>
          <a:p>
            <a:r>
              <a:rPr lang="ja-JP" altLang="en-US" sz="2800" b="1">
                <a:solidFill>
                  <a:schemeClr val="tx2"/>
                </a:solidFill>
                <a:latin typeface="Meiryo UI" panose="020B0604030504040204" pitchFamily="34" charset="-128"/>
                <a:ea typeface="Meiryo UI" panose="020B0604030504040204" pitchFamily="34" charset="-128"/>
              </a:rPr>
              <a:t>検証</a:t>
            </a:r>
            <a:endParaRPr kumimoji="1" lang="ja-JP" altLang="en-US" sz="2800" b="1">
              <a:solidFill>
                <a:schemeClr val="tx2"/>
              </a:solidFill>
              <a:latin typeface="Meiryo UI" panose="020B0604030504040204" pitchFamily="34" charset="-128"/>
              <a:ea typeface="Meiryo UI" panose="020B0604030504040204" pitchFamily="34" charset="-128"/>
            </a:endParaRPr>
          </a:p>
        </p:txBody>
      </p:sp>
      <p:grpSp>
        <p:nvGrpSpPr>
          <p:cNvPr id="122" name="グループ化 121">
            <a:extLst>
              <a:ext uri="{FF2B5EF4-FFF2-40B4-BE49-F238E27FC236}">
                <a16:creationId xmlns:a16="http://schemas.microsoft.com/office/drawing/2014/main" id="{169EBF95-D6CE-4549-A284-E932BCA56268}"/>
              </a:ext>
            </a:extLst>
          </p:cNvPr>
          <p:cNvGrpSpPr/>
          <p:nvPr/>
        </p:nvGrpSpPr>
        <p:grpSpPr>
          <a:xfrm>
            <a:off x="10794326" y="1537272"/>
            <a:ext cx="536407" cy="733894"/>
            <a:chOff x="7921630" y="2435620"/>
            <a:chExt cx="536407" cy="733894"/>
          </a:xfrm>
        </p:grpSpPr>
        <p:grpSp>
          <p:nvGrpSpPr>
            <p:cNvPr id="123" name="グループ化 122">
              <a:extLst>
                <a:ext uri="{FF2B5EF4-FFF2-40B4-BE49-F238E27FC236}">
                  <a16:creationId xmlns:a16="http://schemas.microsoft.com/office/drawing/2014/main" id="{AF2B92CD-D508-E541-AA23-76DFA5F3C067}"/>
                </a:ext>
              </a:extLst>
            </p:cNvPr>
            <p:cNvGrpSpPr/>
            <p:nvPr/>
          </p:nvGrpSpPr>
          <p:grpSpPr>
            <a:xfrm>
              <a:off x="7921630" y="2435620"/>
              <a:ext cx="536407" cy="571205"/>
              <a:chOff x="2511195" y="4560552"/>
              <a:chExt cx="960356" cy="1022656"/>
            </a:xfrm>
          </p:grpSpPr>
          <p:sp>
            <p:nvSpPr>
              <p:cNvPr id="125" name="正方形/長方形 124">
                <a:extLst>
                  <a:ext uri="{FF2B5EF4-FFF2-40B4-BE49-F238E27FC236}">
                    <a16:creationId xmlns:a16="http://schemas.microsoft.com/office/drawing/2014/main" id="{8B5DE7FF-E0D1-8F41-8FE7-D621C9F4F50F}"/>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26" name="正方形/長方形 125">
                <a:extLst>
                  <a:ext uri="{FF2B5EF4-FFF2-40B4-BE49-F238E27FC236}">
                    <a16:creationId xmlns:a16="http://schemas.microsoft.com/office/drawing/2014/main" id="{3CCD9AF6-7186-DF4D-823E-5C4CB0C47196}"/>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27" name="正方形/長方形 126">
                <a:extLst>
                  <a:ext uri="{FF2B5EF4-FFF2-40B4-BE49-F238E27FC236}">
                    <a16:creationId xmlns:a16="http://schemas.microsoft.com/office/drawing/2014/main" id="{87FA2685-FA73-C049-AD08-2F16A2D7547F}"/>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28" name="正方形/長方形 127">
                <a:extLst>
                  <a:ext uri="{FF2B5EF4-FFF2-40B4-BE49-F238E27FC236}">
                    <a16:creationId xmlns:a16="http://schemas.microsoft.com/office/drawing/2014/main" id="{8A30A660-77BB-3B44-AA66-BB497F8C6000}"/>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29" name="正方形/長方形 128">
                <a:extLst>
                  <a:ext uri="{FF2B5EF4-FFF2-40B4-BE49-F238E27FC236}">
                    <a16:creationId xmlns:a16="http://schemas.microsoft.com/office/drawing/2014/main" id="{FCD49915-BCF5-E046-B500-FA216438B120}"/>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0" name="正方形/長方形 129">
                <a:extLst>
                  <a:ext uri="{FF2B5EF4-FFF2-40B4-BE49-F238E27FC236}">
                    <a16:creationId xmlns:a16="http://schemas.microsoft.com/office/drawing/2014/main" id="{745333F1-BC21-9948-9975-9C365AB4DD36}"/>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31" name="図 130">
                <a:extLst>
                  <a:ext uri="{FF2B5EF4-FFF2-40B4-BE49-F238E27FC236}">
                    <a16:creationId xmlns:a16="http://schemas.microsoft.com/office/drawing/2014/main" id="{FEF9E434-E84C-E14B-9E9A-03306C630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24" name="フローチャート: 他ページ結合子 123">
              <a:extLst>
                <a:ext uri="{FF2B5EF4-FFF2-40B4-BE49-F238E27FC236}">
                  <a16:creationId xmlns:a16="http://schemas.microsoft.com/office/drawing/2014/main" id="{AB122619-33F0-4449-850D-29C0DA792963}"/>
                </a:ext>
              </a:extLst>
            </p:cNvPr>
            <p:cNvSpPr/>
            <p:nvPr/>
          </p:nvSpPr>
          <p:spPr>
            <a:xfrm rot="16200000">
              <a:off x="8129799" y="2843650"/>
              <a:ext cx="221450" cy="430277"/>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kumimoji="1" lang="en-US" altLang="ja-JP" sz="1400" dirty="0">
                  <a:solidFill>
                    <a:srgbClr val="FF0000"/>
                  </a:solidFill>
                  <a:latin typeface="Meiryo UI" panose="020B0604030504040204" pitchFamily="34" charset="-128"/>
                  <a:ea typeface="Meiryo UI" panose="020B0604030504040204" pitchFamily="34" charset="-128"/>
                </a:rPr>
                <a:t>2S</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132" name="グループ化 131">
            <a:extLst>
              <a:ext uri="{FF2B5EF4-FFF2-40B4-BE49-F238E27FC236}">
                <a16:creationId xmlns:a16="http://schemas.microsoft.com/office/drawing/2014/main" id="{EA9A46AD-B6DD-DB45-AE09-A1D7D6CA29B4}"/>
              </a:ext>
            </a:extLst>
          </p:cNvPr>
          <p:cNvGrpSpPr/>
          <p:nvPr/>
        </p:nvGrpSpPr>
        <p:grpSpPr>
          <a:xfrm>
            <a:off x="7699273" y="2615164"/>
            <a:ext cx="555334" cy="752784"/>
            <a:chOff x="8684537" y="2422374"/>
            <a:chExt cx="555334" cy="752784"/>
          </a:xfrm>
        </p:grpSpPr>
        <p:grpSp>
          <p:nvGrpSpPr>
            <p:cNvPr id="133" name="グループ化 132">
              <a:extLst>
                <a:ext uri="{FF2B5EF4-FFF2-40B4-BE49-F238E27FC236}">
                  <a16:creationId xmlns:a16="http://schemas.microsoft.com/office/drawing/2014/main" id="{DAEAF33B-49DD-624D-8F63-5C0888573433}"/>
                </a:ext>
              </a:extLst>
            </p:cNvPr>
            <p:cNvGrpSpPr/>
            <p:nvPr/>
          </p:nvGrpSpPr>
          <p:grpSpPr>
            <a:xfrm>
              <a:off x="8684537" y="2422374"/>
              <a:ext cx="536407" cy="571205"/>
              <a:chOff x="2511195" y="4560552"/>
              <a:chExt cx="960356" cy="1022656"/>
            </a:xfrm>
          </p:grpSpPr>
          <p:sp>
            <p:nvSpPr>
              <p:cNvPr id="135" name="正方形/長方形 134">
                <a:extLst>
                  <a:ext uri="{FF2B5EF4-FFF2-40B4-BE49-F238E27FC236}">
                    <a16:creationId xmlns:a16="http://schemas.microsoft.com/office/drawing/2014/main" id="{E690A0B2-C9B0-3341-94D6-4215766F44B3}"/>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6" name="正方形/長方形 135">
                <a:extLst>
                  <a:ext uri="{FF2B5EF4-FFF2-40B4-BE49-F238E27FC236}">
                    <a16:creationId xmlns:a16="http://schemas.microsoft.com/office/drawing/2014/main" id="{80AD181A-EC91-2C4E-BC4C-77209FB71257}"/>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7" name="正方形/長方形 136">
                <a:extLst>
                  <a:ext uri="{FF2B5EF4-FFF2-40B4-BE49-F238E27FC236}">
                    <a16:creationId xmlns:a16="http://schemas.microsoft.com/office/drawing/2014/main" id="{4D946A64-991F-094E-89EB-1D93E357CF96}"/>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8" name="正方形/長方形 137">
                <a:extLst>
                  <a:ext uri="{FF2B5EF4-FFF2-40B4-BE49-F238E27FC236}">
                    <a16:creationId xmlns:a16="http://schemas.microsoft.com/office/drawing/2014/main" id="{A51BDE72-FC78-6D42-B4B8-5DA3B1387CB4}"/>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39" name="正方形/長方形 138">
                <a:extLst>
                  <a:ext uri="{FF2B5EF4-FFF2-40B4-BE49-F238E27FC236}">
                    <a16:creationId xmlns:a16="http://schemas.microsoft.com/office/drawing/2014/main" id="{25C6C678-4C1A-A24C-8664-D3842BF41CC5}"/>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40" name="正方形/長方形 139">
                <a:extLst>
                  <a:ext uri="{FF2B5EF4-FFF2-40B4-BE49-F238E27FC236}">
                    <a16:creationId xmlns:a16="http://schemas.microsoft.com/office/drawing/2014/main" id="{FAA99372-A3AE-4142-B351-A581853E755E}"/>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41" name="図 140">
                <a:extLst>
                  <a:ext uri="{FF2B5EF4-FFF2-40B4-BE49-F238E27FC236}">
                    <a16:creationId xmlns:a16="http://schemas.microsoft.com/office/drawing/2014/main" id="{51F671A6-2C9A-D14A-B134-7E98CE8BA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34" name="フローチャート: 他ページ結合子 133">
              <a:extLst>
                <a:ext uri="{FF2B5EF4-FFF2-40B4-BE49-F238E27FC236}">
                  <a16:creationId xmlns:a16="http://schemas.microsoft.com/office/drawing/2014/main" id="{48A10C9B-D1C0-3544-88CD-31753444AA20}"/>
                </a:ext>
              </a:extLst>
            </p:cNvPr>
            <p:cNvSpPr/>
            <p:nvPr/>
          </p:nvSpPr>
          <p:spPr>
            <a:xfrm rot="16200000">
              <a:off x="8857755" y="2793043"/>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大</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162" name="グループ化 161">
            <a:extLst>
              <a:ext uri="{FF2B5EF4-FFF2-40B4-BE49-F238E27FC236}">
                <a16:creationId xmlns:a16="http://schemas.microsoft.com/office/drawing/2014/main" id="{A589B746-5D0E-864D-9A7C-6EFF914E27E0}"/>
              </a:ext>
            </a:extLst>
          </p:cNvPr>
          <p:cNvGrpSpPr/>
          <p:nvPr/>
        </p:nvGrpSpPr>
        <p:grpSpPr>
          <a:xfrm>
            <a:off x="8446330" y="2536379"/>
            <a:ext cx="555334" cy="752784"/>
            <a:chOff x="8684537" y="2422374"/>
            <a:chExt cx="555334" cy="752784"/>
          </a:xfrm>
        </p:grpSpPr>
        <p:grpSp>
          <p:nvGrpSpPr>
            <p:cNvPr id="163" name="グループ化 162">
              <a:extLst>
                <a:ext uri="{FF2B5EF4-FFF2-40B4-BE49-F238E27FC236}">
                  <a16:creationId xmlns:a16="http://schemas.microsoft.com/office/drawing/2014/main" id="{7F26DF5A-765D-5D49-B81D-9824D43A8AE2}"/>
                </a:ext>
              </a:extLst>
            </p:cNvPr>
            <p:cNvGrpSpPr/>
            <p:nvPr/>
          </p:nvGrpSpPr>
          <p:grpSpPr>
            <a:xfrm>
              <a:off x="8684537" y="2422374"/>
              <a:ext cx="536407" cy="571205"/>
              <a:chOff x="2511195" y="4560552"/>
              <a:chExt cx="960356" cy="1022656"/>
            </a:xfrm>
          </p:grpSpPr>
          <p:sp>
            <p:nvSpPr>
              <p:cNvPr id="165" name="正方形/長方形 164">
                <a:extLst>
                  <a:ext uri="{FF2B5EF4-FFF2-40B4-BE49-F238E27FC236}">
                    <a16:creationId xmlns:a16="http://schemas.microsoft.com/office/drawing/2014/main" id="{DB0F2D13-D82B-4046-968F-EB22EE5C2A09}"/>
                  </a:ext>
                </a:extLst>
              </p:cNvPr>
              <p:cNvSpPr/>
              <p:nvPr/>
            </p:nvSpPr>
            <p:spPr>
              <a:xfrm>
                <a:off x="2758770" y="4560552"/>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6" name="正方形/長方形 165">
                <a:extLst>
                  <a:ext uri="{FF2B5EF4-FFF2-40B4-BE49-F238E27FC236}">
                    <a16:creationId xmlns:a16="http://schemas.microsoft.com/office/drawing/2014/main" id="{06671358-C735-E540-83C0-A7CEF1F8EDDD}"/>
                  </a:ext>
                </a:extLst>
              </p:cNvPr>
              <p:cNvSpPr/>
              <p:nvPr/>
            </p:nvSpPr>
            <p:spPr>
              <a:xfrm>
                <a:off x="2712333" y="4588001"/>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7" name="正方形/長方形 166">
                <a:extLst>
                  <a:ext uri="{FF2B5EF4-FFF2-40B4-BE49-F238E27FC236}">
                    <a16:creationId xmlns:a16="http://schemas.microsoft.com/office/drawing/2014/main" id="{F3767BB0-0194-8145-8D62-869370EA05BA}"/>
                  </a:ext>
                </a:extLst>
              </p:cNvPr>
              <p:cNvSpPr/>
              <p:nvPr/>
            </p:nvSpPr>
            <p:spPr>
              <a:xfrm>
                <a:off x="2665897" y="4615449"/>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8" name="正方形/長方形 167">
                <a:extLst>
                  <a:ext uri="{FF2B5EF4-FFF2-40B4-BE49-F238E27FC236}">
                    <a16:creationId xmlns:a16="http://schemas.microsoft.com/office/drawing/2014/main" id="{74ED693F-9D3A-FC47-A21B-38C9C93DC3A4}"/>
                  </a:ext>
                </a:extLst>
              </p:cNvPr>
              <p:cNvSpPr/>
              <p:nvPr/>
            </p:nvSpPr>
            <p:spPr>
              <a:xfrm>
                <a:off x="2619460" y="4642898"/>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69" name="正方形/長方形 168">
                <a:extLst>
                  <a:ext uri="{FF2B5EF4-FFF2-40B4-BE49-F238E27FC236}">
                    <a16:creationId xmlns:a16="http://schemas.microsoft.com/office/drawing/2014/main" id="{B671106B-7713-904D-8875-D94BAF331C36}"/>
                  </a:ext>
                </a:extLst>
              </p:cNvPr>
              <p:cNvSpPr/>
              <p:nvPr/>
            </p:nvSpPr>
            <p:spPr>
              <a:xfrm>
                <a:off x="2573023" y="4670346"/>
                <a:ext cx="712781"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70" name="正方形/長方形 169">
                <a:extLst>
                  <a:ext uri="{FF2B5EF4-FFF2-40B4-BE49-F238E27FC236}">
                    <a16:creationId xmlns:a16="http://schemas.microsoft.com/office/drawing/2014/main" id="{01C5C514-FB70-AD4C-86AD-36BA84733DF3}"/>
                  </a:ext>
                </a:extLst>
              </p:cNvPr>
              <p:cNvSpPr/>
              <p:nvPr/>
            </p:nvSpPr>
            <p:spPr>
              <a:xfrm>
                <a:off x="2511195" y="4709329"/>
                <a:ext cx="712780" cy="873879"/>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171" name="図 170">
                <a:extLst>
                  <a:ext uri="{FF2B5EF4-FFF2-40B4-BE49-F238E27FC236}">
                    <a16:creationId xmlns:a16="http://schemas.microsoft.com/office/drawing/2014/main" id="{3EAD72CF-BDBA-EC42-84D1-A4959D8F7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237" y="4765155"/>
                <a:ext cx="283388" cy="755704"/>
              </a:xfrm>
              <a:prstGeom prst="rect">
                <a:avLst/>
              </a:prstGeom>
            </p:spPr>
          </p:pic>
        </p:grpSp>
        <p:sp>
          <p:nvSpPr>
            <p:cNvPr id="164" name="フローチャート: 他ページ結合子 163">
              <a:extLst>
                <a:ext uri="{FF2B5EF4-FFF2-40B4-BE49-F238E27FC236}">
                  <a16:creationId xmlns:a16="http://schemas.microsoft.com/office/drawing/2014/main" id="{34750248-E908-AD45-AEA9-5A944FA91162}"/>
                </a:ext>
              </a:extLst>
            </p:cNvPr>
            <p:cNvSpPr/>
            <p:nvPr/>
          </p:nvSpPr>
          <p:spPr>
            <a:xfrm rot="16200000">
              <a:off x="8857755" y="2793043"/>
              <a:ext cx="243595" cy="520636"/>
            </a:xfrm>
            <a:prstGeom prst="flowChartOffpageConnector">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altLang="ja-JP" sz="1400" dirty="0">
                  <a:solidFill>
                    <a:srgbClr val="FF0000"/>
                  </a:solidFill>
                  <a:latin typeface="Meiryo UI" panose="020B0604030504040204" pitchFamily="34" charset="-128"/>
                  <a:ea typeface="Meiryo UI" panose="020B0604030504040204" pitchFamily="34" charset="-128"/>
                </a:rPr>
                <a:t>B</a:t>
              </a:r>
              <a:r>
                <a:rPr lang="ja-JP" altLang="en-US" sz="1400">
                  <a:solidFill>
                    <a:srgbClr val="FF0000"/>
                  </a:solidFill>
                  <a:latin typeface="Meiryo UI" panose="020B0604030504040204" pitchFamily="34" charset="-128"/>
                  <a:ea typeface="Meiryo UI" panose="020B0604030504040204" pitchFamily="34" charset="-128"/>
                </a:rPr>
                <a:t>中</a:t>
              </a:r>
              <a:endParaRPr kumimoji="1" lang="ja-JP" altLang="en-US" sz="1400" dirty="0">
                <a:solidFill>
                  <a:srgbClr val="FF0000"/>
                </a:solidFill>
                <a:latin typeface="Meiryo UI" panose="020B0604030504040204" pitchFamily="34" charset="-128"/>
                <a:ea typeface="Meiryo UI" panose="020B0604030504040204" pitchFamily="34" charset="-128"/>
              </a:endParaRPr>
            </a:p>
          </p:txBody>
        </p:sp>
      </p:grpSp>
      <p:grpSp>
        <p:nvGrpSpPr>
          <p:cNvPr id="9" name="グループ化 8">
            <a:extLst>
              <a:ext uri="{FF2B5EF4-FFF2-40B4-BE49-F238E27FC236}">
                <a16:creationId xmlns:a16="http://schemas.microsoft.com/office/drawing/2014/main" id="{96DEAF17-E51E-1642-B5C6-226F60ACE195}"/>
              </a:ext>
            </a:extLst>
          </p:cNvPr>
          <p:cNvGrpSpPr/>
          <p:nvPr/>
        </p:nvGrpSpPr>
        <p:grpSpPr>
          <a:xfrm>
            <a:off x="1085535" y="5517232"/>
            <a:ext cx="4446359" cy="950540"/>
            <a:chOff x="1085535" y="5805264"/>
            <a:chExt cx="4446359" cy="950540"/>
          </a:xfrm>
        </p:grpSpPr>
        <p:sp>
          <p:nvSpPr>
            <p:cNvPr id="2" name="角丸四角形 1">
              <a:extLst>
                <a:ext uri="{FF2B5EF4-FFF2-40B4-BE49-F238E27FC236}">
                  <a16:creationId xmlns:a16="http://schemas.microsoft.com/office/drawing/2014/main" id="{9EF7656F-186B-9540-A57B-CDF859817502}"/>
                </a:ext>
              </a:extLst>
            </p:cNvPr>
            <p:cNvSpPr/>
            <p:nvPr/>
          </p:nvSpPr>
          <p:spPr>
            <a:xfrm>
              <a:off x="1085535" y="5805264"/>
              <a:ext cx="4446359" cy="578882"/>
            </a:xfrm>
            <a:prstGeom prst="roundRect">
              <a:avLst/>
            </a:prstGeom>
            <a:solidFill>
              <a:schemeClr val="bg1"/>
            </a:solidFill>
            <a:ln>
              <a:solidFill>
                <a:srgbClr val="FF2600"/>
              </a:solidFill>
            </a:ln>
            <a:effectLst>
              <a:outerShdw blurRad="50800" dist="114300" dir="2700000" algn="tl" rotWithShape="0">
                <a:prstClr val="black">
                  <a:alpha val="30000"/>
                </a:prstClr>
              </a:outerShdw>
            </a:effectLst>
          </p:spPr>
          <p:txBody>
            <a:bodyPr wrap="none">
              <a:spAutoFit/>
            </a:bodyPr>
            <a:lstStyle/>
            <a:p>
              <a:r>
                <a:rPr lang="ja-JP" altLang="en-US" sz="2800" b="1">
                  <a:solidFill>
                    <a:srgbClr val="FF0000"/>
                  </a:solidFill>
                </a:rPr>
                <a:t>機械学習における学習方式</a:t>
              </a:r>
              <a:endParaRPr lang="en-US" altLang="ja-JP" sz="2800" b="1" dirty="0">
                <a:solidFill>
                  <a:srgbClr val="FF0000"/>
                </a:solidFill>
              </a:endParaRPr>
            </a:p>
          </p:txBody>
        </p:sp>
        <p:sp>
          <p:nvSpPr>
            <p:cNvPr id="8" name="下矢印 7">
              <a:extLst>
                <a:ext uri="{FF2B5EF4-FFF2-40B4-BE49-F238E27FC236}">
                  <a16:creationId xmlns:a16="http://schemas.microsoft.com/office/drawing/2014/main" id="{1DFB8AD7-357C-844F-A9D9-9C40E1D2C50B}"/>
                </a:ext>
              </a:extLst>
            </p:cNvPr>
            <p:cNvSpPr/>
            <p:nvPr/>
          </p:nvSpPr>
          <p:spPr>
            <a:xfrm>
              <a:off x="2307575" y="6398199"/>
              <a:ext cx="2338280" cy="357605"/>
            </a:xfrm>
            <a:prstGeom prst="down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18" name="フッター プレースホルダー 3">
            <a:extLst>
              <a:ext uri="{FF2B5EF4-FFF2-40B4-BE49-F238E27FC236}">
                <a16:creationId xmlns:a16="http://schemas.microsoft.com/office/drawing/2014/main" id="{68829C56-4AA4-3A41-A064-7F20D221B91F}"/>
              </a:ext>
            </a:extLst>
          </p:cNvPr>
          <p:cNvSpPr txBox="1">
            <a:spLocks/>
          </p:cNvSpPr>
          <p:nvPr/>
        </p:nvSpPr>
        <p:spPr>
          <a:xfrm>
            <a:off x="9863153" y="685473"/>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21781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148245" y="1215601"/>
            <a:ext cx="6924419" cy="5388072"/>
          </a:xfrm>
        </p:spPr>
        <p:txBody>
          <a:bodyPr>
            <a:normAutofit/>
          </a:bodyPr>
          <a:lstStyle/>
          <a:p>
            <a:r>
              <a:rPr lang="ja-JP" altLang="en-US"/>
              <a:t>教師あり学習</a:t>
            </a:r>
            <a:endParaRPr lang="en-US" altLang="ja-JP" dirty="0"/>
          </a:p>
          <a:p>
            <a:pPr lvl="1"/>
            <a:r>
              <a:rPr lang="en-US" altLang="ja-JP" dirty="0"/>
              <a:t>(</a:t>
            </a:r>
            <a:r>
              <a:rPr lang="ja-JP" altLang="en-US"/>
              <a:t>動物写真⇔動物名</a:t>
            </a:r>
            <a:r>
              <a:rPr lang="en-US" altLang="ja-JP" dirty="0"/>
              <a:t>)</a:t>
            </a:r>
            <a:r>
              <a:rPr lang="ja-JP" altLang="en-US"/>
              <a:t>　</a:t>
            </a:r>
            <a:endParaRPr lang="en-US" altLang="ja-JP" dirty="0"/>
          </a:p>
          <a:p>
            <a:pPr marL="457200" lvl="1" indent="0">
              <a:buNone/>
            </a:pPr>
            <a:r>
              <a:rPr lang="ja-JP" altLang="en-US"/>
              <a:t>　　　⇨　ある写真の動物名を特定</a:t>
            </a:r>
            <a:endParaRPr lang="en-US" altLang="ja-JP" dirty="0"/>
          </a:p>
          <a:p>
            <a:pPr lvl="2"/>
            <a:endParaRPr lang="en-US" altLang="ja-JP" dirty="0"/>
          </a:p>
          <a:p>
            <a:r>
              <a:rPr lang="ja-JP" altLang="en-US"/>
              <a:t>教師なし学習</a:t>
            </a:r>
            <a:endParaRPr lang="en-US" altLang="ja-JP" dirty="0"/>
          </a:p>
          <a:p>
            <a:pPr lvl="1"/>
            <a:r>
              <a:rPr lang="ja-JP" altLang="en-US"/>
              <a:t>ユーザの購買情報　</a:t>
            </a:r>
            <a:endParaRPr lang="en-US" altLang="ja-JP" dirty="0"/>
          </a:p>
          <a:p>
            <a:pPr marL="457200" lvl="1" indent="0">
              <a:buNone/>
            </a:pPr>
            <a:r>
              <a:rPr lang="ja-JP" altLang="en-US"/>
              <a:t>　　　⇨　ユーザをグループ分け</a:t>
            </a:r>
            <a:endParaRPr lang="en-US" altLang="ja-JP" dirty="0"/>
          </a:p>
          <a:p>
            <a:pPr lvl="2"/>
            <a:endParaRPr lang="en-US" altLang="ja-JP" dirty="0"/>
          </a:p>
          <a:p>
            <a:r>
              <a:rPr lang="ja-JP" altLang="en-US"/>
              <a:t>強化学習</a:t>
            </a:r>
            <a:endParaRPr lang="en-US" altLang="ja-JP" dirty="0"/>
          </a:p>
          <a:p>
            <a:pPr lvl="1"/>
            <a:r>
              <a:rPr lang="ja-JP" altLang="en-US"/>
              <a:t>将棋で大量の棋譜から勝つための打ち手</a:t>
            </a:r>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grpSp>
        <p:nvGrpSpPr>
          <p:cNvPr id="90" name="グループ化 89">
            <a:extLst>
              <a:ext uri="{FF2B5EF4-FFF2-40B4-BE49-F238E27FC236}">
                <a16:creationId xmlns:a16="http://schemas.microsoft.com/office/drawing/2014/main" id="{7F389AF7-63C7-3341-8522-11079C5C1162}"/>
              </a:ext>
            </a:extLst>
          </p:cNvPr>
          <p:cNvGrpSpPr/>
          <p:nvPr/>
        </p:nvGrpSpPr>
        <p:grpSpPr>
          <a:xfrm>
            <a:off x="675255" y="980728"/>
            <a:ext cx="3987697" cy="5513533"/>
            <a:chOff x="7088048" y="365422"/>
            <a:chExt cx="4704978" cy="6505272"/>
          </a:xfrm>
        </p:grpSpPr>
        <p:sp>
          <p:nvSpPr>
            <p:cNvPr id="81" name="雲形吹き出し 80">
              <a:extLst>
                <a:ext uri="{FF2B5EF4-FFF2-40B4-BE49-F238E27FC236}">
                  <a16:creationId xmlns:a16="http://schemas.microsoft.com/office/drawing/2014/main" id="{6F204458-3D28-E245-8548-35C8C71A5F61}"/>
                </a:ext>
              </a:extLst>
            </p:cNvPr>
            <p:cNvSpPr/>
            <p:nvPr/>
          </p:nvSpPr>
          <p:spPr>
            <a:xfrm>
              <a:off x="7752184" y="365422"/>
              <a:ext cx="4032449" cy="3005642"/>
            </a:xfrm>
            <a:prstGeom prst="cloudCallout">
              <a:avLst>
                <a:gd name="adj1" fmla="val -618"/>
                <a:gd name="adj2" fmla="val 51115"/>
              </a:avLst>
            </a:prstGeom>
            <a:solidFill>
              <a:schemeClr val="bg1"/>
            </a:solidFill>
            <a:ln w="57150">
              <a:solidFill>
                <a:srgbClr val="FFC000"/>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0" name="図 49">
              <a:extLst>
                <a:ext uri="{FF2B5EF4-FFF2-40B4-BE49-F238E27FC236}">
                  <a16:creationId xmlns:a16="http://schemas.microsoft.com/office/drawing/2014/main" id="{376E75EC-6B23-564C-8190-E709EC2196B7}"/>
                </a:ext>
              </a:extLst>
            </p:cNvPr>
            <p:cNvPicPr>
              <a:picLocks noChangeAspect="1"/>
            </p:cNvPicPr>
            <p:nvPr/>
          </p:nvPicPr>
          <p:blipFill rotWithShape="1">
            <a:blip r:embed="rId3">
              <a:extLst>
                <a:ext uri="{28A0092B-C50C-407E-A947-70E740481C1C}">
                  <a14:useLocalDpi xmlns:a14="http://schemas.microsoft.com/office/drawing/2010/main" val="0"/>
                </a:ext>
              </a:extLst>
            </a:blip>
            <a:srcRect l="4646" t="3669" r="44481" b="38450"/>
            <a:stretch/>
          </p:blipFill>
          <p:spPr>
            <a:xfrm flipH="1">
              <a:off x="9631219" y="3140968"/>
              <a:ext cx="1292299" cy="1391288"/>
            </a:xfrm>
            <a:prstGeom prst="rect">
              <a:avLst/>
            </a:prstGeom>
          </p:spPr>
        </p:pic>
        <p:grpSp>
          <p:nvGrpSpPr>
            <p:cNvPr id="80" name="グループ化 79">
              <a:extLst>
                <a:ext uri="{FF2B5EF4-FFF2-40B4-BE49-F238E27FC236}">
                  <a16:creationId xmlns:a16="http://schemas.microsoft.com/office/drawing/2014/main" id="{D4C5D87A-498F-E64C-9E97-0735B9C9E71C}"/>
                </a:ext>
              </a:extLst>
            </p:cNvPr>
            <p:cNvGrpSpPr/>
            <p:nvPr/>
          </p:nvGrpSpPr>
          <p:grpSpPr>
            <a:xfrm rot="21256997">
              <a:off x="8070612" y="1417322"/>
              <a:ext cx="1481773" cy="1391288"/>
              <a:chOff x="8077287" y="2037712"/>
              <a:chExt cx="1481773" cy="1391288"/>
            </a:xfrm>
          </p:grpSpPr>
          <p:grpSp>
            <p:nvGrpSpPr>
              <p:cNvPr id="58" name="グループ化 57">
                <a:extLst>
                  <a:ext uri="{FF2B5EF4-FFF2-40B4-BE49-F238E27FC236}">
                    <a16:creationId xmlns:a16="http://schemas.microsoft.com/office/drawing/2014/main" id="{2682D621-00A0-2842-84EC-1C074B3C9209}"/>
                  </a:ext>
                </a:extLst>
              </p:cNvPr>
              <p:cNvGrpSpPr/>
              <p:nvPr/>
            </p:nvGrpSpPr>
            <p:grpSpPr>
              <a:xfrm>
                <a:off x="8077287" y="2037712"/>
                <a:ext cx="1481773" cy="1391288"/>
                <a:chOff x="10521838" y="1275170"/>
                <a:chExt cx="1517299" cy="1295131"/>
              </a:xfrm>
            </p:grpSpPr>
            <p:sp>
              <p:nvSpPr>
                <p:cNvPr id="59" name="正方形/長方形 58">
                  <a:extLst>
                    <a:ext uri="{FF2B5EF4-FFF2-40B4-BE49-F238E27FC236}">
                      <a16:creationId xmlns:a16="http://schemas.microsoft.com/office/drawing/2014/main" id="{B752AA6C-9971-3C47-9571-7C273D379013}"/>
                    </a:ext>
                  </a:extLst>
                </p:cNvPr>
                <p:cNvSpPr/>
                <p:nvPr/>
              </p:nvSpPr>
              <p:spPr>
                <a:xfrm>
                  <a:off x="10790999" y="127517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0" name="正方形/長方形 59">
                  <a:extLst>
                    <a:ext uri="{FF2B5EF4-FFF2-40B4-BE49-F238E27FC236}">
                      <a16:creationId xmlns:a16="http://schemas.microsoft.com/office/drawing/2014/main" id="{5BF6B4B5-F005-CE45-B282-B28D919B2787}"/>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1" name="正方形/長方形 60">
                  <a:extLst>
                    <a:ext uri="{FF2B5EF4-FFF2-40B4-BE49-F238E27FC236}">
                      <a16:creationId xmlns:a16="http://schemas.microsoft.com/office/drawing/2014/main" id="{7D8B2E6E-699D-B143-88A3-DB8E4B3C137E}"/>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2" name="正方形/長方形 61">
                  <a:extLst>
                    <a:ext uri="{FF2B5EF4-FFF2-40B4-BE49-F238E27FC236}">
                      <a16:creationId xmlns:a16="http://schemas.microsoft.com/office/drawing/2014/main" id="{78ACF662-7B46-3C43-968C-29F1E1EF7BA8}"/>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3" name="正方形/長方形 62">
                  <a:extLst>
                    <a:ext uri="{FF2B5EF4-FFF2-40B4-BE49-F238E27FC236}">
                      <a16:creationId xmlns:a16="http://schemas.microsoft.com/office/drawing/2014/main" id="{5A5953CC-53EA-0E47-B6DF-57DB60054F49}"/>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64" name="図 63">
                <a:extLst>
                  <a:ext uri="{FF2B5EF4-FFF2-40B4-BE49-F238E27FC236}">
                    <a16:creationId xmlns:a16="http://schemas.microsoft.com/office/drawing/2014/main" id="{D07E7612-0EBB-8C44-A0FC-145674C73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54377" y="2384032"/>
                <a:ext cx="1041619" cy="995530"/>
              </a:xfrm>
              <a:prstGeom prst="rect">
                <a:avLst/>
              </a:prstGeom>
            </p:spPr>
          </p:pic>
        </p:grpSp>
        <p:grpSp>
          <p:nvGrpSpPr>
            <p:cNvPr id="79" name="グループ化 78">
              <a:extLst>
                <a:ext uri="{FF2B5EF4-FFF2-40B4-BE49-F238E27FC236}">
                  <a16:creationId xmlns:a16="http://schemas.microsoft.com/office/drawing/2014/main" id="{800FF461-18A6-124E-92D3-09A1F92B79C9}"/>
                </a:ext>
              </a:extLst>
            </p:cNvPr>
            <p:cNvGrpSpPr/>
            <p:nvPr/>
          </p:nvGrpSpPr>
          <p:grpSpPr>
            <a:xfrm>
              <a:off x="8904312" y="858335"/>
              <a:ext cx="1481773" cy="1418537"/>
              <a:chOff x="9019914" y="729812"/>
              <a:chExt cx="1481773" cy="1418537"/>
            </a:xfrm>
          </p:grpSpPr>
          <p:grpSp>
            <p:nvGrpSpPr>
              <p:cNvPr id="66" name="グループ化 65">
                <a:extLst>
                  <a:ext uri="{FF2B5EF4-FFF2-40B4-BE49-F238E27FC236}">
                    <a16:creationId xmlns:a16="http://schemas.microsoft.com/office/drawing/2014/main" id="{7C490D28-E8FD-154D-BD69-BE1E59F39A8A}"/>
                  </a:ext>
                </a:extLst>
              </p:cNvPr>
              <p:cNvGrpSpPr/>
              <p:nvPr/>
            </p:nvGrpSpPr>
            <p:grpSpPr>
              <a:xfrm>
                <a:off x="9019914" y="729812"/>
                <a:ext cx="1481773" cy="1391288"/>
                <a:chOff x="10521838" y="1275170"/>
                <a:chExt cx="1517299" cy="1295131"/>
              </a:xfrm>
            </p:grpSpPr>
            <p:sp>
              <p:nvSpPr>
                <p:cNvPr id="67" name="正方形/長方形 66">
                  <a:extLst>
                    <a:ext uri="{FF2B5EF4-FFF2-40B4-BE49-F238E27FC236}">
                      <a16:creationId xmlns:a16="http://schemas.microsoft.com/office/drawing/2014/main" id="{EE8A0A84-B214-8E46-BFBB-7953AADA0305}"/>
                    </a:ext>
                  </a:extLst>
                </p:cNvPr>
                <p:cNvSpPr/>
                <p:nvPr/>
              </p:nvSpPr>
              <p:spPr>
                <a:xfrm>
                  <a:off x="10790999" y="127517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8" name="正方形/長方形 67">
                  <a:extLst>
                    <a:ext uri="{FF2B5EF4-FFF2-40B4-BE49-F238E27FC236}">
                      <a16:creationId xmlns:a16="http://schemas.microsoft.com/office/drawing/2014/main" id="{2350A3F3-D077-9444-986A-7EF158D723C4}"/>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9" name="正方形/長方形 68">
                  <a:extLst>
                    <a:ext uri="{FF2B5EF4-FFF2-40B4-BE49-F238E27FC236}">
                      <a16:creationId xmlns:a16="http://schemas.microsoft.com/office/drawing/2014/main" id="{51AED0CE-D26E-0945-801F-62D14A071027}"/>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0" name="正方形/長方形 69">
                  <a:extLst>
                    <a:ext uri="{FF2B5EF4-FFF2-40B4-BE49-F238E27FC236}">
                      <a16:creationId xmlns:a16="http://schemas.microsoft.com/office/drawing/2014/main" id="{9DA16CB0-A70F-534C-87AF-8AFDAE835D2C}"/>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1" name="正方形/長方形 70">
                  <a:extLst>
                    <a:ext uri="{FF2B5EF4-FFF2-40B4-BE49-F238E27FC236}">
                      <a16:creationId xmlns:a16="http://schemas.microsoft.com/office/drawing/2014/main" id="{F22766C5-C6CE-924D-8F61-9B228817AF3E}"/>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1" name="図 10">
                <a:extLst>
                  <a:ext uri="{FF2B5EF4-FFF2-40B4-BE49-F238E27FC236}">
                    <a16:creationId xmlns:a16="http://schemas.microsoft.com/office/drawing/2014/main" id="{AC49E19B-7F41-EC4C-9103-7F47BFBBB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382" y="929435"/>
                <a:ext cx="1218914" cy="1218914"/>
              </a:xfrm>
              <a:prstGeom prst="rect">
                <a:avLst/>
              </a:prstGeom>
            </p:spPr>
          </p:pic>
        </p:grpSp>
        <p:grpSp>
          <p:nvGrpSpPr>
            <p:cNvPr id="78" name="グループ化 77">
              <a:extLst>
                <a:ext uri="{FF2B5EF4-FFF2-40B4-BE49-F238E27FC236}">
                  <a16:creationId xmlns:a16="http://schemas.microsoft.com/office/drawing/2014/main" id="{B39406EE-E2E2-0146-B528-0A3EF9E720AB}"/>
                </a:ext>
              </a:extLst>
            </p:cNvPr>
            <p:cNvGrpSpPr/>
            <p:nvPr/>
          </p:nvGrpSpPr>
          <p:grpSpPr>
            <a:xfrm rot="590528">
              <a:off x="9952692" y="1382052"/>
              <a:ext cx="1559579" cy="1447936"/>
              <a:chOff x="10440333" y="1329147"/>
              <a:chExt cx="1559579" cy="1447936"/>
            </a:xfrm>
          </p:grpSpPr>
          <p:grpSp>
            <p:nvGrpSpPr>
              <p:cNvPr id="72" name="グループ化 71">
                <a:extLst>
                  <a:ext uri="{FF2B5EF4-FFF2-40B4-BE49-F238E27FC236}">
                    <a16:creationId xmlns:a16="http://schemas.microsoft.com/office/drawing/2014/main" id="{21E98006-B095-E844-B157-7ACCC58C33D9}"/>
                  </a:ext>
                </a:extLst>
              </p:cNvPr>
              <p:cNvGrpSpPr/>
              <p:nvPr/>
            </p:nvGrpSpPr>
            <p:grpSpPr>
              <a:xfrm>
                <a:off x="10518139" y="1329147"/>
                <a:ext cx="1481773" cy="1391288"/>
                <a:chOff x="10521838" y="1275170"/>
                <a:chExt cx="1517299" cy="1295131"/>
              </a:xfrm>
            </p:grpSpPr>
            <p:sp>
              <p:nvSpPr>
                <p:cNvPr id="73" name="正方形/長方形 72">
                  <a:extLst>
                    <a:ext uri="{FF2B5EF4-FFF2-40B4-BE49-F238E27FC236}">
                      <a16:creationId xmlns:a16="http://schemas.microsoft.com/office/drawing/2014/main" id="{0D484440-79AD-064B-AD2A-B02B2D0DDC98}"/>
                    </a:ext>
                  </a:extLst>
                </p:cNvPr>
                <p:cNvSpPr/>
                <p:nvPr/>
              </p:nvSpPr>
              <p:spPr>
                <a:xfrm>
                  <a:off x="10790999" y="127517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4" name="正方形/長方形 73">
                  <a:extLst>
                    <a:ext uri="{FF2B5EF4-FFF2-40B4-BE49-F238E27FC236}">
                      <a16:creationId xmlns:a16="http://schemas.microsoft.com/office/drawing/2014/main" id="{733208EF-9244-9345-A80B-34D96E369DD6}"/>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5" name="正方形/長方形 74">
                  <a:extLst>
                    <a:ext uri="{FF2B5EF4-FFF2-40B4-BE49-F238E27FC236}">
                      <a16:creationId xmlns:a16="http://schemas.microsoft.com/office/drawing/2014/main" id="{2AF08709-8C1E-B34B-B904-0DBE9BA1D50E}"/>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6" name="正方形/長方形 75">
                  <a:extLst>
                    <a:ext uri="{FF2B5EF4-FFF2-40B4-BE49-F238E27FC236}">
                      <a16:creationId xmlns:a16="http://schemas.microsoft.com/office/drawing/2014/main" id="{0235E26C-6022-AD48-B29F-0841042D4CE8}"/>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77" name="正方形/長方形 76">
                  <a:extLst>
                    <a:ext uri="{FF2B5EF4-FFF2-40B4-BE49-F238E27FC236}">
                      <a16:creationId xmlns:a16="http://schemas.microsoft.com/office/drawing/2014/main" id="{6967A004-4EBE-D147-8A19-3CE282B2D9E1}"/>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6" name="図 15">
                <a:extLst>
                  <a:ext uri="{FF2B5EF4-FFF2-40B4-BE49-F238E27FC236}">
                    <a16:creationId xmlns:a16="http://schemas.microsoft.com/office/drawing/2014/main" id="{969DF5FA-3E28-5C4F-BCBB-839D0E480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40333" y="1484784"/>
                <a:ext cx="1292299" cy="1292299"/>
              </a:xfrm>
              <a:prstGeom prst="rect">
                <a:avLst/>
              </a:prstGeom>
            </p:spPr>
          </p:pic>
        </p:grpSp>
        <p:sp>
          <p:nvSpPr>
            <p:cNvPr id="82" name="テキスト ボックス 81">
              <a:extLst>
                <a:ext uri="{FF2B5EF4-FFF2-40B4-BE49-F238E27FC236}">
                  <a16:creationId xmlns:a16="http://schemas.microsoft.com/office/drawing/2014/main" id="{ABFC7FCF-1BA8-1B4F-85D3-3BFB1BB65396}"/>
                </a:ext>
              </a:extLst>
            </p:cNvPr>
            <p:cNvSpPr txBox="1"/>
            <p:nvPr/>
          </p:nvSpPr>
          <p:spPr>
            <a:xfrm>
              <a:off x="7088048" y="539969"/>
              <a:ext cx="2765139" cy="581020"/>
            </a:xfrm>
            <a:prstGeom prst="rect">
              <a:avLst/>
            </a:prstGeom>
            <a:solidFill>
              <a:schemeClr val="bg1"/>
            </a:solidFill>
          </p:spPr>
          <p:txBody>
            <a:bodyPr wrap="none" lIns="0" tIns="0" rIns="0" bIns="0" rtlCol="0">
              <a:spAutoFit/>
            </a:bodyPr>
            <a:lstStyle/>
            <a:p>
              <a:r>
                <a:rPr kumimoji="1" lang="en-US" altLang="ja-JP" sz="3200" b="1" dirty="0">
                  <a:solidFill>
                    <a:srgbClr val="FF0000"/>
                  </a:solidFill>
                </a:rPr>
                <a:t>①</a:t>
              </a:r>
              <a:r>
                <a:rPr kumimoji="1" lang="ja-JP" altLang="en-US" sz="3200" b="1">
                  <a:solidFill>
                    <a:srgbClr val="FF0000"/>
                  </a:solidFill>
                </a:rPr>
                <a:t>データ収集</a:t>
              </a:r>
            </a:p>
          </p:txBody>
        </p:sp>
        <p:sp>
          <p:nvSpPr>
            <p:cNvPr id="84" name="テキスト ボックス 83">
              <a:extLst>
                <a:ext uri="{FF2B5EF4-FFF2-40B4-BE49-F238E27FC236}">
                  <a16:creationId xmlns:a16="http://schemas.microsoft.com/office/drawing/2014/main" id="{3F0764D9-D06A-F441-A54A-6F6B34981AC0}"/>
                </a:ext>
              </a:extLst>
            </p:cNvPr>
            <p:cNvSpPr txBox="1"/>
            <p:nvPr/>
          </p:nvSpPr>
          <p:spPr>
            <a:xfrm>
              <a:off x="7641885" y="5784836"/>
              <a:ext cx="1458224" cy="581020"/>
            </a:xfrm>
            <a:prstGeom prst="rect">
              <a:avLst/>
            </a:prstGeom>
            <a:solidFill>
              <a:schemeClr val="bg1"/>
            </a:solidFill>
          </p:spPr>
          <p:txBody>
            <a:bodyPr wrap="none" lIns="0" tIns="0" rIns="0" bIns="0" rtlCol="0">
              <a:spAutoFit/>
            </a:bodyPr>
            <a:lstStyle/>
            <a:p>
              <a:r>
                <a:rPr lang="ja-JP" altLang="en-US" sz="3200" b="1">
                  <a:solidFill>
                    <a:srgbClr val="FF0000"/>
                  </a:solidFill>
                </a:rPr>
                <a:t>③予測</a:t>
              </a:r>
              <a:endParaRPr kumimoji="1" lang="en-US" altLang="ja-JP" sz="3200" b="1" dirty="0">
                <a:solidFill>
                  <a:srgbClr val="FF0000"/>
                </a:solidFill>
              </a:endParaRPr>
            </a:p>
          </p:txBody>
        </p:sp>
        <p:sp>
          <p:nvSpPr>
            <p:cNvPr id="86" name="環状矢印 85">
              <a:extLst>
                <a:ext uri="{FF2B5EF4-FFF2-40B4-BE49-F238E27FC236}">
                  <a16:creationId xmlns:a16="http://schemas.microsoft.com/office/drawing/2014/main" id="{40E2C3C9-634F-3141-ACC5-971A8FC20686}"/>
                </a:ext>
              </a:extLst>
            </p:cNvPr>
            <p:cNvSpPr/>
            <p:nvPr/>
          </p:nvSpPr>
          <p:spPr>
            <a:xfrm rot="12783406">
              <a:off x="8487996" y="3646650"/>
              <a:ext cx="1134770" cy="1134770"/>
            </a:xfrm>
            <a:prstGeom prst="circularArrow">
              <a:avLst>
                <a:gd name="adj1" fmla="val 15398"/>
                <a:gd name="adj2" fmla="val 1566919"/>
                <a:gd name="adj3" fmla="val 19429899"/>
                <a:gd name="adj4" fmla="val 1872040"/>
                <a:gd name="adj5" fmla="val 1784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9" name="下矢印 88">
              <a:extLst>
                <a:ext uri="{FF2B5EF4-FFF2-40B4-BE49-F238E27FC236}">
                  <a16:creationId xmlns:a16="http://schemas.microsoft.com/office/drawing/2014/main" id="{5A7A3C8A-BA01-314C-947D-C49FCCDFD184}"/>
                </a:ext>
              </a:extLst>
            </p:cNvPr>
            <p:cNvSpPr/>
            <p:nvPr/>
          </p:nvSpPr>
          <p:spPr>
            <a:xfrm>
              <a:off x="9620737" y="5276671"/>
              <a:ext cx="1326933" cy="384577"/>
            </a:xfrm>
            <a:prstGeom prst="downArrow">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8" name="星 32 87">
              <a:extLst>
                <a:ext uri="{FF2B5EF4-FFF2-40B4-BE49-F238E27FC236}">
                  <a16:creationId xmlns:a16="http://schemas.microsoft.com/office/drawing/2014/main" id="{D4BD861B-2371-0F4D-970F-F65146F62723}"/>
                </a:ext>
              </a:extLst>
            </p:cNvPr>
            <p:cNvSpPr/>
            <p:nvPr/>
          </p:nvSpPr>
          <p:spPr>
            <a:xfrm>
              <a:off x="9639082" y="5589240"/>
              <a:ext cx="1281454" cy="1281454"/>
            </a:xfrm>
            <a:prstGeom prst="star32">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6000" b="1">
                  <a:solidFill>
                    <a:srgbClr val="FF0000"/>
                  </a:solidFill>
                  <a:latin typeface="Meiryo UI" panose="020B0604030504040204" pitchFamily="34" charset="-128"/>
                  <a:ea typeface="Meiryo UI" panose="020B0604030504040204" pitchFamily="34" charset="-128"/>
                </a:rPr>
                <a:t>？</a:t>
              </a:r>
              <a:endParaRPr kumimoji="1" lang="ja-JP" altLang="en-US" sz="6000" b="1" dirty="0">
                <a:solidFill>
                  <a:srgbClr val="FF0000"/>
                </a:solidFill>
                <a:latin typeface="Meiryo UI" panose="020B0604030504040204" pitchFamily="34" charset="-128"/>
                <a:ea typeface="Meiryo UI" panose="020B0604030504040204" pitchFamily="34" charset="-128"/>
              </a:endParaRPr>
            </a:p>
          </p:txBody>
        </p:sp>
        <p:sp>
          <p:nvSpPr>
            <p:cNvPr id="83" name="テキスト ボックス 82">
              <a:extLst>
                <a:ext uri="{FF2B5EF4-FFF2-40B4-BE49-F238E27FC236}">
                  <a16:creationId xmlns:a16="http://schemas.microsoft.com/office/drawing/2014/main" id="{EFF41B98-02D5-C043-93C4-109C7212E967}"/>
                </a:ext>
              </a:extLst>
            </p:cNvPr>
            <p:cNvSpPr txBox="1"/>
            <p:nvPr/>
          </p:nvSpPr>
          <p:spPr>
            <a:xfrm>
              <a:off x="7475400" y="3459382"/>
              <a:ext cx="1458224" cy="581020"/>
            </a:xfrm>
            <a:prstGeom prst="rect">
              <a:avLst/>
            </a:prstGeom>
            <a:solidFill>
              <a:schemeClr val="bg1"/>
            </a:solidFill>
          </p:spPr>
          <p:txBody>
            <a:bodyPr wrap="none" lIns="0" tIns="0" rIns="0" bIns="0" rtlCol="0">
              <a:spAutoFit/>
            </a:bodyPr>
            <a:lstStyle/>
            <a:p>
              <a:r>
                <a:rPr kumimoji="1" lang="en-US" altLang="ja-JP" sz="3200" b="1" dirty="0">
                  <a:solidFill>
                    <a:srgbClr val="FF0000"/>
                  </a:solidFill>
                </a:rPr>
                <a:t>②</a:t>
              </a:r>
              <a:r>
                <a:rPr kumimoji="1" lang="ja-JP" altLang="en-US" sz="3200" b="1">
                  <a:solidFill>
                    <a:srgbClr val="FF0000"/>
                  </a:solidFill>
                </a:rPr>
                <a:t>学習</a:t>
              </a:r>
              <a:endParaRPr kumimoji="1" lang="en-US" altLang="ja-JP" sz="3200" b="1" dirty="0">
                <a:solidFill>
                  <a:srgbClr val="FF0000"/>
                </a:solidFill>
              </a:endParaRPr>
            </a:p>
          </p:txBody>
        </p:sp>
        <p:sp>
          <p:nvSpPr>
            <p:cNvPr id="87" name="テキスト ボックス 86">
              <a:extLst>
                <a:ext uri="{FF2B5EF4-FFF2-40B4-BE49-F238E27FC236}">
                  <a16:creationId xmlns:a16="http://schemas.microsoft.com/office/drawing/2014/main" id="{65E68073-0DAD-0C4C-AC57-132E4B268566}"/>
                </a:ext>
              </a:extLst>
            </p:cNvPr>
            <p:cNvSpPr txBox="1"/>
            <p:nvPr/>
          </p:nvSpPr>
          <p:spPr>
            <a:xfrm>
              <a:off x="9114216" y="4528479"/>
              <a:ext cx="2678810" cy="812055"/>
            </a:xfrm>
            <a:prstGeom prst="rect">
              <a:avLst/>
            </a:prstGeom>
            <a:solidFill>
              <a:schemeClr val="bg1"/>
            </a:solidFill>
            <a:ln>
              <a:solidFill>
                <a:schemeClr val="tx1"/>
              </a:solidFill>
            </a:ln>
          </p:spPr>
          <p:txBody>
            <a:bodyPr wrap="none" lIns="36000" tIns="36000" rIns="36000" bIns="36000" rtlCol="0">
              <a:spAutoFit/>
            </a:bodyPr>
            <a:lstStyle/>
            <a:p>
              <a:r>
                <a:rPr kumimoji="1" lang="en-US" altLang="ja-JP" sz="2000" dirty="0">
                  <a:sym typeface="Wingdings" pitchFamily="2" charset="2"/>
                </a:rPr>
                <a:t></a:t>
              </a:r>
              <a:r>
                <a:rPr kumimoji="1" lang="ja-JP" altLang="en-US" sz="2000">
                  <a:sym typeface="Wingdings" pitchFamily="2" charset="2"/>
                </a:rPr>
                <a:t>データの特徴から</a:t>
              </a:r>
              <a:endParaRPr kumimoji="1" lang="en-US" altLang="ja-JP" sz="2000" dirty="0">
                <a:sym typeface="Wingdings" pitchFamily="2" charset="2"/>
              </a:endParaRPr>
            </a:p>
            <a:p>
              <a:r>
                <a:rPr lang="ja-JP" altLang="en-US" sz="2000">
                  <a:sym typeface="Wingdings" pitchFamily="2" charset="2"/>
                </a:rPr>
                <a:t>予測モデルを構築</a:t>
              </a:r>
              <a:endParaRPr kumimoji="1" lang="ja-JP" altLang="en-US" sz="2000"/>
            </a:p>
          </p:txBody>
        </p:sp>
        <p:sp>
          <p:nvSpPr>
            <p:cNvPr id="91" name="テキスト ボックス 90">
              <a:extLst>
                <a:ext uri="{FF2B5EF4-FFF2-40B4-BE49-F238E27FC236}">
                  <a16:creationId xmlns:a16="http://schemas.microsoft.com/office/drawing/2014/main" id="{A1AF44A7-68CB-3E4B-94D1-98284CFB9B40}"/>
                </a:ext>
              </a:extLst>
            </p:cNvPr>
            <p:cNvSpPr txBox="1"/>
            <p:nvPr/>
          </p:nvSpPr>
          <p:spPr>
            <a:xfrm>
              <a:off x="8641101" y="1639827"/>
              <a:ext cx="1789878" cy="52154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36000" tIns="36000" rIns="36000" bIns="36000" rtlCol="0">
              <a:spAutoFit/>
            </a:bodyPr>
            <a:lstStyle/>
            <a:p>
              <a:r>
                <a:rPr kumimoji="1" lang="ja-JP" altLang="en-US" sz="2400">
                  <a:sym typeface="Wingdings" pitchFamily="2" charset="2"/>
                </a:rPr>
                <a:t>学習データ</a:t>
              </a:r>
              <a:endParaRPr kumimoji="1" lang="ja-JP" altLang="en-US" sz="2400"/>
            </a:p>
          </p:txBody>
        </p:sp>
      </p:grpSp>
      <p:sp>
        <p:nvSpPr>
          <p:cNvPr id="40" name="テキスト ボックス 39">
            <a:extLst>
              <a:ext uri="{FF2B5EF4-FFF2-40B4-BE49-F238E27FC236}">
                <a16:creationId xmlns:a16="http://schemas.microsoft.com/office/drawing/2014/main" id="{270E1977-B300-3247-A0C4-406C784482C9}"/>
              </a:ext>
            </a:extLst>
          </p:cNvPr>
          <p:cNvSpPr txBox="1"/>
          <p:nvPr/>
        </p:nvSpPr>
        <p:spPr>
          <a:xfrm>
            <a:off x="59096" y="6165304"/>
            <a:ext cx="2220480" cy="369332"/>
          </a:xfrm>
          <a:prstGeom prst="rect">
            <a:avLst/>
          </a:prstGeom>
          <a:noFill/>
        </p:spPr>
        <p:txBody>
          <a:bodyPr wrap="none" rtlCol="0">
            <a:spAutoFit/>
          </a:bodyPr>
          <a:lstStyle/>
          <a:p>
            <a:r>
              <a:rPr kumimoji="1" lang="ja-JP" altLang="en-US">
                <a:solidFill>
                  <a:schemeClr val="bg1">
                    <a:lumMod val="65000"/>
                  </a:schemeClr>
                </a:solidFill>
                <a:latin typeface="Meiryo UI" panose="020B0604030504040204" pitchFamily="34" charset="-128"/>
                <a:ea typeface="Meiryo UI" panose="020B0604030504040204" pitchFamily="34" charset="-128"/>
              </a:rPr>
              <a:t>イラスト：</a:t>
            </a:r>
            <a:r>
              <a:rPr lang="en-US" altLang="ja-JP" dirty="0">
                <a:solidFill>
                  <a:schemeClr val="bg1">
                    <a:lumMod val="65000"/>
                  </a:schemeClr>
                </a:solidFill>
                <a:latin typeface="Meiryo UI" panose="020B0604030504040204" pitchFamily="34" charset="-128"/>
                <a:ea typeface="Meiryo UI" panose="020B0604030504040204" pitchFamily="34" charset="-128"/>
              </a:rPr>
              <a:t>©️</a:t>
            </a:r>
            <a:r>
              <a:rPr kumimoji="1" lang="ja-JP" altLang="en-US">
                <a:solidFill>
                  <a:schemeClr val="bg1">
                    <a:lumMod val="65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579979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2649064"/>
          </a:xfrm>
        </p:spPr>
        <p:txBody>
          <a:bodyPr>
            <a:normAutofit/>
          </a:bodyPr>
          <a:lstStyle/>
          <a:p>
            <a:r>
              <a:rPr lang="ja-JP" altLang="en-US"/>
              <a:t>教師あり学習（</a:t>
            </a:r>
            <a:r>
              <a:rPr lang="en" altLang="ja-JP" dirty="0"/>
              <a:t>Supervised</a:t>
            </a:r>
            <a:r>
              <a:rPr lang="ja-JP" altLang="en-US"/>
              <a:t>）</a:t>
            </a:r>
            <a:endParaRPr lang="en-US" altLang="ja-JP" dirty="0"/>
          </a:p>
          <a:p>
            <a:pPr lvl="1"/>
            <a:r>
              <a:rPr lang="ja-JP" altLang="en-US" b="1"/>
              <a:t>目的に合った正解情報がある</a:t>
            </a:r>
            <a:endParaRPr lang="en-US" altLang="ja-JP" b="1" dirty="0"/>
          </a:p>
          <a:p>
            <a:pPr lvl="2"/>
            <a:r>
              <a:rPr lang="en-US" altLang="ja-JP" dirty="0"/>
              <a:t>Ex. (</a:t>
            </a:r>
            <a:r>
              <a:rPr lang="ja-JP" altLang="en-US"/>
              <a:t>動物写真⇔動物名</a:t>
            </a:r>
            <a:r>
              <a:rPr lang="en-US" altLang="ja-JP" dirty="0"/>
              <a:t>)</a:t>
            </a:r>
            <a:r>
              <a:rPr lang="ja-JP" altLang="en-US"/>
              <a:t>　</a:t>
            </a:r>
            <a:endParaRPr lang="en-US" altLang="ja-JP" dirty="0"/>
          </a:p>
          <a:p>
            <a:pPr marL="914400" lvl="2" indent="0">
              <a:buNone/>
            </a:pPr>
            <a:r>
              <a:rPr lang="ja-JP" altLang="en-US"/>
              <a:t>　　⇨　ある写真の動物名を特定</a:t>
            </a:r>
            <a:endParaRPr lang="en-US" altLang="ja-JP" dirty="0"/>
          </a:p>
          <a:p>
            <a:pPr lvl="1"/>
            <a:r>
              <a:rPr lang="ja-JP" altLang="en-US">
                <a:solidFill>
                  <a:srgbClr val="FF0000"/>
                </a:solidFill>
              </a:rPr>
              <a:t>入力⇔出力の関係を学習</a:t>
            </a:r>
          </a:p>
          <a:p>
            <a:pPr lvl="1"/>
            <a:endParaRPr lang="en-US" altLang="ja-JP" dirty="0"/>
          </a:p>
          <a:p>
            <a:endParaRPr lang="ja-JP" altLang="en-US"/>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grpSp>
        <p:nvGrpSpPr>
          <p:cNvPr id="58" name="グループ化 57">
            <a:extLst>
              <a:ext uri="{FF2B5EF4-FFF2-40B4-BE49-F238E27FC236}">
                <a16:creationId xmlns:a16="http://schemas.microsoft.com/office/drawing/2014/main" id="{C2189413-FF9B-BC4F-800A-82FC4DDE594B}"/>
              </a:ext>
            </a:extLst>
          </p:cNvPr>
          <p:cNvGrpSpPr/>
          <p:nvPr/>
        </p:nvGrpSpPr>
        <p:grpSpPr>
          <a:xfrm>
            <a:off x="6072016" y="1224516"/>
            <a:ext cx="6232659" cy="2454312"/>
            <a:chOff x="2005470" y="2833148"/>
            <a:chExt cx="6232659" cy="2454312"/>
          </a:xfrm>
        </p:grpSpPr>
        <p:sp>
          <p:nvSpPr>
            <p:cNvPr id="56" name="雲形吹き出し 55">
              <a:extLst>
                <a:ext uri="{FF2B5EF4-FFF2-40B4-BE49-F238E27FC236}">
                  <a16:creationId xmlns:a16="http://schemas.microsoft.com/office/drawing/2014/main" id="{AE1807A5-2D50-6A42-BCB8-EA4533455756}"/>
                </a:ext>
              </a:extLst>
            </p:cNvPr>
            <p:cNvSpPr/>
            <p:nvPr/>
          </p:nvSpPr>
          <p:spPr>
            <a:xfrm>
              <a:off x="2005470" y="2833148"/>
              <a:ext cx="6232659" cy="2454312"/>
            </a:xfrm>
            <a:prstGeom prst="cloudCallout">
              <a:avLst>
                <a:gd name="adj1" fmla="val 3395"/>
                <a:gd name="adj2" fmla="val 75619"/>
              </a:avLst>
            </a:prstGeom>
            <a:solidFill>
              <a:schemeClr val="bg1"/>
            </a:solidFill>
            <a:ln w="57150">
              <a:solidFill>
                <a:srgbClr val="FFC000"/>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41" name="グループ化 40">
              <a:extLst>
                <a:ext uri="{FF2B5EF4-FFF2-40B4-BE49-F238E27FC236}">
                  <a16:creationId xmlns:a16="http://schemas.microsoft.com/office/drawing/2014/main" id="{EF26BDDC-24F0-8448-BC79-B3B3401F586B}"/>
                </a:ext>
              </a:extLst>
            </p:cNvPr>
            <p:cNvGrpSpPr/>
            <p:nvPr/>
          </p:nvGrpSpPr>
          <p:grpSpPr>
            <a:xfrm>
              <a:off x="2235393" y="3180991"/>
              <a:ext cx="1344380" cy="1328723"/>
              <a:chOff x="6240016" y="1325833"/>
              <a:chExt cx="1478818" cy="1328723"/>
            </a:xfrm>
          </p:grpSpPr>
          <p:sp>
            <p:nvSpPr>
              <p:cNvPr id="18" name="正方形/長方形 17">
                <a:extLst>
                  <a:ext uri="{FF2B5EF4-FFF2-40B4-BE49-F238E27FC236}">
                    <a16:creationId xmlns:a16="http://schemas.microsoft.com/office/drawing/2014/main" id="{B3C6CE87-22E1-8645-9720-9C9D9200829E}"/>
                  </a:ext>
                </a:extLst>
              </p:cNvPr>
              <p:cNvSpPr/>
              <p:nvPr/>
            </p:nvSpPr>
            <p:spPr>
              <a:xfrm>
                <a:off x="6470696" y="132583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正方形/長方形 21">
                <a:extLst>
                  <a:ext uri="{FF2B5EF4-FFF2-40B4-BE49-F238E27FC236}">
                    <a16:creationId xmlns:a16="http://schemas.microsoft.com/office/drawing/2014/main" id="{5B987D28-5ACB-9642-8E9D-323C57A2FADE}"/>
                  </a:ext>
                </a:extLst>
              </p:cNvPr>
              <p:cNvSpPr/>
              <p:nvPr/>
            </p:nvSpPr>
            <p:spPr>
              <a:xfrm>
                <a:off x="6456040" y="142502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6" name="正方形/長方形 25">
                <a:extLst>
                  <a:ext uri="{FF2B5EF4-FFF2-40B4-BE49-F238E27FC236}">
                    <a16:creationId xmlns:a16="http://schemas.microsoft.com/office/drawing/2014/main" id="{012854F3-376F-F047-89C0-B364BB026621}"/>
                  </a:ext>
                </a:extLst>
              </p:cNvPr>
              <p:cNvSpPr/>
              <p:nvPr/>
            </p:nvSpPr>
            <p:spPr>
              <a:xfrm>
                <a:off x="6384032" y="146984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正方形/長方形 29">
                <a:extLst>
                  <a:ext uri="{FF2B5EF4-FFF2-40B4-BE49-F238E27FC236}">
                    <a16:creationId xmlns:a16="http://schemas.microsoft.com/office/drawing/2014/main" id="{444F21DE-7F16-F04A-99C6-CD5B1151ED7B}"/>
                  </a:ext>
                </a:extLst>
              </p:cNvPr>
              <p:cNvSpPr/>
              <p:nvPr/>
            </p:nvSpPr>
            <p:spPr>
              <a:xfrm>
                <a:off x="6312024" y="151467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4" name="正方形/長方形 33">
                <a:extLst>
                  <a:ext uri="{FF2B5EF4-FFF2-40B4-BE49-F238E27FC236}">
                    <a16:creationId xmlns:a16="http://schemas.microsoft.com/office/drawing/2014/main" id="{639E0C02-698A-C841-A3B3-B965D96FED7E}"/>
                  </a:ext>
                </a:extLst>
              </p:cNvPr>
              <p:cNvSpPr/>
              <p:nvPr/>
            </p:nvSpPr>
            <p:spPr>
              <a:xfrm>
                <a:off x="6240016" y="155950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40" name="グループ化 39">
              <a:extLst>
                <a:ext uri="{FF2B5EF4-FFF2-40B4-BE49-F238E27FC236}">
                  <a16:creationId xmlns:a16="http://schemas.microsoft.com/office/drawing/2014/main" id="{6EA02943-D7F2-1A43-9DB9-C65E370CD24C}"/>
                </a:ext>
              </a:extLst>
            </p:cNvPr>
            <p:cNvGrpSpPr/>
            <p:nvPr/>
          </p:nvGrpSpPr>
          <p:grpSpPr>
            <a:xfrm>
              <a:off x="3747561" y="3186388"/>
              <a:ext cx="1344380" cy="1312885"/>
              <a:chOff x="7648084" y="1313586"/>
              <a:chExt cx="1478818" cy="1312885"/>
            </a:xfrm>
          </p:grpSpPr>
          <p:sp>
            <p:nvSpPr>
              <p:cNvPr id="19" name="正方形/長方形 18">
                <a:extLst>
                  <a:ext uri="{FF2B5EF4-FFF2-40B4-BE49-F238E27FC236}">
                    <a16:creationId xmlns:a16="http://schemas.microsoft.com/office/drawing/2014/main" id="{A4A7D53C-B244-6841-8CBF-C1F579DE14FA}"/>
                  </a:ext>
                </a:extLst>
              </p:cNvPr>
              <p:cNvSpPr/>
              <p:nvPr/>
            </p:nvSpPr>
            <p:spPr>
              <a:xfrm>
                <a:off x="7878764" y="131358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 name="正方形/長方形 22">
                <a:extLst>
                  <a:ext uri="{FF2B5EF4-FFF2-40B4-BE49-F238E27FC236}">
                    <a16:creationId xmlns:a16="http://schemas.microsoft.com/office/drawing/2014/main" id="{4329D67F-6B91-A34C-AAA4-DE2B0C415FA9}"/>
                  </a:ext>
                </a:extLst>
              </p:cNvPr>
              <p:cNvSpPr/>
              <p:nvPr/>
            </p:nvSpPr>
            <p:spPr>
              <a:xfrm>
                <a:off x="7864108" y="139693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正方形/長方形 26">
                <a:extLst>
                  <a:ext uri="{FF2B5EF4-FFF2-40B4-BE49-F238E27FC236}">
                    <a16:creationId xmlns:a16="http://schemas.microsoft.com/office/drawing/2014/main" id="{C3C9147C-1591-E14A-A328-90CA1A4BC408}"/>
                  </a:ext>
                </a:extLst>
              </p:cNvPr>
              <p:cNvSpPr/>
              <p:nvPr/>
            </p:nvSpPr>
            <p:spPr>
              <a:xfrm>
                <a:off x="7792100" y="144176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1" name="正方形/長方形 30">
                <a:extLst>
                  <a:ext uri="{FF2B5EF4-FFF2-40B4-BE49-F238E27FC236}">
                    <a16:creationId xmlns:a16="http://schemas.microsoft.com/office/drawing/2014/main" id="{1272A784-83E4-4540-A4F9-03F71D6FE4C8}"/>
                  </a:ext>
                </a:extLst>
              </p:cNvPr>
              <p:cNvSpPr/>
              <p:nvPr/>
            </p:nvSpPr>
            <p:spPr>
              <a:xfrm>
                <a:off x="7720092" y="148659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5" name="正方形/長方形 34">
                <a:extLst>
                  <a:ext uri="{FF2B5EF4-FFF2-40B4-BE49-F238E27FC236}">
                    <a16:creationId xmlns:a16="http://schemas.microsoft.com/office/drawing/2014/main" id="{7844E9BE-8123-0942-9B08-E5475FB65E79}"/>
                  </a:ext>
                </a:extLst>
              </p:cNvPr>
              <p:cNvSpPr/>
              <p:nvPr/>
            </p:nvSpPr>
            <p:spPr>
              <a:xfrm>
                <a:off x="7648084" y="153141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9" name="グループ化 38">
              <a:extLst>
                <a:ext uri="{FF2B5EF4-FFF2-40B4-BE49-F238E27FC236}">
                  <a16:creationId xmlns:a16="http://schemas.microsoft.com/office/drawing/2014/main" id="{88B40908-56A5-2241-8118-AE931BAA2817}"/>
                </a:ext>
              </a:extLst>
            </p:cNvPr>
            <p:cNvGrpSpPr/>
            <p:nvPr/>
          </p:nvGrpSpPr>
          <p:grpSpPr>
            <a:xfrm>
              <a:off x="5187721" y="3141562"/>
              <a:ext cx="1344380" cy="1328723"/>
              <a:chOff x="9056152" y="1269663"/>
              <a:chExt cx="1478818" cy="1328723"/>
            </a:xfrm>
          </p:grpSpPr>
          <p:sp>
            <p:nvSpPr>
              <p:cNvPr id="20" name="正方形/長方形 19">
                <a:extLst>
                  <a:ext uri="{FF2B5EF4-FFF2-40B4-BE49-F238E27FC236}">
                    <a16:creationId xmlns:a16="http://schemas.microsoft.com/office/drawing/2014/main" id="{08B3A76D-273B-0C47-8E4B-7225F7114B85}"/>
                  </a:ext>
                </a:extLst>
              </p:cNvPr>
              <p:cNvSpPr/>
              <p:nvPr/>
            </p:nvSpPr>
            <p:spPr>
              <a:xfrm>
                <a:off x="9286832" y="126966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正方形/長方形 23">
                <a:extLst>
                  <a:ext uri="{FF2B5EF4-FFF2-40B4-BE49-F238E27FC236}">
                    <a16:creationId xmlns:a16="http://schemas.microsoft.com/office/drawing/2014/main" id="{3B8665A8-169A-E149-B234-8287261B0DD3}"/>
                  </a:ext>
                </a:extLst>
              </p:cNvPr>
              <p:cNvSpPr/>
              <p:nvPr/>
            </p:nvSpPr>
            <p:spPr>
              <a:xfrm>
                <a:off x="9272176" y="136885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正方形/長方形 27">
                <a:extLst>
                  <a:ext uri="{FF2B5EF4-FFF2-40B4-BE49-F238E27FC236}">
                    <a16:creationId xmlns:a16="http://schemas.microsoft.com/office/drawing/2014/main" id="{D2D85283-939B-2845-9BF3-3EAB07F295B0}"/>
                  </a:ext>
                </a:extLst>
              </p:cNvPr>
              <p:cNvSpPr/>
              <p:nvPr/>
            </p:nvSpPr>
            <p:spPr>
              <a:xfrm>
                <a:off x="9200168" y="141367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2" name="正方形/長方形 31">
                <a:extLst>
                  <a:ext uri="{FF2B5EF4-FFF2-40B4-BE49-F238E27FC236}">
                    <a16:creationId xmlns:a16="http://schemas.microsoft.com/office/drawing/2014/main" id="{79BC27DC-C002-1C45-875A-E52E7181458C}"/>
                  </a:ext>
                </a:extLst>
              </p:cNvPr>
              <p:cNvSpPr/>
              <p:nvPr/>
            </p:nvSpPr>
            <p:spPr>
              <a:xfrm>
                <a:off x="9128160" y="145850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6" name="正方形/長方形 35">
                <a:extLst>
                  <a:ext uri="{FF2B5EF4-FFF2-40B4-BE49-F238E27FC236}">
                    <a16:creationId xmlns:a16="http://schemas.microsoft.com/office/drawing/2014/main" id="{1A0BF065-085C-C146-82BB-B3DF61262E70}"/>
                  </a:ext>
                </a:extLst>
              </p:cNvPr>
              <p:cNvSpPr/>
              <p:nvPr/>
            </p:nvSpPr>
            <p:spPr>
              <a:xfrm>
                <a:off x="9056152" y="150333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8" name="グループ化 37">
              <a:extLst>
                <a:ext uri="{FF2B5EF4-FFF2-40B4-BE49-F238E27FC236}">
                  <a16:creationId xmlns:a16="http://schemas.microsoft.com/office/drawing/2014/main" id="{563917A9-38C3-9242-BCBB-FD8D3AFDCF86}"/>
                </a:ext>
              </a:extLst>
            </p:cNvPr>
            <p:cNvGrpSpPr/>
            <p:nvPr/>
          </p:nvGrpSpPr>
          <p:grpSpPr>
            <a:xfrm>
              <a:off x="6733239" y="3114380"/>
              <a:ext cx="1344380" cy="1328723"/>
              <a:chOff x="10521838" y="1241578"/>
              <a:chExt cx="1478818" cy="1328723"/>
            </a:xfrm>
          </p:grpSpPr>
          <p:sp>
            <p:nvSpPr>
              <p:cNvPr id="21" name="正方形/長方形 20">
                <a:extLst>
                  <a:ext uri="{FF2B5EF4-FFF2-40B4-BE49-F238E27FC236}">
                    <a16:creationId xmlns:a16="http://schemas.microsoft.com/office/drawing/2014/main" id="{286BF358-FE4B-3E49-985A-EC46A4C15D6A}"/>
                  </a:ext>
                </a:extLst>
              </p:cNvPr>
              <p:cNvSpPr/>
              <p:nvPr/>
            </p:nvSpPr>
            <p:spPr>
              <a:xfrm>
                <a:off x="10752518" y="124157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正方形/長方形 24">
                <a:extLst>
                  <a:ext uri="{FF2B5EF4-FFF2-40B4-BE49-F238E27FC236}">
                    <a16:creationId xmlns:a16="http://schemas.microsoft.com/office/drawing/2014/main" id="{590B0E54-BDE1-4849-ABC9-AA169AE32526}"/>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正方形/長方形 28">
                <a:extLst>
                  <a:ext uri="{FF2B5EF4-FFF2-40B4-BE49-F238E27FC236}">
                    <a16:creationId xmlns:a16="http://schemas.microsoft.com/office/drawing/2014/main" id="{53250262-70C4-9C44-9AA4-922B2222DDFE}"/>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正方形/長方形 32">
                <a:extLst>
                  <a:ext uri="{FF2B5EF4-FFF2-40B4-BE49-F238E27FC236}">
                    <a16:creationId xmlns:a16="http://schemas.microsoft.com/office/drawing/2014/main" id="{56C99ED5-28C8-6E4F-BCE9-2D961F479050}"/>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7" name="正方形/長方形 36">
                <a:extLst>
                  <a:ext uri="{FF2B5EF4-FFF2-40B4-BE49-F238E27FC236}">
                    <a16:creationId xmlns:a16="http://schemas.microsoft.com/office/drawing/2014/main" id="{93B23A8E-699D-1447-8DB9-B039AF4A21B9}"/>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0" name="図 9">
              <a:extLst>
                <a:ext uri="{FF2B5EF4-FFF2-40B4-BE49-F238E27FC236}">
                  <a16:creationId xmlns:a16="http://schemas.microsoft.com/office/drawing/2014/main" id="{B3D70D43-9D8E-FC43-9901-8E334331E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105" y="3530509"/>
              <a:ext cx="922890" cy="926725"/>
            </a:xfrm>
            <a:prstGeom prst="rect">
              <a:avLst/>
            </a:prstGeom>
          </p:spPr>
        </p:pic>
        <p:pic>
          <p:nvPicPr>
            <p:cNvPr id="13" name="図 12">
              <a:extLst>
                <a:ext uri="{FF2B5EF4-FFF2-40B4-BE49-F238E27FC236}">
                  <a16:creationId xmlns:a16="http://schemas.microsoft.com/office/drawing/2014/main" id="{CB707174-34D9-8E4F-9683-978352C8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38696" y="3448748"/>
              <a:ext cx="969629" cy="926725"/>
            </a:xfrm>
            <a:prstGeom prst="rect">
              <a:avLst/>
            </a:prstGeom>
          </p:spPr>
        </p:pic>
        <p:pic>
          <p:nvPicPr>
            <p:cNvPr id="17" name="図 16">
              <a:extLst>
                <a:ext uri="{FF2B5EF4-FFF2-40B4-BE49-F238E27FC236}">
                  <a16:creationId xmlns:a16="http://schemas.microsoft.com/office/drawing/2014/main" id="{5151F006-B52B-834E-97DB-2C2B18B7A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753" y="3402412"/>
              <a:ext cx="1165026" cy="1019397"/>
            </a:xfrm>
            <a:prstGeom prst="rect">
              <a:avLst/>
            </a:prstGeom>
          </p:spPr>
        </p:pic>
        <p:pic>
          <p:nvPicPr>
            <p:cNvPr id="15" name="図 14">
              <a:extLst>
                <a:ext uri="{FF2B5EF4-FFF2-40B4-BE49-F238E27FC236}">
                  <a16:creationId xmlns:a16="http://schemas.microsoft.com/office/drawing/2014/main" id="{4A485EF1-CFE7-0342-BFF3-5D59BC5A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375" y="3609013"/>
              <a:ext cx="935173" cy="842477"/>
            </a:xfrm>
            <a:prstGeom prst="rect">
              <a:avLst/>
            </a:prstGeom>
          </p:spPr>
        </p:pic>
        <p:sp>
          <p:nvSpPr>
            <p:cNvPr id="42" name="テキスト ボックス 41">
              <a:extLst>
                <a:ext uri="{FF2B5EF4-FFF2-40B4-BE49-F238E27FC236}">
                  <a16:creationId xmlns:a16="http://schemas.microsoft.com/office/drawing/2014/main" id="{D0D0D3C9-7B8A-0848-9E6B-C7DC7793C947}"/>
                </a:ext>
              </a:extLst>
            </p:cNvPr>
            <p:cNvSpPr txBox="1"/>
            <p:nvPr/>
          </p:nvSpPr>
          <p:spPr>
            <a:xfrm>
              <a:off x="2458161" y="4637668"/>
              <a:ext cx="546770"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kumimoji="1" lang="ja-JP" altLang="en-US"/>
                <a:t>バク</a:t>
              </a:r>
            </a:p>
          </p:txBody>
        </p:sp>
        <p:sp>
          <p:nvSpPr>
            <p:cNvPr id="43" name="上下矢印 42">
              <a:extLst>
                <a:ext uri="{FF2B5EF4-FFF2-40B4-BE49-F238E27FC236}">
                  <a16:creationId xmlns:a16="http://schemas.microsoft.com/office/drawing/2014/main" id="{7BC415E2-AF39-8A4A-9385-A2D2F1C5459F}"/>
                </a:ext>
              </a:extLst>
            </p:cNvPr>
            <p:cNvSpPr/>
            <p:nvPr/>
          </p:nvSpPr>
          <p:spPr>
            <a:xfrm>
              <a:off x="2627727" y="4338516"/>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テキスト ボックス 43">
              <a:extLst>
                <a:ext uri="{FF2B5EF4-FFF2-40B4-BE49-F238E27FC236}">
                  <a16:creationId xmlns:a16="http://schemas.microsoft.com/office/drawing/2014/main" id="{EE68C4AF-D3B5-0E49-8F59-1511098A94F8}"/>
                </a:ext>
              </a:extLst>
            </p:cNvPr>
            <p:cNvSpPr txBox="1"/>
            <p:nvPr/>
          </p:nvSpPr>
          <p:spPr>
            <a:xfrm>
              <a:off x="3871005" y="4617256"/>
              <a:ext cx="932948"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ja-JP" altLang="en-US"/>
                <a:t>シマウマ</a:t>
              </a:r>
              <a:endParaRPr kumimoji="1" lang="ja-JP" altLang="en-US"/>
            </a:p>
          </p:txBody>
        </p:sp>
        <p:sp>
          <p:nvSpPr>
            <p:cNvPr id="45" name="上下矢印 44">
              <a:extLst>
                <a:ext uri="{FF2B5EF4-FFF2-40B4-BE49-F238E27FC236}">
                  <a16:creationId xmlns:a16="http://schemas.microsoft.com/office/drawing/2014/main" id="{D524E88F-D992-754C-ACD4-7F1296837D81}"/>
                </a:ext>
              </a:extLst>
            </p:cNvPr>
            <p:cNvSpPr/>
            <p:nvPr/>
          </p:nvSpPr>
          <p:spPr>
            <a:xfrm>
              <a:off x="4229335" y="4318104"/>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6" name="テキスト ボックス 45">
              <a:extLst>
                <a:ext uri="{FF2B5EF4-FFF2-40B4-BE49-F238E27FC236}">
                  <a16:creationId xmlns:a16="http://schemas.microsoft.com/office/drawing/2014/main" id="{63A6553A-6C01-734E-8015-C3E8919B2EE7}"/>
                </a:ext>
              </a:extLst>
            </p:cNvPr>
            <p:cNvSpPr txBox="1"/>
            <p:nvPr/>
          </p:nvSpPr>
          <p:spPr>
            <a:xfrm>
              <a:off x="5410854" y="4596844"/>
              <a:ext cx="554056"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ja-JP" altLang="en-US"/>
                <a:t>ウシ</a:t>
              </a:r>
              <a:endParaRPr kumimoji="1" lang="ja-JP" altLang="en-US"/>
            </a:p>
          </p:txBody>
        </p:sp>
        <p:sp>
          <p:nvSpPr>
            <p:cNvPr id="47" name="上下矢印 46">
              <a:extLst>
                <a:ext uri="{FF2B5EF4-FFF2-40B4-BE49-F238E27FC236}">
                  <a16:creationId xmlns:a16="http://schemas.microsoft.com/office/drawing/2014/main" id="{F99A6A86-DB57-8B49-8F64-8D0BA503D9C8}"/>
                </a:ext>
              </a:extLst>
            </p:cNvPr>
            <p:cNvSpPr/>
            <p:nvPr/>
          </p:nvSpPr>
          <p:spPr>
            <a:xfrm>
              <a:off x="5580055" y="4297692"/>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8" name="テキスト ボックス 47">
              <a:extLst>
                <a:ext uri="{FF2B5EF4-FFF2-40B4-BE49-F238E27FC236}">
                  <a16:creationId xmlns:a16="http://schemas.microsoft.com/office/drawing/2014/main" id="{5A825DCD-26EE-1B4E-B130-12B8B19F5A25}"/>
                </a:ext>
              </a:extLst>
            </p:cNvPr>
            <p:cNvSpPr txBox="1"/>
            <p:nvPr/>
          </p:nvSpPr>
          <p:spPr>
            <a:xfrm>
              <a:off x="6886306" y="4576432"/>
              <a:ext cx="752246"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kumimoji="1" lang="ja-JP" altLang="en-US"/>
                <a:t>パンダ</a:t>
              </a:r>
            </a:p>
          </p:txBody>
        </p:sp>
        <p:sp>
          <p:nvSpPr>
            <p:cNvPr id="49" name="上下矢印 48">
              <a:extLst>
                <a:ext uri="{FF2B5EF4-FFF2-40B4-BE49-F238E27FC236}">
                  <a16:creationId xmlns:a16="http://schemas.microsoft.com/office/drawing/2014/main" id="{63024ED5-54E6-A148-B21F-C059D4DB2492}"/>
                </a:ext>
              </a:extLst>
            </p:cNvPr>
            <p:cNvSpPr/>
            <p:nvPr/>
          </p:nvSpPr>
          <p:spPr>
            <a:xfrm>
              <a:off x="7117606" y="4277280"/>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53" name="グループ化 52">
            <a:extLst>
              <a:ext uri="{FF2B5EF4-FFF2-40B4-BE49-F238E27FC236}">
                <a16:creationId xmlns:a16="http://schemas.microsoft.com/office/drawing/2014/main" id="{F285CB36-0C51-C542-8D4A-E182CE0A2AE8}"/>
              </a:ext>
            </a:extLst>
          </p:cNvPr>
          <p:cNvGrpSpPr/>
          <p:nvPr/>
        </p:nvGrpSpPr>
        <p:grpSpPr>
          <a:xfrm>
            <a:off x="10516995" y="4312387"/>
            <a:ext cx="1248138" cy="1132837"/>
            <a:chOff x="9623221" y="2233761"/>
            <a:chExt cx="1248138" cy="1132837"/>
          </a:xfrm>
        </p:grpSpPr>
        <p:sp>
          <p:nvSpPr>
            <p:cNvPr id="52" name="正方形/長方形 51">
              <a:extLst>
                <a:ext uri="{FF2B5EF4-FFF2-40B4-BE49-F238E27FC236}">
                  <a16:creationId xmlns:a16="http://schemas.microsoft.com/office/drawing/2014/main" id="{B282290A-32C9-DA4A-8662-A1348D0D5D51}"/>
                </a:ext>
              </a:extLst>
            </p:cNvPr>
            <p:cNvSpPr/>
            <p:nvPr/>
          </p:nvSpPr>
          <p:spPr>
            <a:xfrm>
              <a:off x="9623221" y="223376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1" name="図 50">
              <a:extLst>
                <a:ext uri="{FF2B5EF4-FFF2-40B4-BE49-F238E27FC236}">
                  <a16:creationId xmlns:a16="http://schemas.microsoft.com/office/drawing/2014/main" id="{5C356567-1B8F-034C-A6DA-700E63D6C5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8940" y="2347201"/>
              <a:ext cx="898142" cy="1019397"/>
            </a:xfrm>
            <a:prstGeom prst="rect">
              <a:avLst/>
            </a:prstGeom>
          </p:spPr>
        </p:pic>
      </p:grpSp>
      <p:grpSp>
        <p:nvGrpSpPr>
          <p:cNvPr id="4" name="グループ化 3">
            <a:extLst>
              <a:ext uri="{FF2B5EF4-FFF2-40B4-BE49-F238E27FC236}">
                <a16:creationId xmlns:a16="http://schemas.microsoft.com/office/drawing/2014/main" id="{414FB04A-1B17-6D4B-9F12-9374D555BB4D}"/>
              </a:ext>
            </a:extLst>
          </p:cNvPr>
          <p:cNvGrpSpPr/>
          <p:nvPr/>
        </p:nvGrpSpPr>
        <p:grpSpPr>
          <a:xfrm>
            <a:off x="6212487" y="2877145"/>
            <a:ext cx="5716161" cy="1055911"/>
            <a:chOff x="6212487" y="2877145"/>
            <a:chExt cx="5716161" cy="1055911"/>
          </a:xfrm>
        </p:grpSpPr>
        <p:sp>
          <p:nvSpPr>
            <p:cNvPr id="60" name="角丸四角形 59">
              <a:extLst>
                <a:ext uri="{FF2B5EF4-FFF2-40B4-BE49-F238E27FC236}">
                  <a16:creationId xmlns:a16="http://schemas.microsoft.com/office/drawing/2014/main" id="{D9CDA2E1-2811-2D44-9907-7251B02290D9}"/>
                </a:ext>
              </a:extLst>
            </p:cNvPr>
            <p:cNvSpPr/>
            <p:nvPr/>
          </p:nvSpPr>
          <p:spPr>
            <a:xfrm>
              <a:off x="6212487" y="2877145"/>
              <a:ext cx="5716161" cy="662734"/>
            </a:xfrm>
            <a:prstGeom prst="roundRect">
              <a:avLst>
                <a:gd name="adj" fmla="val 50000"/>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1" name="テキスト ボックス 60">
              <a:extLst>
                <a:ext uri="{FF2B5EF4-FFF2-40B4-BE49-F238E27FC236}">
                  <a16:creationId xmlns:a16="http://schemas.microsoft.com/office/drawing/2014/main" id="{0FF4C14D-9D6D-1F4F-B070-E685E015D21F}"/>
                </a:ext>
              </a:extLst>
            </p:cNvPr>
            <p:cNvSpPr txBox="1"/>
            <p:nvPr/>
          </p:nvSpPr>
          <p:spPr>
            <a:xfrm flipH="1">
              <a:off x="6240016" y="3656057"/>
              <a:ext cx="923330" cy="276999"/>
            </a:xfrm>
            <a:prstGeom prst="rect">
              <a:avLst/>
            </a:prstGeom>
            <a:noFill/>
          </p:spPr>
          <p:txBody>
            <a:bodyPr wrap="none" lIns="0" tIns="0" rIns="0" bIns="0" rtlCol="0">
              <a:spAutoFit/>
            </a:bodyPr>
            <a:lstStyle/>
            <a:p>
              <a:r>
                <a:rPr kumimoji="1" lang="ja-JP" altLang="en-US">
                  <a:solidFill>
                    <a:srgbClr val="FF0000"/>
                  </a:solidFill>
                </a:rPr>
                <a:t>正解情報</a:t>
              </a:r>
            </a:p>
          </p:txBody>
        </p:sp>
      </p:grpSp>
      <p:sp>
        <p:nvSpPr>
          <p:cNvPr id="64" name="テキスト ボックス 63">
            <a:extLst>
              <a:ext uri="{FF2B5EF4-FFF2-40B4-BE49-F238E27FC236}">
                <a16:creationId xmlns:a16="http://schemas.microsoft.com/office/drawing/2014/main" id="{E196DCEE-D6BE-824B-AD87-119209967E03}"/>
              </a:ext>
            </a:extLst>
          </p:cNvPr>
          <p:cNvSpPr txBox="1"/>
          <p:nvPr/>
        </p:nvSpPr>
        <p:spPr>
          <a:xfrm>
            <a:off x="5769655" y="4189209"/>
            <a:ext cx="2702609" cy="13280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400">
                <a:solidFill>
                  <a:sysClr val="windowText" lastClr="000000"/>
                </a:solidFill>
                <a:latin typeface="Meiryo UI" panose="020B0604030504040204" pitchFamily="34" charset="-128"/>
                <a:ea typeface="Meiryo UI" panose="020B0604030504040204" pitchFamily="34" charset="-128"/>
              </a:rPr>
              <a:t>画像データの特徴と</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動物名との関係を</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モデル化</a:t>
            </a:r>
          </a:p>
        </p:txBody>
      </p:sp>
      <p:sp>
        <p:nvSpPr>
          <p:cNvPr id="65" name="テキスト ボックス 64">
            <a:extLst>
              <a:ext uri="{FF2B5EF4-FFF2-40B4-BE49-F238E27FC236}">
                <a16:creationId xmlns:a16="http://schemas.microsoft.com/office/drawing/2014/main" id="{8716F5FB-4E09-E744-8E2D-0F8130488058}"/>
              </a:ext>
            </a:extLst>
          </p:cNvPr>
          <p:cNvSpPr txBox="1"/>
          <p:nvPr/>
        </p:nvSpPr>
        <p:spPr>
          <a:xfrm>
            <a:off x="8832304" y="5229200"/>
            <a:ext cx="2311048" cy="13280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400">
                <a:solidFill>
                  <a:sysClr val="windowText" lastClr="000000"/>
                </a:solidFill>
                <a:latin typeface="Meiryo UI" panose="020B0604030504040204" pitchFamily="34" charset="-128"/>
                <a:ea typeface="Meiryo UI" panose="020B0604030504040204" pitchFamily="34" charset="-128"/>
              </a:rPr>
              <a:t>画像の特徴から</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モデルを使って</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動物名を予測</a:t>
            </a:r>
          </a:p>
        </p:txBody>
      </p:sp>
      <p:sp>
        <p:nvSpPr>
          <p:cNvPr id="66" name="曲折矢印 65">
            <a:extLst>
              <a:ext uri="{FF2B5EF4-FFF2-40B4-BE49-F238E27FC236}">
                <a16:creationId xmlns:a16="http://schemas.microsoft.com/office/drawing/2014/main" id="{5B614C52-6112-FA42-B7FD-9FE87728F779}"/>
              </a:ext>
            </a:extLst>
          </p:cNvPr>
          <p:cNvSpPr/>
          <p:nvPr/>
        </p:nvSpPr>
        <p:spPr>
          <a:xfrm flipV="1">
            <a:off x="7651510" y="5576712"/>
            <a:ext cx="1108786" cy="608502"/>
          </a:xfrm>
          <a:prstGeom prst="ben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8">
            <a:extLst>
              <a:ext uri="{28A0092B-C50C-407E-A947-70E740481C1C}">
                <a14:useLocalDpi xmlns:a14="http://schemas.microsoft.com/office/drawing/2010/main" val="0"/>
              </a:ext>
            </a:extLst>
          </a:blip>
          <a:srcRect l="4646" t="3669" r="44481" b="38450"/>
          <a:stretch/>
        </p:blipFill>
        <p:spPr>
          <a:xfrm>
            <a:off x="8341665" y="3930352"/>
            <a:ext cx="1292299" cy="1391288"/>
          </a:xfrm>
          <a:prstGeom prst="rect">
            <a:avLst/>
          </a:prstGeom>
        </p:spPr>
      </p:pic>
      <p:sp>
        <p:nvSpPr>
          <p:cNvPr id="57" name="円形吹き出し 56">
            <a:extLst>
              <a:ext uri="{FF2B5EF4-FFF2-40B4-BE49-F238E27FC236}">
                <a16:creationId xmlns:a16="http://schemas.microsoft.com/office/drawing/2014/main" id="{6D6F8B9B-D868-9442-8F16-AB26C41B0C96}"/>
              </a:ext>
            </a:extLst>
          </p:cNvPr>
          <p:cNvSpPr/>
          <p:nvPr/>
        </p:nvSpPr>
        <p:spPr>
          <a:xfrm>
            <a:off x="9467397" y="4633088"/>
            <a:ext cx="970258" cy="541006"/>
          </a:xfrm>
          <a:prstGeom prst="wedgeEllipseCallout">
            <a:avLst>
              <a:gd name="adj1" fmla="val -65069"/>
              <a:gd name="adj2" fmla="val 332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lstStyle/>
          <a:p>
            <a:pPr algn="ctr"/>
            <a:r>
              <a:rPr kumimoji="1" lang="ja-JP" altLang="en-US">
                <a:solidFill>
                  <a:sysClr val="windowText" lastClr="000000"/>
                </a:solidFill>
              </a:rPr>
              <a:t>パンダ</a:t>
            </a:r>
            <a:endParaRPr kumimoji="1" lang="ja-JP" altLang="en-US" dirty="0">
              <a:solidFill>
                <a:sysClr val="windowText" lastClr="000000"/>
              </a:solidFill>
            </a:endParaRPr>
          </a:p>
        </p:txBody>
      </p:sp>
      <p:sp>
        <p:nvSpPr>
          <p:cNvPr id="2" name="円/楕円 1">
            <a:extLst>
              <a:ext uri="{FF2B5EF4-FFF2-40B4-BE49-F238E27FC236}">
                <a16:creationId xmlns:a16="http://schemas.microsoft.com/office/drawing/2014/main" id="{346D5E33-29E8-E446-8F4F-C815019E9F7D}"/>
              </a:ext>
            </a:extLst>
          </p:cNvPr>
          <p:cNvSpPr/>
          <p:nvPr/>
        </p:nvSpPr>
        <p:spPr>
          <a:xfrm>
            <a:off x="9504942" y="4676977"/>
            <a:ext cx="911538" cy="476807"/>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FF0000"/>
                </a:solidFill>
              </a:rPr>
              <a:t>？</a:t>
            </a:r>
            <a:endParaRPr kumimoji="1" lang="ja-JP" altLang="en-US" dirty="0">
              <a:solidFill>
                <a:srgbClr val="FF0000"/>
              </a:solidFill>
            </a:endParaRPr>
          </a:p>
        </p:txBody>
      </p:sp>
      <p:sp>
        <p:nvSpPr>
          <p:cNvPr id="63" name="フッター プレースホルダー 3">
            <a:extLst>
              <a:ext uri="{FF2B5EF4-FFF2-40B4-BE49-F238E27FC236}">
                <a16:creationId xmlns:a16="http://schemas.microsoft.com/office/drawing/2014/main" id="{3954B032-0B2F-CE45-8CEE-25D3DE6DB88B}"/>
              </a:ext>
            </a:extLst>
          </p:cNvPr>
          <p:cNvSpPr txBox="1">
            <a:spLocks/>
          </p:cNvSpPr>
          <p:nvPr/>
        </p:nvSpPr>
        <p:spPr>
          <a:xfrm>
            <a:off x="9935161" y="687611"/>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107275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2649064"/>
          </a:xfrm>
        </p:spPr>
        <p:txBody>
          <a:bodyPr>
            <a:normAutofit/>
          </a:bodyPr>
          <a:lstStyle/>
          <a:p>
            <a:r>
              <a:rPr lang="ja-JP" altLang="en-US"/>
              <a:t>教師あり学習（</a:t>
            </a:r>
            <a:r>
              <a:rPr lang="en" altLang="ja-JP" dirty="0"/>
              <a:t>Supervised</a:t>
            </a:r>
            <a:r>
              <a:rPr lang="ja-JP" altLang="en-US"/>
              <a:t>）</a:t>
            </a:r>
            <a:endParaRPr lang="en-US" altLang="ja-JP" dirty="0"/>
          </a:p>
          <a:p>
            <a:pPr lvl="1"/>
            <a:r>
              <a:rPr lang="ja-JP" altLang="en-US" b="1"/>
              <a:t>目的に合った正解情報がある</a:t>
            </a:r>
            <a:endParaRPr lang="en-US" altLang="ja-JP" b="1" dirty="0"/>
          </a:p>
          <a:p>
            <a:pPr lvl="2"/>
            <a:r>
              <a:rPr lang="en-US" altLang="ja-JP" dirty="0"/>
              <a:t>Ex. (</a:t>
            </a:r>
            <a:r>
              <a:rPr lang="ja-JP" altLang="en-US"/>
              <a:t>動物写真⇔動物名</a:t>
            </a:r>
            <a:r>
              <a:rPr lang="en-US" altLang="ja-JP" dirty="0"/>
              <a:t>)</a:t>
            </a:r>
            <a:r>
              <a:rPr lang="ja-JP" altLang="en-US"/>
              <a:t>　</a:t>
            </a:r>
            <a:endParaRPr lang="en-US" altLang="ja-JP" dirty="0"/>
          </a:p>
          <a:p>
            <a:pPr marL="914400" lvl="2" indent="0">
              <a:buNone/>
            </a:pPr>
            <a:r>
              <a:rPr lang="ja-JP" altLang="en-US"/>
              <a:t>　　⇨　ある写真の動物名を特定</a:t>
            </a:r>
            <a:endParaRPr lang="en-US" altLang="ja-JP" dirty="0"/>
          </a:p>
          <a:p>
            <a:pPr lvl="1"/>
            <a:r>
              <a:rPr lang="ja-JP" altLang="en-US">
                <a:solidFill>
                  <a:srgbClr val="FF0000"/>
                </a:solidFill>
              </a:rPr>
              <a:t>入力⇔出力の関係を学習</a:t>
            </a:r>
          </a:p>
          <a:p>
            <a:pPr lvl="1"/>
            <a:endParaRPr lang="en-US" altLang="ja-JP" dirty="0"/>
          </a:p>
          <a:p>
            <a:endParaRPr lang="ja-JP" altLang="en-US"/>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grpSp>
        <p:nvGrpSpPr>
          <p:cNvPr id="58" name="グループ化 57">
            <a:extLst>
              <a:ext uri="{FF2B5EF4-FFF2-40B4-BE49-F238E27FC236}">
                <a16:creationId xmlns:a16="http://schemas.microsoft.com/office/drawing/2014/main" id="{C2189413-FF9B-BC4F-800A-82FC4DDE594B}"/>
              </a:ext>
            </a:extLst>
          </p:cNvPr>
          <p:cNvGrpSpPr/>
          <p:nvPr/>
        </p:nvGrpSpPr>
        <p:grpSpPr>
          <a:xfrm>
            <a:off x="6072016" y="1224516"/>
            <a:ext cx="6232659" cy="2454312"/>
            <a:chOff x="2005470" y="2833148"/>
            <a:chExt cx="6232659" cy="2454312"/>
          </a:xfrm>
        </p:grpSpPr>
        <p:sp>
          <p:nvSpPr>
            <p:cNvPr id="56" name="雲形吹き出し 55">
              <a:extLst>
                <a:ext uri="{FF2B5EF4-FFF2-40B4-BE49-F238E27FC236}">
                  <a16:creationId xmlns:a16="http://schemas.microsoft.com/office/drawing/2014/main" id="{AE1807A5-2D50-6A42-BCB8-EA4533455756}"/>
                </a:ext>
              </a:extLst>
            </p:cNvPr>
            <p:cNvSpPr/>
            <p:nvPr/>
          </p:nvSpPr>
          <p:spPr>
            <a:xfrm>
              <a:off x="2005470" y="2833148"/>
              <a:ext cx="6232659" cy="2454312"/>
            </a:xfrm>
            <a:prstGeom prst="cloudCallout">
              <a:avLst>
                <a:gd name="adj1" fmla="val 3395"/>
                <a:gd name="adj2" fmla="val 75619"/>
              </a:avLst>
            </a:prstGeom>
            <a:solidFill>
              <a:schemeClr val="bg1"/>
            </a:solidFill>
            <a:ln w="57150">
              <a:solidFill>
                <a:srgbClr val="FFC000"/>
              </a:solidFill>
            </a:ln>
            <a:effectLst>
              <a:outerShdw blurRad="762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41" name="グループ化 40">
              <a:extLst>
                <a:ext uri="{FF2B5EF4-FFF2-40B4-BE49-F238E27FC236}">
                  <a16:creationId xmlns:a16="http://schemas.microsoft.com/office/drawing/2014/main" id="{EF26BDDC-24F0-8448-BC79-B3B3401F586B}"/>
                </a:ext>
              </a:extLst>
            </p:cNvPr>
            <p:cNvGrpSpPr/>
            <p:nvPr/>
          </p:nvGrpSpPr>
          <p:grpSpPr>
            <a:xfrm>
              <a:off x="2235393" y="3180991"/>
              <a:ext cx="1344380" cy="1328723"/>
              <a:chOff x="6240016" y="1325833"/>
              <a:chExt cx="1478818" cy="1328723"/>
            </a:xfrm>
          </p:grpSpPr>
          <p:sp>
            <p:nvSpPr>
              <p:cNvPr id="18" name="正方形/長方形 17">
                <a:extLst>
                  <a:ext uri="{FF2B5EF4-FFF2-40B4-BE49-F238E27FC236}">
                    <a16:creationId xmlns:a16="http://schemas.microsoft.com/office/drawing/2014/main" id="{B3C6CE87-22E1-8645-9720-9C9D9200829E}"/>
                  </a:ext>
                </a:extLst>
              </p:cNvPr>
              <p:cNvSpPr/>
              <p:nvPr/>
            </p:nvSpPr>
            <p:spPr>
              <a:xfrm>
                <a:off x="6470696" y="132583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2" name="正方形/長方形 21">
                <a:extLst>
                  <a:ext uri="{FF2B5EF4-FFF2-40B4-BE49-F238E27FC236}">
                    <a16:creationId xmlns:a16="http://schemas.microsoft.com/office/drawing/2014/main" id="{5B987D28-5ACB-9642-8E9D-323C57A2FADE}"/>
                  </a:ext>
                </a:extLst>
              </p:cNvPr>
              <p:cNvSpPr/>
              <p:nvPr/>
            </p:nvSpPr>
            <p:spPr>
              <a:xfrm>
                <a:off x="6456040" y="142502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6" name="正方形/長方形 25">
                <a:extLst>
                  <a:ext uri="{FF2B5EF4-FFF2-40B4-BE49-F238E27FC236}">
                    <a16:creationId xmlns:a16="http://schemas.microsoft.com/office/drawing/2014/main" id="{012854F3-376F-F047-89C0-B364BB026621}"/>
                  </a:ext>
                </a:extLst>
              </p:cNvPr>
              <p:cNvSpPr/>
              <p:nvPr/>
            </p:nvSpPr>
            <p:spPr>
              <a:xfrm>
                <a:off x="6384032" y="146984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0" name="正方形/長方形 29">
                <a:extLst>
                  <a:ext uri="{FF2B5EF4-FFF2-40B4-BE49-F238E27FC236}">
                    <a16:creationId xmlns:a16="http://schemas.microsoft.com/office/drawing/2014/main" id="{444F21DE-7F16-F04A-99C6-CD5B1151ED7B}"/>
                  </a:ext>
                </a:extLst>
              </p:cNvPr>
              <p:cNvSpPr/>
              <p:nvPr/>
            </p:nvSpPr>
            <p:spPr>
              <a:xfrm>
                <a:off x="6312024" y="151467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4" name="正方形/長方形 33">
                <a:extLst>
                  <a:ext uri="{FF2B5EF4-FFF2-40B4-BE49-F238E27FC236}">
                    <a16:creationId xmlns:a16="http://schemas.microsoft.com/office/drawing/2014/main" id="{639E0C02-698A-C841-A3B3-B965D96FED7E}"/>
                  </a:ext>
                </a:extLst>
              </p:cNvPr>
              <p:cNvSpPr/>
              <p:nvPr/>
            </p:nvSpPr>
            <p:spPr>
              <a:xfrm>
                <a:off x="6240016" y="155950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40" name="グループ化 39">
              <a:extLst>
                <a:ext uri="{FF2B5EF4-FFF2-40B4-BE49-F238E27FC236}">
                  <a16:creationId xmlns:a16="http://schemas.microsoft.com/office/drawing/2014/main" id="{6EA02943-D7F2-1A43-9DB9-C65E370CD24C}"/>
                </a:ext>
              </a:extLst>
            </p:cNvPr>
            <p:cNvGrpSpPr/>
            <p:nvPr/>
          </p:nvGrpSpPr>
          <p:grpSpPr>
            <a:xfrm>
              <a:off x="3747561" y="3186388"/>
              <a:ext cx="1344380" cy="1312885"/>
              <a:chOff x="7648084" y="1313586"/>
              <a:chExt cx="1478818" cy="1312885"/>
            </a:xfrm>
          </p:grpSpPr>
          <p:sp>
            <p:nvSpPr>
              <p:cNvPr id="19" name="正方形/長方形 18">
                <a:extLst>
                  <a:ext uri="{FF2B5EF4-FFF2-40B4-BE49-F238E27FC236}">
                    <a16:creationId xmlns:a16="http://schemas.microsoft.com/office/drawing/2014/main" id="{A4A7D53C-B244-6841-8CBF-C1F579DE14FA}"/>
                  </a:ext>
                </a:extLst>
              </p:cNvPr>
              <p:cNvSpPr/>
              <p:nvPr/>
            </p:nvSpPr>
            <p:spPr>
              <a:xfrm>
                <a:off x="7878764" y="131358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 name="正方形/長方形 22">
                <a:extLst>
                  <a:ext uri="{FF2B5EF4-FFF2-40B4-BE49-F238E27FC236}">
                    <a16:creationId xmlns:a16="http://schemas.microsoft.com/office/drawing/2014/main" id="{4329D67F-6B91-A34C-AAA4-DE2B0C415FA9}"/>
                  </a:ext>
                </a:extLst>
              </p:cNvPr>
              <p:cNvSpPr/>
              <p:nvPr/>
            </p:nvSpPr>
            <p:spPr>
              <a:xfrm>
                <a:off x="7864108" y="139693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7" name="正方形/長方形 26">
                <a:extLst>
                  <a:ext uri="{FF2B5EF4-FFF2-40B4-BE49-F238E27FC236}">
                    <a16:creationId xmlns:a16="http://schemas.microsoft.com/office/drawing/2014/main" id="{C3C9147C-1591-E14A-A328-90CA1A4BC408}"/>
                  </a:ext>
                </a:extLst>
              </p:cNvPr>
              <p:cNvSpPr/>
              <p:nvPr/>
            </p:nvSpPr>
            <p:spPr>
              <a:xfrm>
                <a:off x="7792100" y="144176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1" name="正方形/長方形 30">
                <a:extLst>
                  <a:ext uri="{FF2B5EF4-FFF2-40B4-BE49-F238E27FC236}">
                    <a16:creationId xmlns:a16="http://schemas.microsoft.com/office/drawing/2014/main" id="{1272A784-83E4-4540-A4F9-03F71D6FE4C8}"/>
                  </a:ext>
                </a:extLst>
              </p:cNvPr>
              <p:cNvSpPr/>
              <p:nvPr/>
            </p:nvSpPr>
            <p:spPr>
              <a:xfrm>
                <a:off x="7720092" y="148659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5" name="正方形/長方形 34">
                <a:extLst>
                  <a:ext uri="{FF2B5EF4-FFF2-40B4-BE49-F238E27FC236}">
                    <a16:creationId xmlns:a16="http://schemas.microsoft.com/office/drawing/2014/main" id="{7844E9BE-8123-0942-9B08-E5475FB65E79}"/>
                  </a:ext>
                </a:extLst>
              </p:cNvPr>
              <p:cNvSpPr/>
              <p:nvPr/>
            </p:nvSpPr>
            <p:spPr>
              <a:xfrm>
                <a:off x="7648084" y="153141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9" name="グループ化 38">
              <a:extLst>
                <a:ext uri="{FF2B5EF4-FFF2-40B4-BE49-F238E27FC236}">
                  <a16:creationId xmlns:a16="http://schemas.microsoft.com/office/drawing/2014/main" id="{88B40908-56A5-2241-8118-AE931BAA2817}"/>
                </a:ext>
              </a:extLst>
            </p:cNvPr>
            <p:cNvGrpSpPr/>
            <p:nvPr/>
          </p:nvGrpSpPr>
          <p:grpSpPr>
            <a:xfrm>
              <a:off x="5187721" y="3141562"/>
              <a:ext cx="1344380" cy="1328723"/>
              <a:chOff x="9056152" y="1269663"/>
              <a:chExt cx="1478818" cy="1328723"/>
            </a:xfrm>
          </p:grpSpPr>
          <p:sp>
            <p:nvSpPr>
              <p:cNvPr id="20" name="正方形/長方形 19">
                <a:extLst>
                  <a:ext uri="{FF2B5EF4-FFF2-40B4-BE49-F238E27FC236}">
                    <a16:creationId xmlns:a16="http://schemas.microsoft.com/office/drawing/2014/main" id="{08B3A76D-273B-0C47-8E4B-7225F7114B85}"/>
                  </a:ext>
                </a:extLst>
              </p:cNvPr>
              <p:cNvSpPr/>
              <p:nvPr/>
            </p:nvSpPr>
            <p:spPr>
              <a:xfrm>
                <a:off x="9286832" y="126966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 name="正方形/長方形 23">
                <a:extLst>
                  <a:ext uri="{FF2B5EF4-FFF2-40B4-BE49-F238E27FC236}">
                    <a16:creationId xmlns:a16="http://schemas.microsoft.com/office/drawing/2014/main" id="{3B8665A8-169A-E149-B234-8287261B0DD3}"/>
                  </a:ext>
                </a:extLst>
              </p:cNvPr>
              <p:cNvSpPr/>
              <p:nvPr/>
            </p:nvSpPr>
            <p:spPr>
              <a:xfrm>
                <a:off x="9272176" y="1368853"/>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8" name="正方形/長方形 27">
                <a:extLst>
                  <a:ext uri="{FF2B5EF4-FFF2-40B4-BE49-F238E27FC236}">
                    <a16:creationId xmlns:a16="http://schemas.microsoft.com/office/drawing/2014/main" id="{D2D85283-939B-2845-9BF3-3EAB07F295B0}"/>
                  </a:ext>
                </a:extLst>
              </p:cNvPr>
              <p:cNvSpPr/>
              <p:nvPr/>
            </p:nvSpPr>
            <p:spPr>
              <a:xfrm>
                <a:off x="9200168" y="1413679"/>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2" name="正方形/長方形 31">
                <a:extLst>
                  <a:ext uri="{FF2B5EF4-FFF2-40B4-BE49-F238E27FC236}">
                    <a16:creationId xmlns:a16="http://schemas.microsoft.com/office/drawing/2014/main" id="{79BC27DC-C002-1C45-875A-E52E7181458C}"/>
                  </a:ext>
                </a:extLst>
              </p:cNvPr>
              <p:cNvSpPr/>
              <p:nvPr/>
            </p:nvSpPr>
            <p:spPr>
              <a:xfrm>
                <a:off x="9128160" y="1458505"/>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6" name="正方形/長方形 35">
                <a:extLst>
                  <a:ext uri="{FF2B5EF4-FFF2-40B4-BE49-F238E27FC236}">
                    <a16:creationId xmlns:a16="http://schemas.microsoft.com/office/drawing/2014/main" id="{1A0BF065-085C-C146-82BB-B3DF61262E70}"/>
                  </a:ext>
                </a:extLst>
              </p:cNvPr>
              <p:cNvSpPr/>
              <p:nvPr/>
            </p:nvSpPr>
            <p:spPr>
              <a:xfrm>
                <a:off x="9056152" y="150333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38" name="グループ化 37">
              <a:extLst>
                <a:ext uri="{FF2B5EF4-FFF2-40B4-BE49-F238E27FC236}">
                  <a16:creationId xmlns:a16="http://schemas.microsoft.com/office/drawing/2014/main" id="{563917A9-38C3-9242-BCBB-FD8D3AFDCF86}"/>
                </a:ext>
              </a:extLst>
            </p:cNvPr>
            <p:cNvGrpSpPr/>
            <p:nvPr/>
          </p:nvGrpSpPr>
          <p:grpSpPr>
            <a:xfrm>
              <a:off x="6733239" y="3114380"/>
              <a:ext cx="1344380" cy="1328723"/>
              <a:chOff x="10521838" y="1241578"/>
              <a:chExt cx="1478818" cy="1328723"/>
            </a:xfrm>
          </p:grpSpPr>
          <p:sp>
            <p:nvSpPr>
              <p:cNvPr id="21" name="正方形/長方形 20">
                <a:extLst>
                  <a:ext uri="{FF2B5EF4-FFF2-40B4-BE49-F238E27FC236}">
                    <a16:creationId xmlns:a16="http://schemas.microsoft.com/office/drawing/2014/main" id="{286BF358-FE4B-3E49-985A-EC46A4C15D6A}"/>
                  </a:ext>
                </a:extLst>
              </p:cNvPr>
              <p:cNvSpPr/>
              <p:nvPr/>
            </p:nvSpPr>
            <p:spPr>
              <a:xfrm>
                <a:off x="10752518" y="124157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5" name="正方形/長方形 24">
                <a:extLst>
                  <a:ext uri="{FF2B5EF4-FFF2-40B4-BE49-F238E27FC236}">
                    <a16:creationId xmlns:a16="http://schemas.microsoft.com/office/drawing/2014/main" id="{590B0E54-BDE1-4849-ABC9-AA169AE32526}"/>
                  </a:ext>
                </a:extLst>
              </p:cNvPr>
              <p:cNvSpPr/>
              <p:nvPr/>
            </p:nvSpPr>
            <p:spPr>
              <a:xfrm>
                <a:off x="10737862" y="1340768"/>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9" name="正方形/長方形 28">
                <a:extLst>
                  <a:ext uri="{FF2B5EF4-FFF2-40B4-BE49-F238E27FC236}">
                    <a16:creationId xmlns:a16="http://schemas.microsoft.com/office/drawing/2014/main" id="{53250262-70C4-9C44-9AA4-922B2222DDFE}"/>
                  </a:ext>
                </a:extLst>
              </p:cNvPr>
              <p:cNvSpPr/>
              <p:nvPr/>
            </p:nvSpPr>
            <p:spPr>
              <a:xfrm>
                <a:off x="10665854" y="1385594"/>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3" name="正方形/長方形 32">
                <a:extLst>
                  <a:ext uri="{FF2B5EF4-FFF2-40B4-BE49-F238E27FC236}">
                    <a16:creationId xmlns:a16="http://schemas.microsoft.com/office/drawing/2014/main" id="{56C99ED5-28C8-6E4F-BCE9-2D961F479050}"/>
                  </a:ext>
                </a:extLst>
              </p:cNvPr>
              <p:cNvSpPr/>
              <p:nvPr/>
            </p:nvSpPr>
            <p:spPr>
              <a:xfrm>
                <a:off x="10593846" y="1430420"/>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37" name="正方形/長方形 36">
                <a:extLst>
                  <a:ext uri="{FF2B5EF4-FFF2-40B4-BE49-F238E27FC236}">
                    <a16:creationId xmlns:a16="http://schemas.microsoft.com/office/drawing/2014/main" id="{93B23A8E-699D-1447-8DB9-B039AF4A21B9}"/>
                  </a:ext>
                </a:extLst>
              </p:cNvPr>
              <p:cNvSpPr/>
              <p:nvPr/>
            </p:nvSpPr>
            <p:spPr>
              <a:xfrm>
                <a:off x="10521838" y="1475246"/>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0" name="図 9">
              <a:extLst>
                <a:ext uri="{FF2B5EF4-FFF2-40B4-BE49-F238E27FC236}">
                  <a16:creationId xmlns:a16="http://schemas.microsoft.com/office/drawing/2014/main" id="{B3D70D43-9D8E-FC43-9901-8E334331E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6105" y="3530509"/>
              <a:ext cx="922890" cy="926725"/>
            </a:xfrm>
            <a:prstGeom prst="rect">
              <a:avLst/>
            </a:prstGeom>
          </p:spPr>
        </p:pic>
        <p:pic>
          <p:nvPicPr>
            <p:cNvPr id="13" name="図 12">
              <a:extLst>
                <a:ext uri="{FF2B5EF4-FFF2-40B4-BE49-F238E27FC236}">
                  <a16:creationId xmlns:a16="http://schemas.microsoft.com/office/drawing/2014/main" id="{CB707174-34D9-8E4F-9683-978352C84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838696" y="3448748"/>
              <a:ext cx="969629" cy="926725"/>
            </a:xfrm>
            <a:prstGeom prst="rect">
              <a:avLst/>
            </a:prstGeom>
          </p:spPr>
        </p:pic>
        <p:pic>
          <p:nvPicPr>
            <p:cNvPr id="17" name="図 16">
              <a:extLst>
                <a:ext uri="{FF2B5EF4-FFF2-40B4-BE49-F238E27FC236}">
                  <a16:creationId xmlns:a16="http://schemas.microsoft.com/office/drawing/2014/main" id="{5151F006-B52B-834E-97DB-2C2B18B7A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8753" y="3402412"/>
              <a:ext cx="1165026" cy="1019397"/>
            </a:xfrm>
            <a:prstGeom prst="rect">
              <a:avLst/>
            </a:prstGeom>
          </p:spPr>
        </p:pic>
        <p:pic>
          <p:nvPicPr>
            <p:cNvPr id="15" name="図 14">
              <a:extLst>
                <a:ext uri="{FF2B5EF4-FFF2-40B4-BE49-F238E27FC236}">
                  <a16:creationId xmlns:a16="http://schemas.microsoft.com/office/drawing/2014/main" id="{4A485EF1-CFE7-0342-BFF3-5D59BC5A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8375" y="3609013"/>
              <a:ext cx="935173" cy="842477"/>
            </a:xfrm>
            <a:prstGeom prst="rect">
              <a:avLst/>
            </a:prstGeom>
          </p:spPr>
        </p:pic>
        <p:sp>
          <p:nvSpPr>
            <p:cNvPr id="42" name="テキスト ボックス 41">
              <a:extLst>
                <a:ext uri="{FF2B5EF4-FFF2-40B4-BE49-F238E27FC236}">
                  <a16:creationId xmlns:a16="http://schemas.microsoft.com/office/drawing/2014/main" id="{D0D0D3C9-7B8A-0848-9E6B-C7DC7793C947}"/>
                </a:ext>
              </a:extLst>
            </p:cNvPr>
            <p:cNvSpPr txBox="1"/>
            <p:nvPr/>
          </p:nvSpPr>
          <p:spPr>
            <a:xfrm>
              <a:off x="2458161" y="4637668"/>
              <a:ext cx="546770"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kumimoji="1" lang="ja-JP" altLang="en-US"/>
                <a:t>バク</a:t>
              </a:r>
            </a:p>
          </p:txBody>
        </p:sp>
        <p:sp>
          <p:nvSpPr>
            <p:cNvPr id="43" name="上下矢印 42">
              <a:extLst>
                <a:ext uri="{FF2B5EF4-FFF2-40B4-BE49-F238E27FC236}">
                  <a16:creationId xmlns:a16="http://schemas.microsoft.com/office/drawing/2014/main" id="{7BC415E2-AF39-8A4A-9385-A2D2F1C5459F}"/>
                </a:ext>
              </a:extLst>
            </p:cNvPr>
            <p:cNvSpPr/>
            <p:nvPr/>
          </p:nvSpPr>
          <p:spPr>
            <a:xfrm>
              <a:off x="2627727" y="4338516"/>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4" name="テキスト ボックス 43">
              <a:extLst>
                <a:ext uri="{FF2B5EF4-FFF2-40B4-BE49-F238E27FC236}">
                  <a16:creationId xmlns:a16="http://schemas.microsoft.com/office/drawing/2014/main" id="{EE68C4AF-D3B5-0E49-8F59-1511098A94F8}"/>
                </a:ext>
              </a:extLst>
            </p:cNvPr>
            <p:cNvSpPr txBox="1"/>
            <p:nvPr/>
          </p:nvSpPr>
          <p:spPr>
            <a:xfrm>
              <a:off x="3871005" y="4617256"/>
              <a:ext cx="932948"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ja-JP" altLang="en-US"/>
                <a:t>シマウマ</a:t>
              </a:r>
              <a:endParaRPr kumimoji="1" lang="ja-JP" altLang="en-US"/>
            </a:p>
          </p:txBody>
        </p:sp>
        <p:sp>
          <p:nvSpPr>
            <p:cNvPr id="45" name="上下矢印 44">
              <a:extLst>
                <a:ext uri="{FF2B5EF4-FFF2-40B4-BE49-F238E27FC236}">
                  <a16:creationId xmlns:a16="http://schemas.microsoft.com/office/drawing/2014/main" id="{D524E88F-D992-754C-ACD4-7F1296837D81}"/>
                </a:ext>
              </a:extLst>
            </p:cNvPr>
            <p:cNvSpPr/>
            <p:nvPr/>
          </p:nvSpPr>
          <p:spPr>
            <a:xfrm>
              <a:off x="4229335" y="4318104"/>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6" name="テキスト ボックス 45">
              <a:extLst>
                <a:ext uri="{FF2B5EF4-FFF2-40B4-BE49-F238E27FC236}">
                  <a16:creationId xmlns:a16="http://schemas.microsoft.com/office/drawing/2014/main" id="{63A6553A-6C01-734E-8015-C3E8919B2EE7}"/>
                </a:ext>
              </a:extLst>
            </p:cNvPr>
            <p:cNvSpPr txBox="1"/>
            <p:nvPr/>
          </p:nvSpPr>
          <p:spPr>
            <a:xfrm>
              <a:off x="5410854" y="4596844"/>
              <a:ext cx="554056"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lang="ja-JP" altLang="en-US"/>
                <a:t>ウシ</a:t>
              </a:r>
              <a:endParaRPr kumimoji="1" lang="ja-JP" altLang="en-US"/>
            </a:p>
          </p:txBody>
        </p:sp>
        <p:sp>
          <p:nvSpPr>
            <p:cNvPr id="47" name="上下矢印 46">
              <a:extLst>
                <a:ext uri="{FF2B5EF4-FFF2-40B4-BE49-F238E27FC236}">
                  <a16:creationId xmlns:a16="http://schemas.microsoft.com/office/drawing/2014/main" id="{F99A6A86-DB57-8B49-8F64-8D0BA503D9C8}"/>
                </a:ext>
              </a:extLst>
            </p:cNvPr>
            <p:cNvSpPr/>
            <p:nvPr/>
          </p:nvSpPr>
          <p:spPr>
            <a:xfrm>
              <a:off x="5580055" y="4297692"/>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8" name="テキスト ボックス 47">
              <a:extLst>
                <a:ext uri="{FF2B5EF4-FFF2-40B4-BE49-F238E27FC236}">
                  <a16:creationId xmlns:a16="http://schemas.microsoft.com/office/drawing/2014/main" id="{5A825DCD-26EE-1B4E-B130-12B8B19F5A25}"/>
                </a:ext>
              </a:extLst>
            </p:cNvPr>
            <p:cNvSpPr txBox="1"/>
            <p:nvPr/>
          </p:nvSpPr>
          <p:spPr>
            <a:xfrm>
              <a:off x="6886306" y="4576432"/>
              <a:ext cx="752246" cy="369332"/>
            </a:xfrm>
            <a:prstGeom prst="rect">
              <a:avLst/>
            </a:prstGeom>
            <a:solidFill>
              <a:schemeClr val="bg1"/>
            </a:solidFill>
            <a:effectLst>
              <a:outerShdw blurRad="50800" dist="38100" dir="2700000" algn="tl" rotWithShape="0">
                <a:prstClr val="black">
                  <a:alpha val="40000"/>
                </a:prstClr>
              </a:outerShdw>
            </a:effectLst>
          </p:spPr>
          <p:txBody>
            <a:bodyPr wrap="none" rtlCol="0">
              <a:spAutoFit/>
            </a:bodyPr>
            <a:lstStyle/>
            <a:p>
              <a:r>
                <a:rPr kumimoji="1" lang="ja-JP" altLang="en-US"/>
                <a:t>パンダ</a:t>
              </a:r>
            </a:p>
          </p:txBody>
        </p:sp>
        <p:sp>
          <p:nvSpPr>
            <p:cNvPr id="49" name="上下矢印 48">
              <a:extLst>
                <a:ext uri="{FF2B5EF4-FFF2-40B4-BE49-F238E27FC236}">
                  <a16:creationId xmlns:a16="http://schemas.microsoft.com/office/drawing/2014/main" id="{63024ED5-54E6-A148-B21F-C059D4DB2492}"/>
                </a:ext>
              </a:extLst>
            </p:cNvPr>
            <p:cNvSpPr/>
            <p:nvPr/>
          </p:nvSpPr>
          <p:spPr>
            <a:xfrm>
              <a:off x="7117606" y="4277280"/>
              <a:ext cx="230680" cy="308753"/>
            </a:xfrm>
            <a:prstGeom prst="upDownArrow">
              <a:avLst/>
            </a:prstGeom>
            <a:solidFill>
              <a:schemeClr val="accent5">
                <a:lumMod val="40000"/>
                <a:lumOff val="6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53" name="グループ化 52">
            <a:extLst>
              <a:ext uri="{FF2B5EF4-FFF2-40B4-BE49-F238E27FC236}">
                <a16:creationId xmlns:a16="http://schemas.microsoft.com/office/drawing/2014/main" id="{F285CB36-0C51-C542-8D4A-E182CE0A2AE8}"/>
              </a:ext>
            </a:extLst>
          </p:cNvPr>
          <p:cNvGrpSpPr/>
          <p:nvPr/>
        </p:nvGrpSpPr>
        <p:grpSpPr>
          <a:xfrm>
            <a:off x="10516995" y="4312387"/>
            <a:ext cx="1248138" cy="1132837"/>
            <a:chOff x="9623221" y="2233761"/>
            <a:chExt cx="1248138" cy="1132837"/>
          </a:xfrm>
        </p:grpSpPr>
        <p:sp>
          <p:nvSpPr>
            <p:cNvPr id="52" name="正方形/長方形 51">
              <a:extLst>
                <a:ext uri="{FF2B5EF4-FFF2-40B4-BE49-F238E27FC236}">
                  <a16:creationId xmlns:a16="http://schemas.microsoft.com/office/drawing/2014/main" id="{B282290A-32C9-DA4A-8662-A1348D0D5D51}"/>
                </a:ext>
              </a:extLst>
            </p:cNvPr>
            <p:cNvSpPr/>
            <p:nvPr/>
          </p:nvSpPr>
          <p:spPr>
            <a:xfrm>
              <a:off x="9623221" y="2233761"/>
              <a:ext cx="1248138" cy="1095055"/>
            </a:xfrm>
            <a:prstGeom prst="rect">
              <a:avLst/>
            </a:prstGeom>
            <a:solidFill>
              <a:schemeClr val="accent5">
                <a:lumMod val="20000"/>
                <a:lumOff val="80000"/>
              </a:scheme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1" name="図 50">
              <a:extLst>
                <a:ext uri="{FF2B5EF4-FFF2-40B4-BE49-F238E27FC236}">
                  <a16:creationId xmlns:a16="http://schemas.microsoft.com/office/drawing/2014/main" id="{5C356567-1B8F-034C-A6DA-700E63D6C5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8940" y="2347201"/>
              <a:ext cx="898142" cy="1019397"/>
            </a:xfrm>
            <a:prstGeom prst="rect">
              <a:avLst/>
            </a:prstGeom>
          </p:spPr>
        </p:pic>
      </p:grpSp>
      <p:grpSp>
        <p:nvGrpSpPr>
          <p:cNvPr id="4" name="グループ化 3">
            <a:extLst>
              <a:ext uri="{FF2B5EF4-FFF2-40B4-BE49-F238E27FC236}">
                <a16:creationId xmlns:a16="http://schemas.microsoft.com/office/drawing/2014/main" id="{414FB04A-1B17-6D4B-9F12-9374D555BB4D}"/>
              </a:ext>
            </a:extLst>
          </p:cNvPr>
          <p:cNvGrpSpPr/>
          <p:nvPr/>
        </p:nvGrpSpPr>
        <p:grpSpPr>
          <a:xfrm>
            <a:off x="6212487" y="2877145"/>
            <a:ext cx="5716161" cy="1055911"/>
            <a:chOff x="6212487" y="2877145"/>
            <a:chExt cx="5716161" cy="1055911"/>
          </a:xfrm>
        </p:grpSpPr>
        <p:sp>
          <p:nvSpPr>
            <p:cNvPr id="60" name="角丸四角形 59">
              <a:extLst>
                <a:ext uri="{FF2B5EF4-FFF2-40B4-BE49-F238E27FC236}">
                  <a16:creationId xmlns:a16="http://schemas.microsoft.com/office/drawing/2014/main" id="{D9CDA2E1-2811-2D44-9907-7251B02290D9}"/>
                </a:ext>
              </a:extLst>
            </p:cNvPr>
            <p:cNvSpPr/>
            <p:nvPr/>
          </p:nvSpPr>
          <p:spPr>
            <a:xfrm>
              <a:off x="6212487" y="2877145"/>
              <a:ext cx="5716161" cy="662734"/>
            </a:xfrm>
            <a:prstGeom prst="roundRect">
              <a:avLst>
                <a:gd name="adj" fmla="val 50000"/>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1" name="テキスト ボックス 60">
              <a:extLst>
                <a:ext uri="{FF2B5EF4-FFF2-40B4-BE49-F238E27FC236}">
                  <a16:creationId xmlns:a16="http://schemas.microsoft.com/office/drawing/2014/main" id="{0FF4C14D-9D6D-1F4F-B070-E685E015D21F}"/>
                </a:ext>
              </a:extLst>
            </p:cNvPr>
            <p:cNvSpPr txBox="1"/>
            <p:nvPr/>
          </p:nvSpPr>
          <p:spPr>
            <a:xfrm flipH="1">
              <a:off x="6240016" y="3656057"/>
              <a:ext cx="923330" cy="276999"/>
            </a:xfrm>
            <a:prstGeom prst="rect">
              <a:avLst/>
            </a:prstGeom>
            <a:noFill/>
          </p:spPr>
          <p:txBody>
            <a:bodyPr wrap="none" lIns="0" tIns="0" rIns="0" bIns="0" rtlCol="0">
              <a:spAutoFit/>
            </a:bodyPr>
            <a:lstStyle/>
            <a:p>
              <a:r>
                <a:rPr kumimoji="1" lang="ja-JP" altLang="en-US">
                  <a:solidFill>
                    <a:srgbClr val="FF0000"/>
                  </a:solidFill>
                </a:rPr>
                <a:t>正解情報</a:t>
              </a:r>
            </a:p>
          </p:txBody>
        </p:sp>
      </p:grpSp>
      <p:sp>
        <p:nvSpPr>
          <p:cNvPr id="64" name="テキスト ボックス 63">
            <a:extLst>
              <a:ext uri="{FF2B5EF4-FFF2-40B4-BE49-F238E27FC236}">
                <a16:creationId xmlns:a16="http://schemas.microsoft.com/office/drawing/2014/main" id="{E196DCEE-D6BE-824B-AD87-119209967E03}"/>
              </a:ext>
            </a:extLst>
          </p:cNvPr>
          <p:cNvSpPr txBox="1"/>
          <p:nvPr/>
        </p:nvSpPr>
        <p:spPr>
          <a:xfrm>
            <a:off x="5769655" y="4189209"/>
            <a:ext cx="2702609" cy="13280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400">
                <a:solidFill>
                  <a:sysClr val="windowText" lastClr="000000"/>
                </a:solidFill>
                <a:latin typeface="Meiryo UI" panose="020B0604030504040204" pitchFamily="34" charset="-128"/>
                <a:ea typeface="Meiryo UI" panose="020B0604030504040204" pitchFamily="34" charset="-128"/>
              </a:rPr>
              <a:t>画像データの特徴と</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動物名との関係を</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モデル化</a:t>
            </a:r>
          </a:p>
        </p:txBody>
      </p:sp>
      <p:sp>
        <p:nvSpPr>
          <p:cNvPr id="65" name="テキスト ボックス 64">
            <a:extLst>
              <a:ext uri="{FF2B5EF4-FFF2-40B4-BE49-F238E27FC236}">
                <a16:creationId xmlns:a16="http://schemas.microsoft.com/office/drawing/2014/main" id="{8716F5FB-4E09-E744-8E2D-0F8130488058}"/>
              </a:ext>
            </a:extLst>
          </p:cNvPr>
          <p:cNvSpPr txBox="1"/>
          <p:nvPr/>
        </p:nvSpPr>
        <p:spPr>
          <a:xfrm>
            <a:off x="8832304" y="5229200"/>
            <a:ext cx="2311048" cy="1328023"/>
          </a:xfrm>
          <a:prstGeom prst="round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ja-JP" altLang="en-US" sz="2400">
                <a:solidFill>
                  <a:sysClr val="windowText" lastClr="000000"/>
                </a:solidFill>
                <a:latin typeface="Meiryo UI" panose="020B0604030504040204" pitchFamily="34" charset="-128"/>
                <a:ea typeface="Meiryo UI" panose="020B0604030504040204" pitchFamily="34" charset="-128"/>
              </a:rPr>
              <a:t>画像の特徴から</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モデルを使って</a:t>
            </a:r>
            <a:endParaRPr lang="en-US" altLang="ja-JP" sz="2400" dirty="0">
              <a:solidFill>
                <a:sysClr val="windowText" lastClr="000000"/>
              </a:solidFill>
              <a:latin typeface="Meiryo UI" panose="020B0604030504040204" pitchFamily="34" charset="-128"/>
              <a:ea typeface="Meiryo UI" panose="020B0604030504040204" pitchFamily="34" charset="-128"/>
            </a:endParaRPr>
          </a:p>
          <a:p>
            <a:r>
              <a:rPr lang="ja-JP" altLang="en-US" sz="2400">
                <a:solidFill>
                  <a:sysClr val="windowText" lastClr="000000"/>
                </a:solidFill>
                <a:latin typeface="Meiryo UI" panose="020B0604030504040204" pitchFamily="34" charset="-128"/>
                <a:ea typeface="Meiryo UI" panose="020B0604030504040204" pitchFamily="34" charset="-128"/>
              </a:rPr>
              <a:t>動物名を予測</a:t>
            </a:r>
          </a:p>
        </p:txBody>
      </p:sp>
      <p:sp>
        <p:nvSpPr>
          <p:cNvPr id="66" name="曲折矢印 65">
            <a:extLst>
              <a:ext uri="{FF2B5EF4-FFF2-40B4-BE49-F238E27FC236}">
                <a16:creationId xmlns:a16="http://schemas.microsoft.com/office/drawing/2014/main" id="{5B614C52-6112-FA42-B7FD-9FE87728F779}"/>
              </a:ext>
            </a:extLst>
          </p:cNvPr>
          <p:cNvSpPr/>
          <p:nvPr/>
        </p:nvSpPr>
        <p:spPr>
          <a:xfrm flipV="1">
            <a:off x="7651510" y="5576712"/>
            <a:ext cx="1108786" cy="608502"/>
          </a:xfrm>
          <a:prstGeom prst="ben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8">
            <a:extLst>
              <a:ext uri="{28A0092B-C50C-407E-A947-70E740481C1C}">
                <a14:useLocalDpi xmlns:a14="http://schemas.microsoft.com/office/drawing/2010/main" val="0"/>
              </a:ext>
            </a:extLst>
          </a:blip>
          <a:srcRect l="4646" t="3669" r="44481" b="38450"/>
          <a:stretch/>
        </p:blipFill>
        <p:spPr>
          <a:xfrm>
            <a:off x="8341665" y="3930352"/>
            <a:ext cx="1292299" cy="1391288"/>
          </a:xfrm>
          <a:prstGeom prst="rect">
            <a:avLst/>
          </a:prstGeom>
        </p:spPr>
      </p:pic>
      <p:sp>
        <p:nvSpPr>
          <p:cNvPr id="57" name="円形吹き出し 56">
            <a:extLst>
              <a:ext uri="{FF2B5EF4-FFF2-40B4-BE49-F238E27FC236}">
                <a16:creationId xmlns:a16="http://schemas.microsoft.com/office/drawing/2014/main" id="{6D6F8B9B-D868-9442-8F16-AB26C41B0C96}"/>
              </a:ext>
            </a:extLst>
          </p:cNvPr>
          <p:cNvSpPr/>
          <p:nvPr/>
        </p:nvSpPr>
        <p:spPr>
          <a:xfrm>
            <a:off x="9467397" y="4633088"/>
            <a:ext cx="970258" cy="541006"/>
          </a:xfrm>
          <a:prstGeom prst="wedgeEllipseCallout">
            <a:avLst>
              <a:gd name="adj1" fmla="val -65069"/>
              <a:gd name="adj2" fmla="val 33205"/>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ctr"/>
          <a:lstStyle/>
          <a:p>
            <a:pPr algn="ctr"/>
            <a:r>
              <a:rPr kumimoji="1" lang="ja-JP" altLang="en-US">
                <a:solidFill>
                  <a:sysClr val="windowText" lastClr="000000"/>
                </a:solidFill>
              </a:rPr>
              <a:t>パンダ</a:t>
            </a:r>
            <a:endParaRPr kumimoji="1" lang="ja-JP" altLang="en-US" dirty="0">
              <a:solidFill>
                <a:sysClr val="windowText" lastClr="000000"/>
              </a:solidFill>
            </a:endParaRPr>
          </a:p>
        </p:txBody>
      </p:sp>
      <p:grpSp>
        <p:nvGrpSpPr>
          <p:cNvPr id="3" name="グループ化 2">
            <a:extLst>
              <a:ext uri="{FF2B5EF4-FFF2-40B4-BE49-F238E27FC236}">
                <a16:creationId xmlns:a16="http://schemas.microsoft.com/office/drawing/2014/main" id="{F37E0CA7-6CF6-924B-AF73-6EDCB4D1A517}"/>
              </a:ext>
            </a:extLst>
          </p:cNvPr>
          <p:cNvGrpSpPr/>
          <p:nvPr/>
        </p:nvGrpSpPr>
        <p:grpSpPr>
          <a:xfrm>
            <a:off x="191343" y="3978604"/>
            <a:ext cx="5210939" cy="2351113"/>
            <a:chOff x="191343" y="4086896"/>
            <a:chExt cx="5210939" cy="2586224"/>
          </a:xfrm>
        </p:grpSpPr>
        <p:sp>
          <p:nvSpPr>
            <p:cNvPr id="68" name="角丸四角形 67">
              <a:extLst>
                <a:ext uri="{FF2B5EF4-FFF2-40B4-BE49-F238E27FC236}">
                  <a16:creationId xmlns:a16="http://schemas.microsoft.com/office/drawing/2014/main" id="{67764BF4-27C2-F54D-95F3-CA7E1531C003}"/>
                </a:ext>
              </a:extLst>
            </p:cNvPr>
            <p:cNvSpPr/>
            <p:nvPr/>
          </p:nvSpPr>
          <p:spPr>
            <a:xfrm>
              <a:off x="191343" y="4086896"/>
              <a:ext cx="5210939" cy="2582464"/>
            </a:xfrm>
            <a:prstGeom prst="roundRect">
              <a:avLst/>
            </a:prstGeom>
            <a:solidFill>
              <a:schemeClr val="bg1">
                <a:lumMod val="95000"/>
              </a:schemeClr>
            </a:solidFill>
            <a:ln w="28575">
              <a:solidFill>
                <a:schemeClr val="tx1">
                  <a:lumMod val="85000"/>
                  <a:lumOff val="15000"/>
                </a:schemeClr>
              </a:solidFill>
            </a:ln>
            <a:effectLst>
              <a:innerShdw blurRad="63500" dist="1016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nSpc>
                  <a:spcPct val="150000"/>
                </a:lnSpc>
              </a:pPr>
              <a:r>
                <a:rPr lang="ja-JP" altLang="en-US" sz="2400">
                  <a:solidFill>
                    <a:schemeClr val="tx1"/>
                  </a:solidFill>
                  <a:latin typeface="Meiryo UI" panose="020B0604030504040204" pitchFamily="34" charset="-128"/>
                  <a:ea typeface="Meiryo UI" panose="020B0604030504040204" pitchFamily="34" charset="-128"/>
                </a:rPr>
                <a:t>順問題・・・</a:t>
              </a:r>
              <a:r>
                <a:rPr lang="en-US" altLang="ja-JP" sz="2400" dirty="0">
                  <a:solidFill>
                    <a:schemeClr val="tx1"/>
                  </a:solidFill>
                  <a:latin typeface="Meiryo UI" panose="020B0604030504040204" pitchFamily="34" charset="-128"/>
                  <a:ea typeface="Meiryo UI" panose="020B0604030504040204" pitchFamily="34" charset="-128"/>
                </a:rPr>
                <a:t>𝑥 </a:t>
              </a:r>
              <a:r>
                <a:rPr lang="ja-JP" altLang="en-US" sz="2400">
                  <a:solidFill>
                    <a:schemeClr val="tx1"/>
                  </a:solidFill>
                  <a:latin typeface="Meiryo UI" panose="020B0604030504040204" pitchFamily="34" charset="-128"/>
                  <a:ea typeface="Meiryo UI" panose="020B0604030504040204" pitchFamily="34" charset="-128"/>
                </a:rPr>
                <a:t>から</a:t>
              </a:r>
              <a:r>
                <a:rPr lang="en-US" altLang="ja-JP" sz="2400" dirty="0">
                  <a:solidFill>
                    <a:schemeClr val="tx1"/>
                  </a:solidFill>
                  <a:latin typeface="Meiryo UI" panose="020B0604030504040204" pitchFamily="34" charset="-128"/>
                  <a:ea typeface="Meiryo UI" panose="020B0604030504040204" pitchFamily="34" charset="-128"/>
                </a:rPr>
                <a:t> </a:t>
              </a:r>
              <a:r>
                <a:rPr lang="ja-JP" altLang="en-US" sz="2400">
                  <a:solidFill>
                    <a:schemeClr val="tx1"/>
                  </a:solidFill>
                  <a:latin typeface="Meiryo UI" panose="020B0604030504040204" pitchFamily="34" charset="-128"/>
                  <a:ea typeface="Meiryo UI" panose="020B0604030504040204" pitchFamily="34" charset="-128"/>
                </a:rPr>
                <a:t>𝑦</a:t>
              </a:r>
              <a:r>
                <a:rPr lang="en-US" altLang="ja-JP" sz="2400" dirty="0">
                  <a:solidFill>
                    <a:schemeClr val="tx1"/>
                  </a:solidFill>
                  <a:latin typeface="Meiryo UI" panose="020B0604030504040204" pitchFamily="34" charset="-128"/>
                  <a:ea typeface="Meiryo UI" panose="020B0604030504040204" pitchFamily="34" charset="-128"/>
                </a:rPr>
                <a:t> </a:t>
              </a:r>
              <a:r>
                <a:rPr lang="ja-JP" altLang="en-US" sz="2400">
                  <a:solidFill>
                    <a:schemeClr val="tx1"/>
                  </a:solidFill>
                  <a:latin typeface="Meiryo UI" panose="020B0604030504040204" pitchFamily="34" charset="-128"/>
                  <a:ea typeface="Meiryo UI" panose="020B0604030504040204" pitchFamily="34" charset="-128"/>
                </a:rPr>
                <a:t>を求める</a:t>
              </a:r>
              <a:endParaRPr kumimoji="1" lang="en-US" altLang="ja-JP" sz="2400" dirty="0">
                <a:solidFill>
                  <a:schemeClr val="tx1"/>
                </a:solidFill>
                <a:latin typeface="Meiryo UI" panose="020B0604030504040204" pitchFamily="34" charset="-128"/>
                <a:ea typeface="Meiryo UI" panose="020B0604030504040204" pitchFamily="34" charset="-128"/>
              </a:endParaRPr>
            </a:p>
            <a:p>
              <a:pPr marL="1382713" indent="-1382713">
                <a:lnSpc>
                  <a:spcPct val="150000"/>
                </a:lnSpc>
              </a:pPr>
              <a:r>
                <a:rPr kumimoji="1" lang="ja-JP" altLang="en-US" sz="2400">
                  <a:solidFill>
                    <a:srgbClr val="FF0000"/>
                  </a:solidFill>
                  <a:latin typeface="Meiryo UI" panose="020B0604030504040204" pitchFamily="34" charset="-128"/>
                  <a:ea typeface="Meiryo UI" panose="020B0604030504040204" pitchFamily="34" charset="-128"/>
                </a:rPr>
                <a:t>逆問題</a:t>
              </a:r>
              <a:r>
                <a:rPr lang="ja-JP" altLang="en-US" sz="2400">
                  <a:solidFill>
                    <a:srgbClr val="FF0000"/>
                  </a:solidFill>
                  <a:latin typeface="Meiryo UI" panose="020B0604030504040204" pitchFamily="34" charset="-128"/>
                  <a:ea typeface="Meiryo UI" panose="020B0604030504040204" pitchFamily="34" charset="-128"/>
                </a:rPr>
                <a:t>・・・</a:t>
              </a:r>
              <a:r>
                <a:rPr lang="en-US" altLang="ja-JP" sz="2400" dirty="0">
                  <a:solidFill>
                    <a:srgbClr val="FF0000"/>
                  </a:solidFill>
                  <a:latin typeface="Meiryo UI" panose="020B0604030504040204" pitchFamily="34" charset="-128"/>
                  <a:ea typeface="Meiryo UI" panose="020B0604030504040204" pitchFamily="34" charset="-128"/>
                </a:rPr>
                <a:t>𝑥, </a:t>
              </a:r>
              <a:r>
                <a:rPr lang="ja-JP" altLang="en-US" sz="2400">
                  <a:solidFill>
                    <a:srgbClr val="FF0000"/>
                  </a:solidFill>
                  <a:latin typeface="Meiryo UI" panose="020B0604030504040204" pitchFamily="34" charset="-128"/>
                  <a:ea typeface="Meiryo UI" panose="020B0604030504040204" pitchFamily="34" charset="-128"/>
                </a:rPr>
                <a:t>𝑦が分かっているときに𝑓</a:t>
              </a:r>
              <a:r>
                <a:rPr lang="en-US" altLang="ja-JP" sz="2400" dirty="0">
                  <a:solidFill>
                    <a:srgbClr val="FF0000"/>
                  </a:solidFill>
                  <a:latin typeface="Meiryo UI" panose="020B0604030504040204" pitchFamily="34" charset="-128"/>
                  <a:ea typeface="Meiryo UI" panose="020B0604030504040204" pitchFamily="34" charset="-128"/>
                </a:rPr>
                <a:t>(𝑥)</a:t>
              </a:r>
              <a:r>
                <a:rPr lang="ja-JP" altLang="en-US" sz="2400">
                  <a:solidFill>
                    <a:srgbClr val="FF0000"/>
                  </a:solidFill>
                  <a:latin typeface="Meiryo UI" panose="020B0604030504040204" pitchFamily="34" charset="-128"/>
                  <a:ea typeface="Meiryo UI" panose="020B0604030504040204" pitchFamily="34" charset="-128"/>
                </a:rPr>
                <a:t>を求める　</a:t>
              </a:r>
              <a:endParaRPr lang="en-US" altLang="ja-JP" sz="2400" dirty="0">
                <a:solidFill>
                  <a:srgbClr val="FF0000"/>
                </a:solidFill>
                <a:latin typeface="Meiryo UI" panose="020B0604030504040204" pitchFamily="34" charset="-128"/>
                <a:ea typeface="Meiryo UI" panose="020B0604030504040204" pitchFamily="34" charset="-128"/>
              </a:endParaRPr>
            </a:p>
          </p:txBody>
        </p:sp>
        <mc:AlternateContent xmlns:mc="http://schemas.openxmlformats.org/markup-compatibility/2006" xmlns:a14="http://schemas.microsoft.com/office/drawing/2010/main">
          <mc:Choice Requires="a14">
            <p:sp>
              <p:nvSpPr>
                <p:cNvPr id="67" name="テキスト ボックス 66">
                  <a:extLst>
                    <a:ext uri="{FF2B5EF4-FFF2-40B4-BE49-F238E27FC236}">
                      <a16:creationId xmlns:a16="http://schemas.microsoft.com/office/drawing/2014/main" id="{84E8E01F-1A99-D241-830F-F065755B01ED}"/>
                    </a:ext>
                  </a:extLst>
                </p:cNvPr>
                <p:cNvSpPr txBox="1"/>
                <p:nvPr/>
              </p:nvSpPr>
              <p:spPr>
                <a:xfrm>
                  <a:off x="1426227" y="4090217"/>
                  <a:ext cx="2509533" cy="7386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sz="4800" b="0" i="1" smtClean="0">
                            <a:latin typeface="Cambria Math" panose="02040503050406030204" pitchFamily="18" charset="0"/>
                          </a:rPr>
                          <m:t>𝑦</m:t>
                        </m:r>
                        <m:r>
                          <a:rPr kumimoji="1" lang="en-US" altLang="ja-JP" sz="4800" b="0" i="1" smtClean="0">
                            <a:latin typeface="Cambria Math" panose="02040503050406030204" pitchFamily="18" charset="0"/>
                          </a:rPr>
                          <m:t>=</m:t>
                        </m:r>
                        <m:r>
                          <a:rPr kumimoji="1" lang="en" altLang="ja-JP" sz="4800" i="1" smtClean="0">
                            <a:latin typeface="Cambria Math" panose="02040503050406030204" pitchFamily="18" charset="0"/>
                          </a:rPr>
                          <m:t>𝑓</m:t>
                        </m:r>
                        <m:d>
                          <m:dPr>
                            <m:ctrlPr>
                              <a:rPr kumimoji="1" lang="en" altLang="ja-JP" sz="4800" i="1" smtClean="0">
                                <a:latin typeface="Cambria Math" panose="02040503050406030204" pitchFamily="18" charset="0"/>
                              </a:rPr>
                            </m:ctrlPr>
                          </m:dPr>
                          <m:e>
                            <m:r>
                              <a:rPr kumimoji="1" lang="en" altLang="ja-JP" sz="4800" i="1" smtClean="0">
                                <a:latin typeface="Cambria Math" panose="02040503050406030204" pitchFamily="18" charset="0"/>
                              </a:rPr>
                              <m:t>𝑥</m:t>
                            </m:r>
                          </m:e>
                        </m:d>
                      </m:oMath>
                    </m:oMathPara>
                  </a14:m>
                  <a:endParaRPr kumimoji="1" lang="ja-JP" altLang="en-US" sz="4800"/>
                </a:p>
              </p:txBody>
            </p:sp>
          </mc:Choice>
          <mc:Fallback xmlns="">
            <p:sp>
              <p:nvSpPr>
                <p:cNvPr id="67" name="テキスト ボックス 66">
                  <a:extLst>
                    <a:ext uri="{FF2B5EF4-FFF2-40B4-BE49-F238E27FC236}">
                      <a16:creationId xmlns:a16="http://schemas.microsoft.com/office/drawing/2014/main" id="{84E8E01F-1A99-D241-830F-F065755B01ED}"/>
                    </a:ext>
                  </a:extLst>
                </p:cNvPr>
                <p:cNvSpPr txBox="1">
                  <a:spLocks noRot="1" noChangeAspect="1" noMove="1" noResize="1" noEditPoints="1" noAdjustHandles="1" noChangeArrowheads="1" noChangeShapeType="1" noTextEdit="1"/>
                </p:cNvSpPr>
                <p:nvPr/>
              </p:nvSpPr>
              <p:spPr>
                <a:xfrm>
                  <a:off x="1426227" y="4090217"/>
                  <a:ext cx="2509533" cy="738664"/>
                </a:xfrm>
                <a:prstGeom prst="rect">
                  <a:avLst/>
                </a:prstGeom>
                <a:blipFill>
                  <a:blip r:embed="rId9"/>
                  <a:stretch>
                    <a:fillRect l="-5528" b="-44444"/>
                  </a:stretch>
                </a:blipFill>
              </p:spPr>
              <p:txBody>
                <a:bodyPr/>
                <a:lstStyle/>
                <a:p>
                  <a:r>
                    <a:rPr lang="ja-JP" altLang="en-US">
                      <a:noFill/>
                    </a:rPr>
                    <a:t> </a:t>
                  </a:r>
                </a:p>
              </p:txBody>
            </p:sp>
          </mc:Fallback>
        </mc:AlternateContent>
        <p:sp>
          <p:nvSpPr>
            <p:cNvPr id="69" name="正方形/長方形 68">
              <a:extLst>
                <a:ext uri="{FF2B5EF4-FFF2-40B4-BE49-F238E27FC236}">
                  <a16:creationId xmlns:a16="http://schemas.microsoft.com/office/drawing/2014/main" id="{9957B9EC-679D-8A4B-A16A-6B26EBCEED6D}"/>
                </a:ext>
              </a:extLst>
            </p:cNvPr>
            <p:cNvSpPr/>
            <p:nvPr/>
          </p:nvSpPr>
          <p:spPr>
            <a:xfrm>
              <a:off x="3730706" y="6026789"/>
              <a:ext cx="1107996" cy="646331"/>
            </a:xfrm>
            <a:prstGeom prst="rect">
              <a:avLst/>
            </a:prstGeom>
          </p:spPr>
          <p:txBody>
            <a:bodyPr wrap="none">
              <a:spAutoFit/>
            </a:bodyPr>
            <a:lstStyle/>
            <a:p>
              <a:r>
                <a:rPr lang="ja-JP" altLang="en-US">
                  <a:solidFill>
                    <a:srgbClr val="FF0000"/>
                  </a:solidFill>
                  <a:latin typeface="Meiryo UI" panose="020B0604030504040204" pitchFamily="34" charset="-128"/>
                  <a:ea typeface="Meiryo UI" panose="020B0604030504040204" pitchFamily="34" charset="-128"/>
                  <a:sym typeface="Wingdings" pitchFamily="2" charset="2"/>
                </a:rPr>
                <a:t>教師あり</a:t>
              </a:r>
              <a:endParaRPr lang="en-US" altLang="ja-JP" dirty="0">
                <a:solidFill>
                  <a:srgbClr val="FF0000"/>
                </a:solidFill>
                <a:latin typeface="Meiryo UI" panose="020B0604030504040204" pitchFamily="34" charset="-128"/>
                <a:ea typeface="Meiryo UI" panose="020B0604030504040204" pitchFamily="34" charset="-128"/>
                <a:sym typeface="Wingdings" pitchFamily="2" charset="2"/>
              </a:endParaRPr>
            </a:p>
            <a:p>
              <a:r>
                <a:rPr lang="ja-JP" altLang="en-US">
                  <a:solidFill>
                    <a:srgbClr val="FF0000"/>
                  </a:solidFill>
                  <a:latin typeface="Meiryo UI" panose="020B0604030504040204" pitchFamily="34" charset="-128"/>
                  <a:ea typeface="Meiryo UI" panose="020B0604030504040204" pitchFamily="34" charset="-128"/>
                  <a:sym typeface="Wingdings" pitchFamily="2" charset="2"/>
                </a:rPr>
                <a:t>機械学習</a:t>
              </a:r>
              <a:endParaRPr lang="ja-JP" altLang="en-US"/>
            </a:p>
          </p:txBody>
        </p:sp>
        <p:sp>
          <p:nvSpPr>
            <p:cNvPr id="70" name="右矢印 69">
              <a:extLst>
                <a:ext uri="{FF2B5EF4-FFF2-40B4-BE49-F238E27FC236}">
                  <a16:creationId xmlns:a16="http://schemas.microsoft.com/office/drawing/2014/main" id="{DF93EB37-3771-384B-8A9C-D9F293160639}"/>
                </a:ext>
              </a:extLst>
            </p:cNvPr>
            <p:cNvSpPr/>
            <p:nvPr/>
          </p:nvSpPr>
          <p:spPr>
            <a:xfrm>
              <a:off x="3564750" y="6165304"/>
              <a:ext cx="226994" cy="340130"/>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63" name="フッター プレースホルダー 3">
            <a:extLst>
              <a:ext uri="{FF2B5EF4-FFF2-40B4-BE49-F238E27FC236}">
                <a16:creationId xmlns:a16="http://schemas.microsoft.com/office/drawing/2014/main" id="{D4809F27-CFBD-724A-97C9-119524FEF1E3}"/>
              </a:ext>
            </a:extLst>
          </p:cNvPr>
          <p:cNvSpPr txBox="1">
            <a:spLocks/>
          </p:cNvSpPr>
          <p:nvPr/>
        </p:nvSpPr>
        <p:spPr>
          <a:xfrm>
            <a:off x="10056440" y="692696"/>
            <a:ext cx="2137503"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6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6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24933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5221355"/>
          </a:xfrm>
        </p:spPr>
        <p:txBody>
          <a:bodyPr>
            <a:normAutofit/>
          </a:bodyPr>
          <a:lstStyle/>
          <a:p>
            <a:r>
              <a:rPr lang="ja-JP" altLang="en-US"/>
              <a:t>教師なし学習</a:t>
            </a:r>
            <a:endParaRPr lang="en-US" altLang="ja-JP" dirty="0"/>
          </a:p>
          <a:p>
            <a:pPr lvl="1"/>
            <a:r>
              <a:rPr lang="ja-JP" altLang="en-US"/>
              <a:t>正解情報がないデータで学習する</a:t>
            </a:r>
            <a:endParaRPr lang="en-US" altLang="ja-JP" dirty="0"/>
          </a:p>
          <a:p>
            <a:pPr lvl="2"/>
            <a:r>
              <a:rPr lang="en-US" altLang="ja-JP" dirty="0"/>
              <a:t>Ex. </a:t>
            </a:r>
            <a:r>
              <a:rPr lang="ja-JP" altLang="en-US"/>
              <a:t>ユーザの購買情報　⇨　ユーザをグループ分け</a:t>
            </a:r>
            <a:endParaRPr lang="en-US" altLang="ja-JP" dirty="0"/>
          </a:p>
          <a:p>
            <a:pPr lvl="2"/>
            <a:endParaRPr lang="en-US" altLang="ja-JP" dirty="0"/>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sp>
        <p:nvSpPr>
          <p:cNvPr id="5" name="テキスト ボックス 4">
            <a:extLst>
              <a:ext uri="{FF2B5EF4-FFF2-40B4-BE49-F238E27FC236}">
                <a16:creationId xmlns:a16="http://schemas.microsoft.com/office/drawing/2014/main" id="{A3859EAC-BAE4-6347-AF72-07350ACB0696}"/>
              </a:ext>
            </a:extLst>
          </p:cNvPr>
          <p:cNvSpPr txBox="1"/>
          <p:nvPr/>
        </p:nvSpPr>
        <p:spPr>
          <a:xfrm>
            <a:off x="3359696" y="1420252"/>
            <a:ext cx="2154757" cy="369332"/>
          </a:xfrm>
          <a:prstGeom prst="rect">
            <a:avLst/>
          </a:prstGeom>
          <a:noFill/>
        </p:spPr>
        <p:txBody>
          <a:bodyPr wrap="none" rtlCol="0">
            <a:spAutoFit/>
          </a:bodyPr>
          <a:lstStyle/>
          <a:p>
            <a:r>
              <a:rPr lang="ja-JP" altLang="en-US">
                <a:solidFill>
                  <a:srgbClr val="FF0000"/>
                </a:solidFill>
              </a:rPr>
              <a:t>データの構造を学習</a:t>
            </a:r>
          </a:p>
        </p:txBody>
      </p:sp>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2">
            <a:extLst>
              <a:ext uri="{28A0092B-C50C-407E-A947-70E740481C1C}">
                <a14:useLocalDpi xmlns:a14="http://schemas.microsoft.com/office/drawing/2010/main" val="0"/>
              </a:ext>
            </a:extLst>
          </a:blip>
          <a:srcRect l="4646" t="3669" r="44481" b="38450"/>
          <a:stretch/>
        </p:blipFill>
        <p:spPr>
          <a:xfrm flipH="1">
            <a:off x="7327605" y="2918846"/>
            <a:ext cx="1292299" cy="1391288"/>
          </a:xfrm>
          <a:prstGeom prst="rect">
            <a:avLst/>
          </a:prstGeom>
        </p:spPr>
      </p:pic>
      <p:grpSp>
        <p:nvGrpSpPr>
          <p:cNvPr id="180" name="グループ化 179">
            <a:extLst>
              <a:ext uri="{FF2B5EF4-FFF2-40B4-BE49-F238E27FC236}">
                <a16:creationId xmlns:a16="http://schemas.microsoft.com/office/drawing/2014/main" id="{5DC17385-70A3-1343-9E06-FB8218C77E5C}"/>
              </a:ext>
            </a:extLst>
          </p:cNvPr>
          <p:cNvGrpSpPr/>
          <p:nvPr/>
        </p:nvGrpSpPr>
        <p:grpSpPr>
          <a:xfrm>
            <a:off x="4511824" y="3363135"/>
            <a:ext cx="2859129" cy="3096344"/>
            <a:chOff x="863450" y="3395543"/>
            <a:chExt cx="3857724" cy="4177790"/>
          </a:xfrm>
        </p:grpSpPr>
        <p:sp>
          <p:nvSpPr>
            <p:cNvPr id="183" name="円/楕円 182">
              <a:extLst>
                <a:ext uri="{FF2B5EF4-FFF2-40B4-BE49-F238E27FC236}">
                  <a16:creationId xmlns:a16="http://schemas.microsoft.com/office/drawing/2014/main" id="{9F2A081D-7B6B-2842-9D37-55F83440AD35}"/>
                </a:ext>
              </a:extLst>
            </p:cNvPr>
            <p:cNvSpPr/>
            <p:nvPr/>
          </p:nvSpPr>
          <p:spPr>
            <a:xfrm>
              <a:off x="1835029" y="4852912"/>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4" name="円/楕円 183">
              <a:extLst>
                <a:ext uri="{FF2B5EF4-FFF2-40B4-BE49-F238E27FC236}">
                  <a16:creationId xmlns:a16="http://schemas.microsoft.com/office/drawing/2014/main" id="{CBB72A3F-0EDB-8D4A-BFA5-5F161AC4B3EB}"/>
                </a:ext>
              </a:extLst>
            </p:cNvPr>
            <p:cNvSpPr/>
            <p:nvPr/>
          </p:nvSpPr>
          <p:spPr>
            <a:xfrm>
              <a:off x="2221930" y="4395714"/>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5" name="円/楕円 184">
              <a:extLst>
                <a:ext uri="{FF2B5EF4-FFF2-40B4-BE49-F238E27FC236}">
                  <a16:creationId xmlns:a16="http://schemas.microsoft.com/office/drawing/2014/main" id="{ACC44C8B-B9E4-3740-86E2-25EF16D9E642}"/>
                </a:ext>
              </a:extLst>
            </p:cNvPr>
            <p:cNvSpPr/>
            <p:nvPr/>
          </p:nvSpPr>
          <p:spPr>
            <a:xfrm>
              <a:off x="3069490" y="504722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6" name="円/楕円 185">
              <a:extLst>
                <a:ext uri="{FF2B5EF4-FFF2-40B4-BE49-F238E27FC236}">
                  <a16:creationId xmlns:a16="http://schemas.microsoft.com/office/drawing/2014/main" id="{20780CB8-AB71-9544-9315-472C6DC7D9DC}"/>
                </a:ext>
              </a:extLst>
            </p:cNvPr>
            <p:cNvSpPr/>
            <p:nvPr/>
          </p:nvSpPr>
          <p:spPr>
            <a:xfrm>
              <a:off x="2126503" y="4784346"/>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7" name="円/楕円 186">
              <a:extLst>
                <a:ext uri="{FF2B5EF4-FFF2-40B4-BE49-F238E27FC236}">
                  <a16:creationId xmlns:a16="http://schemas.microsoft.com/office/drawing/2014/main" id="{6E71DB9D-1962-1546-8D9E-0CE8535106BB}"/>
                </a:ext>
              </a:extLst>
            </p:cNvPr>
            <p:cNvSpPr/>
            <p:nvPr/>
          </p:nvSpPr>
          <p:spPr>
            <a:xfrm>
              <a:off x="2990958" y="468718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8" name="正方形/長方形 187">
              <a:extLst>
                <a:ext uri="{FF2B5EF4-FFF2-40B4-BE49-F238E27FC236}">
                  <a16:creationId xmlns:a16="http://schemas.microsoft.com/office/drawing/2014/main" id="{921D2744-C77F-664A-A48C-345947E7F9AF}"/>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89" name="正方形/長方形 188">
              <a:extLst>
                <a:ext uri="{FF2B5EF4-FFF2-40B4-BE49-F238E27FC236}">
                  <a16:creationId xmlns:a16="http://schemas.microsoft.com/office/drawing/2014/main" id="{1C323A36-925B-6142-B4E2-464554925282}"/>
                </a:ext>
              </a:extLst>
            </p:cNvPr>
            <p:cNvSpPr/>
            <p:nvPr/>
          </p:nvSpPr>
          <p:spPr>
            <a:xfrm>
              <a:off x="4361135" y="468718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0" name="正方形/長方形 189">
              <a:extLst>
                <a:ext uri="{FF2B5EF4-FFF2-40B4-BE49-F238E27FC236}">
                  <a16:creationId xmlns:a16="http://schemas.microsoft.com/office/drawing/2014/main" id="{ADF8A123-4D21-EA4C-8936-F3597A6D5E2C}"/>
                </a:ext>
              </a:extLst>
            </p:cNvPr>
            <p:cNvSpPr/>
            <p:nvPr/>
          </p:nvSpPr>
          <p:spPr>
            <a:xfrm>
              <a:off x="3875345" y="407564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1" name="正方形/長方形 190">
              <a:extLst>
                <a:ext uri="{FF2B5EF4-FFF2-40B4-BE49-F238E27FC236}">
                  <a16:creationId xmlns:a16="http://schemas.microsoft.com/office/drawing/2014/main" id="{BA97C3B5-0798-5E4E-839C-A82EB09D0152}"/>
                </a:ext>
              </a:extLst>
            </p:cNvPr>
            <p:cNvSpPr/>
            <p:nvPr/>
          </p:nvSpPr>
          <p:spPr>
            <a:xfrm>
              <a:off x="3773443"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2" name="正方形/長方形 191">
              <a:extLst>
                <a:ext uri="{FF2B5EF4-FFF2-40B4-BE49-F238E27FC236}">
                  <a16:creationId xmlns:a16="http://schemas.microsoft.com/office/drawing/2014/main" id="{E0A97975-7B2E-3F43-B4DB-3C475207A436}"/>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3" name="正方形/長方形 192">
              <a:extLst>
                <a:ext uri="{FF2B5EF4-FFF2-40B4-BE49-F238E27FC236}">
                  <a16:creationId xmlns:a16="http://schemas.microsoft.com/office/drawing/2014/main" id="{CCA2ED51-F3B1-6946-97B3-A3141EF84894}"/>
                </a:ext>
              </a:extLst>
            </p:cNvPr>
            <p:cNvSpPr/>
            <p:nvPr/>
          </p:nvSpPr>
          <p:spPr>
            <a:xfrm>
              <a:off x="863450" y="3784175"/>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4" name="正方形/長方形 193">
              <a:extLst>
                <a:ext uri="{FF2B5EF4-FFF2-40B4-BE49-F238E27FC236}">
                  <a16:creationId xmlns:a16="http://schemas.microsoft.com/office/drawing/2014/main" id="{DF07E47A-3D54-0547-AA28-CA0BA64E1959}"/>
                </a:ext>
              </a:extLst>
            </p:cNvPr>
            <p:cNvSpPr/>
            <p:nvPr/>
          </p:nvSpPr>
          <p:spPr>
            <a:xfrm>
              <a:off x="1543555"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5" name="三角形 194">
              <a:extLst>
                <a:ext uri="{FF2B5EF4-FFF2-40B4-BE49-F238E27FC236}">
                  <a16:creationId xmlns:a16="http://schemas.microsoft.com/office/drawing/2014/main" id="{65C8191B-99A0-1D40-B6CD-05EA837C889C}"/>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6" name="三角形 195">
              <a:extLst>
                <a:ext uri="{FF2B5EF4-FFF2-40B4-BE49-F238E27FC236}">
                  <a16:creationId xmlns:a16="http://schemas.microsoft.com/office/drawing/2014/main" id="{FEEA20C7-BD85-234D-BFD9-E37D79A0553B}"/>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7" name="三角形 196">
              <a:extLst>
                <a:ext uri="{FF2B5EF4-FFF2-40B4-BE49-F238E27FC236}">
                  <a16:creationId xmlns:a16="http://schemas.microsoft.com/office/drawing/2014/main" id="{40FFD08E-3B40-A646-BE8E-8037F2F0766E}"/>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8" name="三角形 197">
              <a:extLst>
                <a:ext uri="{FF2B5EF4-FFF2-40B4-BE49-F238E27FC236}">
                  <a16:creationId xmlns:a16="http://schemas.microsoft.com/office/drawing/2014/main" id="{DBFA35D5-E7BD-0749-A112-ACDC83D40647}"/>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9" name="三角形 198">
              <a:extLst>
                <a:ext uri="{FF2B5EF4-FFF2-40B4-BE49-F238E27FC236}">
                  <a16:creationId xmlns:a16="http://schemas.microsoft.com/office/drawing/2014/main" id="{5612FA03-01CF-6B40-B71A-03E53DD59F9A}"/>
                </a:ext>
              </a:extLst>
            </p:cNvPr>
            <p:cNvSpPr/>
            <p:nvPr/>
          </p:nvSpPr>
          <p:spPr>
            <a:xfrm>
              <a:off x="3634166" y="491112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0" name="三角形 199">
              <a:extLst>
                <a:ext uri="{FF2B5EF4-FFF2-40B4-BE49-F238E27FC236}">
                  <a16:creationId xmlns:a16="http://schemas.microsoft.com/office/drawing/2014/main" id="{49901343-BF23-2645-AB7E-8B86DECF3F1B}"/>
                </a:ext>
              </a:extLst>
            </p:cNvPr>
            <p:cNvSpPr/>
            <p:nvPr/>
          </p:nvSpPr>
          <p:spPr>
            <a:xfrm>
              <a:off x="3222982" y="4191218"/>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1" name="三角形 200">
              <a:extLst>
                <a:ext uri="{FF2B5EF4-FFF2-40B4-BE49-F238E27FC236}">
                  <a16:creationId xmlns:a16="http://schemas.microsoft.com/office/drawing/2014/main" id="{03A8C48F-EE70-7142-B356-9B0B876C95FC}"/>
                </a:ext>
              </a:extLst>
            </p:cNvPr>
            <p:cNvSpPr/>
            <p:nvPr/>
          </p:nvSpPr>
          <p:spPr>
            <a:xfrm>
              <a:off x="1982082" y="4091823"/>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2" name="三角形 201">
              <a:extLst>
                <a:ext uri="{FF2B5EF4-FFF2-40B4-BE49-F238E27FC236}">
                  <a16:creationId xmlns:a16="http://schemas.microsoft.com/office/drawing/2014/main" id="{2313830C-7C6B-4849-AEC6-AB77C7F29F2F}"/>
                </a:ext>
              </a:extLst>
            </p:cNvPr>
            <p:cNvSpPr/>
            <p:nvPr/>
          </p:nvSpPr>
          <p:spPr>
            <a:xfrm>
              <a:off x="1279824" y="477416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3" name="三角形 202">
              <a:extLst>
                <a:ext uri="{FF2B5EF4-FFF2-40B4-BE49-F238E27FC236}">
                  <a16:creationId xmlns:a16="http://schemas.microsoft.com/office/drawing/2014/main" id="{6F5CE54C-5744-F041-9480-EE6B26F083D7}"/>
                </a:ext>
              </a:extLst>
            </p:cNvPr>
            <p:cNvSpPr/>
            <p:nvPr/>
          </p:nvSpPr>
          <p:spPr>
            <a:xfrm>
              <a:off x="3458121" y="438553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4" name="三角形 203">
              <a:extLst>
                <a:ext uri="{FF2B5EF4-FFF2-40B4-BE49-F238E27FC236}">
                  <a16:creationId xmlns:a16="http://schemas.microsoft.com/office/drawing/2014/main" id="{D2BD819A-DBD8-DC41-92A5-B5B71EE83EDB}"/>
                </a:ext>
              </a:extLst>
            </p:cNvPr>
            <p:cNvSpPr/>
            <p:nvPr/>
          </p:nvSpPr>
          <p:spPr>
            <a:xfrm>
              <a:off x="1417805" y="4207092"/>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5" name="三角形 204">
              <a:extLst>
                <a:ext uri="{FF2B5EF4-FFF2-40B4-BE49-F238E27FC236}">
                  <a16:creationId xmlns:a16="http://schemas.microsoft.com/office/drawing/2014/main" id="{5C108161-D04E-DE4B-8BA1-89C5C79FE373}"/>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6" name="三角形 205">
              <a:extLst>
                <a:ext uri="{FF2B5EF4-FFF2-40B4-BE49-F238E27FC236}">
                  <a16:creationId xmlns:a16="http://schemas.microsoft.com/office/drawing/2014/main" id="{FB2D90A6-3E86-B14A-96D9-E817DCB13F56}"/>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7" name="円/楕円 206">
              <a:extLst>
                <a:ext uri="{FF2B5EF4-FFF2-40B4-BE49-F238E27FC236}">
                  <a16:creationId xmlns:a16="http://schemas.microsoft.com/office/drawing/2014/main" id="{E20B98CB-805B-1140-A83A-2DE00CABE769}"/>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8" name="円/楕円 207">
              <a:extLst>
                <a:ext uri="{FF2B5EF4-FFF2-40B4-BE49-F238E27FC236}">
                  <a16:creationId xmlns:a16="http://schemas.microsoft.com/office/drawing/2014/main" id="{2B76F964-BF50-D343-9292-EDCE3F77C1E9}"/>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244" name="グループ化 243">
            <a:extLst>
              <a:ext uri="{FF2B5EF4-FFF2-40B4-BE49-F238E27FC236}">
                <a16:creationId xmlns:a16="http://schemas.microsoft.com/office/drawing/2014/main" id="{D566F57B-751D-1246-A0DD-7FFDFF2C0EB3}"/>
              </a:ext>
            </a:extLst>
          </p:cNvPr>
          <p:cNvGrpSpPr/>
          <p:nvPr/>
        </p:nvGrpSpPr>
        <p:grpSpPr>
          <a:xfrm>
            <a:off x="7896507" y="3238613"/>
            <a:ext cx="3868880" cy="3160862"/>
            <a:chOff x="7896507" y="3520502"/>
            <a:chExt cx="3868880" cy="3160862"/>
          </a:xfrm>
        </p:grpSpPr>
        <p:grpSp>
          <p:nvGrpSpPr>
            <p:cNvPr id="243" name="グループ化 242">
              <a:extLst>
                <a:ext uri="{FF2B5EF4-FFF2-40B4-BE49-F238E27FC236}">
                  <a16:creationId xmlns:a16="http://schemas.microsoft.com/office/drawing/2014/main" id="{4D38F172-C25E-B740-8815-E9940E13A243}"/>
                </a:ext>
              </a:extLst>
            </p:cNvPr>
            <p:cNvGrpSpPr/>
            <p:nvPr/>
          </p:nvGrpSpPr>
          <p:grpSpPr>
            <a:xfrm>
              <a:off x="7896507" y="3585020"/>
              <a:ext cx="3768310" cy="3096344"/>
              <a:chOff x="7896507" y="3585020"/>
              <a:chExt cx="3768310" cy="3096344"/>
            </a:xfrm>
          </p:grpSpPr>
          <p:sp>
            <p:nvSpPr>
              <p:cNvPr id="176" name="右矢印 175">
                <a:extLst>
                  <a:ext uri="{FF2B5EF4-FFF2-40B4-BE49-F238E27FC236}">
                    <a16:creationId xmlns:a16="http://schemas.microsoft.com/office/drawing/2014/main" id="{8378B52F-AC9A-B74F-9C03-B2DA53661AF1}"/>
                  </a:ext>
                </a:extLst>
              </p:cNvPr>
              <p:cNvSpPr/>
              <p:nvPr/>
            </p:nvSpPr>
            <p:spPr>
              <a:xfrm>
                <a:off x="7896507" y="4509120"/>
                <a:ext cx="719773" cy="783169"/>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209" name="グループ化 208">
                <a:extLst>
                  <a:ext uri="{FF2B5EF4-FFF2-40B4-BE49-F238E27FC236}">
                    <a16:creationId xmlns:a16="http://schemas.microsoft.com/office/drawing/2014/main" id="{EAE8A6FA-642F-794C-8392-56537E341FAA}"/>
                  </a:ext>
                </a:extLst>
              </p:cNvPr>
              <p:cNvGrpSpPr/>
              <p:nvPr/>
            </p:nvGrpSpPr>
            <p:grpSpPr>
              <a:xfrm>
                <a:off x="8805688" y="3585020"/>
                <a:ext cx="2859129" cy="3096344"/>
                <a:chOff x="863450" y="3395543"/>
                <a:chExt cx="3857724" cy="4177790"/>
              </a:xfrm>
            </p:grpSpPr>
            <p:sp>
              <p:nvSpPr>
                <p:cNvPr id="210" name="円/楕円 209">
                  <a:extLst>
                    <a:ext uri="{FF2B5EF4-FFF2-40B4-BE49-F238E27FC236}">
                      <a16:creationId xmlns:a16="http://schemas.microsoft.com/office/drawing/2014/main" id="{60C1A597-F91A-794A-B064-DAE94E9E66C2}"/>
                    </a:ext>
                  </a:extLst>
                </p:cNvPr>
                <p:cNvSpPr/>
                <p:nvPr/>
              </p:nvSpPr>
              <p:spPr>
                <a:xfrm>
                  <a:off x="1835029" y="4852912"/>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1" name="円/楕円 210">
                  <a:extLst>
                    <a:ext uri="{FF2B5EF4-FFF2-40B4-BE49-F238E27FC236}">
                      <a16:creationId xmlns:a16="http://schemas.microsoft.com/office/drawing/2014/main" id="{D38657DC-1A30-EF4B-AF66-5CFD7D2DD60B}"/>
                    </a:ext>
                  </a:extLst>
                </p:cNvPr>
                <p:cNvSpPr/>
                <p:nvPr/>
              </p:nvSpPr>
              <p:spPr>
                <a:xfrm>
                  <a:off x="2221930" y="4395714"/>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2" name="円/楕円 211">
                  <a:extLst>
                    <a:ext uri="{FF2B5EF4-FFF2-40B4-BE49-F238E27FC236}">
                      <a16:creationId xmlns:a16="http://schemas.microsoft.com/office/drawing/2014/main" id="{8587AF7F-023D-1F47-8793-6BCA7DD29C6D}"/>
                    </a:ext>
                  </a:extLst>
                </p:cNvPr>
                <p:cNvSpPr/>
                <p:nvPr/>
              </p:nvSpPr>
              <p:spPr>
                <a:xfrm>
                  <a:off x="3069490" y="504722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3" name="円/楕円 212">
                  <a:extLst>
                    <a:ext uri="{FF2B5EF4-FFF2-40B4-BE49-F238E27FC236}">
                      <a16:creationId xmlns:a16="http://schemas.microsoft.com/office/drawing/2014/main" id="{1F445B07-2272-FA4C-8D0B-C5957B0C8740}"/>
                    </a:ext>
                  </a:extLst>
                </p:cNvPr>
                <p:cNvSpPr/>
                <p:nvPr/>
              </p:nvSpPr>
              <p:spPr>
                <a:xfrm>
                  <a:off x="2126503" y="4784346"/>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4" name="円/楕円 213">
                  <a:extLst>
                    <a:ext uri="{FF2B5EF4-FFF2-40B4-BE49-F238E27FC236}">
                      <a16:creationId xmlns:a16="http://schemas.microsoft.com/office/drawing/2014/main" id="{329BD486-EFBF-2542-B846-C0C03492DF0F}"/>
                    </a:ext>
                  </a:extLst>
                </p:cNvPr>
                <p:cNvSpPr/>
                <p:nvPr/>
              </p:nvSpPr>
              <p:spPr>
                <a:xfrm>
                  <a:off x="2990958" y="468718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5" name="正方形/長方形 214">
                  <a:extLst>
                    <a:ext uri="{FF2B5EF4-FFF2-40B4-BE49-F238E27FC236}">
                      <a16:creationId xmlns:a16="http://schemas.microsoft.com/office/drawing/2014/main" id="{79AD7517-CDE3-D343-BD1C-99886920A97F}"/>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6" name="正方形/長方形 215">
                  <a:extLst>
                    <a:ext uri="{FF2B5EF4-FFF2-40B4-BE49-F238E27FC236}">
                      <a16:creationId xmlns:a16="http://schemas.microsoft.com/office/drawing/2014/main" id="{70AA9A8E-DF6D-674B-A42F-4A2DEC3DF2F7}"/>
                    </a:ext>
                  </a:extLst>
                </p:cNvPr>
                <p:cNvSpPr/>
                <p:nvPr/>
              </p:nvSpPr>
              <p:spPr>
                <a:xfrm>
                  <a:off x="4361135" y="468718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7" name="正方形/長方形 216">
                  <a:extLst>
                    <a:ext uri="{FF2B5EF4-FFF2-40B4-BE49-F238E27FC236}">
                      <a16:creationId xmlns:a16="http://schemas.microsoft.com/office/drawing/2014/main" id="{4054FB2E-EBD1-E446-A73C-8B934A0B702A}"/>
                    </a:ext>
                  </a:extLst>
                </p:cNvPr>
                <p:cNvSpPr/>
                <p:nvPr/>
              </p:nvSpPr>
              <p:spPr>
                <a:xfrm>
                  <a:off x="3875345" y="407564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8" name="正方形/長方形 217">
                  <a:extLst>
                    <a:ext uri="{FF2B5EF4-FFF2-40B4-BE49-F238E27FC236}">
                      <a16:creationId xmlns:a16="http://schemas.microsoft.com/office/drawing/2014/main" id="{4FDF7A64-92D5-9A4F-8EE3-A220888313CD}"/>
                    </a:ext>
                  </a:extLst>
                </p:cNvPr>
                <p:cNvSpPr/>
                <p:nvPr/>
              </p:nvSpPr>
              <p:spPr>
                <a:xfrm>
                  <a:off x="3773443" y="3395543"/>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9" name="正方形/長方形 218">
                  <a:extLst>
                    <a:ext uri="{FF2B5EF4-FFF2-40B4-BE49-F238E27FC236}">
                      <a16:creationId xmlns:a16="http://schemas.microsoft.com/office/drawing/2014/main" id="{F14BDF8C-0DC1-354D-AA6F-7672724E3FAA}"/>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0" name="正方形/長方形 219">
                  <a:extLst>
                    <a:ext uri="{FF2B5EF4-FFF2-40B4-BE49-F238E27FC236}">
                      <a16:creationId xmlns:a16="http://schemas.microsoft.com/office/drawing/2014/main" id="{E0CF01A2-E740-054F-986E-386381AD3471}"/>
                    </a:ext>
                  </a:extLst>
                </p:cNvPr>
                <p:cNvSpPr/>
                <p:nvPr/>
              </p:nvSpPr>
              <p:spPr>
                <a:xfrm>
                  <a:off x="863450" y="3784175"/>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1" name="正方形/長方形 220">
                  <a:extLst>
                    <a:ext uri="{FF2B5EF4-FFF2-40B4-BE49-F238E27FC236}">
                      <a16:creationId xmlns:a16="http://schemas.microsoft.com/office/drawing/2014/main" id="{466052C2-1EB4-2347-A0F6-7DB7D0D44DC7}"/>
                    </a:ext>
                  </a:extLst>
                </p:cNvPr>
                <p:cNvSpPr/>
                <p:nvPr/>
              </p:nvSpPr>
              <p:spPr>
                <a:xfrm>
                  <a:off x="1543555" y="3395543"/>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2" name="三角形 221">
                  <a:extLst>
                    <a:ext uri="{FF2B5EF4-FFF2-40B4-BE49-F238E27FC236}">
                      <a16:creationId xmlns:a16="http://schemas.microsoft.com/office/drawing/2014/main" id="{CB5DF147-337D-8F44-9D76-26553B6B8766}"/>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3" name="三角形 222">
                  <a:extLst>
                    <a:ext uri="{FF2B5EF4-FFF2-40B4-BE49-F238E27FC236}">
                      <a16:creationId xmlns:a16="http://schemas.microsoft.com/office/drawing/2014/main" id="{1E317FEB-EE81-B044-9BC7-D3CC04E23FD5}"/>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4" name="三角形 223">
                  <a:extLst>
                    <a:ext uri="{FF2B5EF4-FFF2-40B4-BE49-F238E27FC236}">
                      <a16:creationId xmlns:a16="http://schemas.microsoft.com/office/drawing/2014/main" id="{A90FBCA5-F0D9-024E-9F57-F6300FAE74A7}"/>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5" name="三角形 224">
                  <a:extLst>
                    <a:ext uri="{FF2B5EF4-FFF2-40B4-BE49-F238E27FC236}">
                      <a16:creationId xmlns:a16="http://schemas.microsoft.com/office/drawing/2014/main" id="{58E5D9D7-BC50-DF44-B61E-6F986649090B}"/>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6" name="三角形 225">
                  <a:extLst>
                    <a:ext uri="{FF2B5EF4-FFF2-40B4-BE49-F238E27FC236}">
                      <a16:creationId xmlns:a16="http://schemas.microsoft.com/office/drawing/2014/main" id="{E6110864-C35B-284A-A08D-60F0BD4C04B9}"/>
                    </a:ext>
                  </a:extLst>
                </p:cNvPr>
                <p:cNvSpPr/>
                <p:nvPr/>
              </p:nvSpPr>
              <p:spPr>
                <a:xfrm>
                  <a:off x="3634166" y="491112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7" name="三角形 226">
                  <a:extLst>
                    <a:ext uri="{FF2B5EF4-FFF2-40B4-BE49-F238E27FC236}">
                      <a16:creationId xmlns:a16="http://schemas.microsoft.com/office/drawing/2014/main" id="{1B9F9D7A-57EC-B14B-A6F5-1D11F165DDED}"/>
                    </a:ext>
                  </a:extLst>
                </p:cNvPr>
                <p:cNvSpPr/>
                <p:nvPr/>
              </p:nvSpPr>
              <p:spPr>
                <a:xfrm>
                  <a:off x="3222982" y="4191218"/>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8" name="三角形 227">
                  <a:extLst>
                    <a:ext uri="{FF2B5EF4-FFF2-40B4-BE49-F238E27FC236}">
                      <a16:creationId xmlns:a16="http://schemas.microsoft.com/office/drawing/2014/main" id="{693F4AA2-AD8C-D74F-9ADF-867CC17EDBBE}"/>
                    </a:ext>
                  </a:extLst>
                </p:cNvPr>
                <p:cNvSpPr/>
                <p:nvPr/>
              </p:nvSpPr>
              <p:spPr>
                <a:xfrm>
                  <a:off x="1982082" y="4091823"/>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9" name="三角形 228">
                  <a:extLst>
                    <a:ext uri="{FF2B5EF4-FFF2-40B4-BE49-F238E27FC236}">
                      <a16:creationId xmlns:a16="http://schemas.microsoft.com/office/drawing/2014/main" id="{BE14E1E7-1910-3744-88F7-AB2343B5714E}"/>
                    </a:ext>
                  </a:extLst>
                </p:cNvPr>
                <p:cNvSpPr/>
                <p:nvPr/>
              </p:nvSpPr>
              <p:spPr>
                <a:xfrm>
                  <a:off x="1279824" y="4774166"/>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0" name="三角形 229">
                  <a:extLst>
                    <a:ext uri="{FF2B5EF4-FFF2-40B4-BE49-F238E27FC236}">
                      <a16:creationId xmlns:a16="http://schemas.microsoft.com/office/drawing/2014/main" id="{142F8D51-39EF-2D46-9102-405A8AAE707C}"/>
                    </a:ext>
                  </a:extLst>
                </p:cNvPr>
                <p:cNvSpPr/>
                <p:nvPr/>
              </p:nvSpPr>
              <p:spPr>
                <a:xfrm>
                  <a:off x="3458121" y="438553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1" name="三角形 230">
                  <a:extLst>
                    <a:ext uri="{FF2B5EF4-FFF2-40B4-BE49-F238E27FC236}">
                      <a16:creationId xmlns:a16="http://schemas.microsoft.com/office/drawing/2014/main" id="{068FDB1A-5D5F-D144-81F6-0432FCFBDF23}"/>
                    </a:ext>
                  </a:extLst>
                </p:cNvPr>
                <p:cNvSpPr/>
                <p:nvPr/>
              </p:nvSpPr>
              <p:spPr>
                <a:xfrm>
                  <a:off x="1417805" y="4207092"/>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2" name="三角形 231">
                  <a:extLst>
                    <a:ext uri="{FF2B5EF4-FFF2-40B4-BE49-F238E27FC236}">
                      <a16:creationId xmlns:a16="http://schemas.microsoft.com/office/drawing/2014/main" id="{00E88936-3D45-6746-8D95-3B21A536B602}"/>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3" name="三角形 232">
                  <a:extLst>
                    <a:ext uri="{FF2B5EF4-FFF2-40B4-BE49-F238E27FC236}">
                      <a16:creationId xmlns:a16="http://schemas.microsoft.com/office/drawing/2014/main" id="{6D8CF61F-CB7C-E642-BF3D-768992F3A333}"/>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4" name="円/楕円 233">
                  <a:extLst>
                    <a:ext uri="{FF2B5EF4-FFF2-40B4-BE49-F238E27FC236}">
                      <a16:creationId xmlns:a16="http://schemas.microsoft.com/office/drawing/2014/main" id="{274E59D9-220B-3C4D-86DA-D87961015533}"/>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5" name="円/楕円 234">
                  <a:extLst>
                    <a:ext uri="{FF2B5EF4-FFF2-40B4-BE49-F238E27FC236}">
                      <a16:creationId xmlns:a16="http://schemas.microsoft.com/office/drawing/2014/main" id="{AC476046-3894-9F4A-8BC1-8742EB7B6FE8}"/>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sp>
          <p:nvSpPr>
            <p:cNvPr id="236" name="フリーフォーム 235">
              <a:extLst>
                <a:ext uri="{FF2B5EF4-FFF2-40B4-BE49-F238E27FC236}">
                  <a16:creationId xmlns:a16="http://schemas.microsoft.com/office/drawing/2014/main" id="{15A738F3-F74E-1349-A151-511B94751C01}"/>
                </a:ext>
              </a:extLst>
            </p:cNvPr>
            <p:cNvSpPr/>
            <p:nvPr/>
          </p:nvSpPr>
          <p:spPr>
            <a:xfrm>
              <a:off x="8904312" y="3520502"/>
              <a:ext cx="1404031" cy="2068738"/>
            </a:xfrm>
            <a:custGeom>
              <a:avLst/>
              <a:gdLst>
                <a:gd name="connsiteX0" fmla="*/ 1409572 w 1675448"/>
                <a:gd name="connsiteY0" fmla="*/ 0 h 2091231"/>
                <a:gd name="connsiteX1" fmla="*/ 1666747 w 1675448"/>
                <a:gd name="connsiteY1" fmla="*/ 771525 h 2091231"/>
                <a:gd name="connsiteX2" fmla="*/ 1466722 w 1675448"/>
                <a:gd name="connsiteY2" fmla="*/ 1543050 h 2091231"/>
                <a:gd name="connsiteX3" fmla="*/ 152272 w 1675448"/>
                <a:gd name="connsiteY3" fmla="*/ 2043113 h 2091231"/>
                <a:gd name="connsiteX4" fmla="*/ 80834 w 1675448"/>
                <a:gd name="connsiteY4" fmla="*/ 2043113 h 2091231"/>
                <a:gd name="connsiteX0" fmla="*/ 1492979 w 1758855"/>
                <a:gd name="connsiteY0" fmla="*/ 0 h 2097264"/>
                <a:gd name="connsiteX1" fmla="*/ 1750154 w 1758855"/>
                <a:gd name="connsiteY1" fmla="*/ 771525 h 2097264"/>
                <a:gd name="connsiteX2" fmla="*/ 1550129 w 1758855"/>
                <a:gd name="connsiteY2" fmla="*/ 1543050 h 2097264"/>
                <a:gd name="connsiteX3" fmla="*/ 235679 w 1758855"/>
                <a:gd name="connsiteY3" fmla="*/ 2043113 h 2097264"/>
                <a:gd name="connsiteX4" fmla="*/ 35654 w 1758855"/>
                <a:gd name="connsiteY4" fmla="*/ 2057401 h 2097264"/>
                <a:gd name="connsiteX0" fmla="*/ 1464829 w 1723207"/>
                <a:gd name="connsiteY0" fmla="*/ 0 h 2064806"/>
                <a:gd name="connsiteX1" fmla="*/ 1722004 w 1723207"/>
                <a:gd name="connsiteY1" fmla="*/ 771525 h 2064806"/>
                <a:gd name="connsiteX2" fmla="*/ 1521979 w 1723207"/>
                <a:gd name="connsiteY2" fmla="*/ 1543050 h 2064806"/>
                <a:gd name="connsiteX3" fmla="*/ 736166 w 1723207"/>
                <a:gd name="connsiteY3" fmla="*/ 1871663 h 2064806"/>
                <a:gd name="connsiteX4" fmla="*/ 7504 w 1723207"/>
                <a:gd name="connsiteY4" fmla="*/ 2057401 h 2064806"/>
                <a:gd name="connsiteX0" fmla="*/ 1464829 w 1723207"/>
                <a:gd name="connsiteY0" fmla="*/ 0 h 2069516"/>
                <a:gd name="connsiteX1" fmla="*/ 1722004 w 1723207"/>
                <a:gd name="connsiteY1" fmla="*/ 771525 h 2069516"/>
                <a:gd name="connsiteX2" fmla="*/ 1521979 w 1723207"/>
                <a:gd name="connsiteY2" fmla="*/ 1543050 h 2069516"/>
                <a:gd name="connsiteX3" fmla="*/ 736166 w 1723207"/>
                <a:gd name="connsiteY3" fmla="*/ 1943101 h 2069516"/>
                <a:gd name="connsiteX4" fmla="*/ 7504 w 1723207"/>
                <a:gd name="connsiteY4" fmla="*/ 2057401 h 2069516"/>
                <a:gd name="connsiteX0" fmla="*/ 728663 w 987041"/>
                <a:gd name="connsiteY0" fmla="*/ 0 h 1943101"/>
                <a:gd name="connsiteX1" fmla="*/ 985838 w 987041"/>
                <a:gd name="connsiteY1" fmla="*/ 771525 h 1943101"/>
                <a:gd name="connsiteX2" fmla="*/ 785813 w 987041"/>
                <a:gd name="connsiteY2" fmla="*/ 1543050 h 1943101"/>
                <a:gd name="connsiteX3" fmla="*/ 0 w 987041"/>
                <a:gd name="connsiteY3" fmla="*/ 1943101 h 1943101"/>
                <a:gd name="connsiteX0" fmla="*/ 1038031 w 1089310"/>
                <a:gd name="connsiteY0" fmla="*/ 0 h 1998305"/>
                <a:gd name="connsiteX1" fmla="*/ 985838 w 1089310"/>
                <a:gd name="connsiteY1" fmla="*/ 826729 h 1998305"/>
                <a:gd name="connsiteX2" fmla="*/ 785813 w 1089310"/>
                <a:gd name="connsiteY2" fmla="*/ 1598254 h 1998305"/>
                <a:gd name="connsiteX3" fmla="*/ 0 w 1089310"/>
                <a:gd name="connsiteY3" fmla="*/ 1998305 h 1998305"/>
                <a:gd name="connsiteX0" fmla="*/ 1038031 w 1038031"/>
                <a:gd name="connsiteY0" fmla="*/ 0 h 1998305"/>
                <a:gd name="connsiteX1" fmla="*/ 985838 w 1038031"/>
                <a:gd name="connsiteY1" fmla="*/ 826729 h 1998305"/>
                <a:gd name="connsiteX2" fmla="*/ 785813 w 1038031"/>
                <a:gd name="connsiteY2" fmla="*/ 1598254 h 1998305"/>
                <a:gd name="connsiteX3" fmla="*/ 0 w 1038031"/>
                <a:gd name="connsiteY3" fmla="*/ 1998305 h 1998305"/>
                <a:gd name="connsiteX0" fmla="*/ 1038031 w 1085768"/>
                <a:gd name="connsiteY0" fmla="*/ 0 h 1998305"/>
                <a:gd name="connsiteX1" fmla="*/ 1074229 w 1085768"/>
                <a:gd name="connsiteY1" fmla="*/ 854331 h 1998305"/>
                <a:gd name="connsiteX2" fmla="*/ 785813 w 1085768"/>
                <a:gd name="connsiteY2" fmla="*/ 1598254 h 1998305"/>
                <a:gd name="connsiteX3" fmla="*/ 0 w 1085768"/>
                <a:gd name="connsiteY3" fmla="*/ 1998305 h 1998305"/>
              </a:gdLst>
              <a:ahLst/>
              <a:cxnLst>
                <a:cxn ang="0">
                  <a:pos x="connsiteX0" y="connsiteY0"/>
                </a:cxn>
                <a:cxn ang="0">
                  <a:pos x="connsiteX1" y="connsiteY1"/>
                </a:cxn>
                <a:cxn ang="0">
                  <a:pos x="connsiteX2" y="connsiteY2"/>
                </a:cxn>
                <a:cxn ang="0">
                  <a:pos x="connsiteX3" y="connsiteY3"/>
                </a:cxn>
              </a:cxnLst>
              <a:rect l="l" t="t" r="r" b="b"/>
              <a:pathLst>
                <a:path w="1085768" h="1998305">
                  <a:moveTo>
                    <a:pt x="1038031" y="0"/>
                  </a:moveTo>
                  <a:cubicBezTo>
                    <a:pt x="1029270" y="8756"/>
                    <a:pt x="1116265" y="587955"/>
                    <a:pt x="1074229" y="854331"/>
                  </a:cubicBezTo>
                  <a:cubicBezTo>
                    <a:pt x="1032193" y="1120707"/>
                    <a:pt x="964851" y="1407592"/>
                    <a:pt x="785813" y="1598254"/>
                  </a:cubicBezTo>
                  <a:cubicBezTo>
                    <a:pt x="606775" y="1788916"/>
                    <a:pt x="230981" y="1914961"/>
                    <a:pt x="0" y="1998305"/>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フリーフォーム 236">
              <a:extLst>
                <a:ext uri="{FF2B5EF4-FFF2-40B4-BE49-F238E27FC236}">
                  <a16:creationId xmlns:a16="http://schemas.microsoft.com/office/drawing/2014/main" id="{8DE5DE20-DB15-AB43-A7F9-1BD625B067D7}"/>
                </a:ext>
              </a:extLst>
            </p:cNvPr>
            <p:cNvSpPr/>
            <p:nvPr/>
          </p:nvSpPr>
          <p:spPr>
            <a:xfrm>
              <a:off x="10108037" y="4963540"/>
              <a:ext cx="1657350" cy="557212"/>
            </a:xfrm>
            <a:custGeom>
              <a:avLst/>
              <a:gdLst>
                <a:gd name="connsiteX0" fmla="*/ 0 w 1657350"/>
                <a:gd name="connsiteY0" fmla="*/ 0 h 557212"/>
                <a:gd name="connsiteX1" fmla="*/ 871538 w 1657350"/>
                <a:gd name="connsiteY1" fmla="*/ 400050 h 557212"/>
                <a:gd name="connsiteX2" fmla="*/ 1657350 w 1657350"/>
                <a:gd name="connsiteY2" fmla="*/ 557212 h 557212"/>
              </a:gdLst>
              <a:ahLst/>
              <a:cxnLst>
                <a:cxn ang="0">
                  <a:pos x="connsiteX0" y="connsiteY0"/>
                </a:cxn>
                <a:cxn ang="0">
                  <a:pos x="connsiteX1" y="connsiteY1"/>
                </a:cxn>
                <a:cxn ang="0">
                  <a:pos x="connsiteX2" y="connsiteY2"/>
                </a:cxn>
              </a:cxnLst>
              <a:rect l="l" t="t" r="r" b="b"/>
              <a:pathLst>
                <a:path w="1657350" h="557212">
                  <a:moveTo>
                    <a:pt x="0" y="0"/>
                  </a:moveTo>
                  <a:cubicBezTo>
                    <a:pt x="297656" y="153590"/>
                    <a:pt x="595313" y="307181"/>
                    <a:pt x="871538" y="400050"/>
                  </a:cubicBezTo>
                  <a:cubicBezTo>
                    <a:pt x="1147763" y="492919"/>
                    <a:pt x="1402556" y="525065"/>
                    <a:pt x="1657350" y="557212"/>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2" name="グループ化 241">
            <a:extLst>
              <a:ext uri="{FF2B5EF4-FFF2-40B4-BE49-F238E27FC236}">
                <a16:creationId xmlns:a16="http://schemas.microsoft.com/office/drawing/2014/main" id="{0D4C960C-25E7-D845-8C72-5BD8B4AA6B23}"/>
              </a:ext>
            </a:extLst>
          </p:cNvPr>
          <p:cNvGrpSpPr/>
          <p:nvPr/>
        </p:nvGrpSpPr>
        <p:grpSpPr>
          <a:xfrm>
            <a:off x="5102742" y="5242446"/>
            <a:ext cx="4728833" cy="507848"/>
            <a:chOff x="5102742" y="5304239"/>
            <a:chExt cx="4728833" cy="507848"/>
          </a:xfrm>
        </p:grpSpPr>
        <p:sp>
          <p:nvSpPr>
            <p:cNvPr id="239" name="星 5 238">
              <a:extLst>
                <a:ext uri="{FF2B5EF4-FFF2-40B4-BE49-F238E27FC236}">
                  <a16:creationId xmlns:a16="http://schemas.microsoft.com/office/drawing/2014/main" id="{83E5C83D-6CF5-764E-8648-A5EE1D1D3DD6}"/>
                </a:ext>
              </a:extLst>
            </p:cNvPr>
            <p:cNvSpPr/>
            <p:nvPr/>
          </p:nvSpPr>
          <p:spPr>
            <a:xfrm>
              <a:off x="5102742" y="5373216"/>
              <a:ext cx="438871" cy="438871"/>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1" name="星 5 240">
              <a:extLst>
                <a:ext uri="{FF2B5EF4-FFF2-40B4-BE49-F238E27FC236}">
                  <a16:creationId xmlns:a16="http://schemas.microsoft.com/office/drawing/2014/main" id="{25095BAD-04C7-5A4E-84E4-E484C8CCB903}"/>
                </a:ext>
              </a:extLst>
            </p:cNvPr>
            <p:cNvSpPr/>
            <p:nvPr/>
          </p:nvSpPr>
          <p:spPr>
            <a:xfrm>
              <a:off x="9392704" y="5304239"/>
              <a:ext cx="438871" cy="438871"/>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08" name="フッター プレースホルダー 3">
            <a:extLst>
              <a:ext uri="{FF2B5EF4-FFF2-40B4-BE49-F238E27FC236}">
                <a16:creationId xmlns:a16="http://schemas.microsoft.com/office/drawing/2014/main" id="{6DBDA013-F2DD-EF44-AD09-4D2225E42D4B}"/>
              </a:ext>
            </a:extLst>
          </p:cNvPr>
          <p:cNvSpPr txBox="1">
            <a:spLocks/>
          </p:cNvSpPr>
          <p:nvPr/>
        </p:nvSpPr>
        <p:spPr>
          <a:xfrm>
            <a:off x="10450148" y="6237312"/>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249320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wipe(left)">
                                      <p:cBhvr>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7">
            <a:extLst>
              <a:ext uri="{FF2B5EF4-FFF2-40B4-BE49-F238E27FC236}">
                <a16:creationId xmlns:a16="http://schemas.microsoft.com/office/drawing/2014/main" id="{5C7ACCFF-36A9-6341-9855-69E61447AC7D}"/>
              </a:ext>
            </a:extLst>
          </p:cNvPr>
          <p:cNvSpPr>
            <a:spLocks noGrp="1"/>
          </p:cNvSpPr>
          <p:nvPr>
            <p:ph idx="1"/>
          </p:nvPr>
        </p:nvSpPr>
        <p:spPr>
          <a:xfrm>
            <a:off x="527383" y="1281288"/>
            <a:ext cx="8520946" cy="5221355"/>
          </a:xfrm>
        </p:spPr>
        <p:txBody>
          <a:bodyPr>
            <a:normAutofit/>
          </a:bodyPr>
          <a:lstStyle/>
          <a:p>
            <a:r>
              <a:rPr lang="ja-JP" altLang="en-US"/>
              <a:t>教師なし学習</a:t>
            </a:r>
            <a:endParaRPr lang="en-US" altLang="ja-JP" dirty="0"/>
          </a:p>
          <a:p>
            <a:pPr lvl="1"/>
            <a:r>
              <a:rPr lang="ja-JP" altLang="en-US"/>
              <a:t>正解情報がないデータで学習する</a:t>
            </a:r>
            <a:endParaRPr lang="en-US" altLang="ja-JP" dirty="0"/>
          </a:p>
          <a:p>
            <a:pPr lvl="2"/>
            <a:r>
              <a:rPr lang="en-US" altLang="ja-JP" dirty="0"/>
              <a:t>Ex. </a:t>
            </a:r>
            <a:r>
              <a:rPr lang="ja-JP" altLang="en-US"/>
              <a:t>ユーザの購買情報　⇨　ユーザをグループ分け</a:t>
            </a:r>
            <a:endParaRPr lang="en-US" altLang="ja-JP" dirty="0"/>
          </a:p>
          <a:p>
            <a:pPr lvl="2"/>
            <a:endParaRPr lang="en-US" altLang="ja-JP" dirty="0"/>
          </a:p>
        </p:txBody>
      </p:sp>
      <p:sp>
        <p:nvSpPr>
          <p:cNvPr id="7" name="タイトル 6">
            <a:extLst>
              <a:ext uri="{FF2B5EF4-FFF2-40B4-BE49-F238E27FC236}">
                <a16:creationId xmlns:a16="http://schemas.microsoft.com/office/drawing/2014/main" id="{67E2236D-0839-4848-8F6F-C974C2343403}"/>
              </a:ext>
            </a:extLst>
          </p:cNvPr>
          <p:cNvSpPr>
            <a:spLocks noGrp="1"/>
          </p:cNvSpPr>
          <p:nvPr>
            <p:ph type="title"/>
          </p:nvPr>
        </p:nvSpPr>
        <p:spPr/>
        <p:txBody>
          <a:bodyPr/>
          <a:lstStyle/>
          <a:p>
            <a:r>
              <a:rPr lang="ja-JP" altLang="en-US"/>
              <a:t>機械学習の学習方式</a:t>
            </a:r>
          </a:p>
        </p:txBody>
      </p:sp>
      <p:sp>
        <p:nvSpPr>
          <p:cNvPr id="12" name="テキスト プレースホルダー 11">
            <a:extLst>
              <a:ext uri="{FF2B5EF4-FFF2-40B4-BE49-F238E27FC236}">
                <a16:creationId xmlns:a16="http://schemas.microsoft.com/office/drawing/2014/main" id="{19E14C69-1441-9D4C-BA60-B64A18F7A746}"/>
              </a:ext>
            </a:extLst>
          </p:cNvPr>
          <p:cNvSpPr>
            <a:spLocks noGrp="1"/>
          </p:cNvSpPr>
          <p:nvPr>
            <p:ph type="body" sz="quarter" idx="14"/>
          </p:nvPr>
        </p:nvSpPr>
        <p:spPr/>
        <p:txBody>
          <a:bodyPr/>
          <a:lstStyle/>
          <a:p>
            <a:r>
              <a:rPr lang="ja-JP" altLang="en-US"/>
              <a:t>データサイエンス・機械学習技術</a:t>
            </a:r>
            <a:endParaRPr kumimoji="1" lang="ja-JP" altLang="en-US"/>
          </a:p>
        </p:txBody>
      </p:sp>
      <p:sp>
        <p:nvSpPr>
          <p:cNvPr id="5" name="テキスト ボックス 4">
            <a:extLst>
              <a:ext uri="{FF2B5EF4-FFF2-40B4-BE49-F238E27FC236}">
                <a16:creationId xmlns:a16="http://schemas.microsoft.com/office/drawing/2014/main" id="{A3859EAC-BAE4-6347-AF72-07350ACB0696}"/>
              </a:ext>
            </a:extLst>
          </p:cNvPr>
          <p:cNvSpPr txBox="1"/>
          <p:nvPr/>
        </p:nvSpPr>
        <p:spPr>
          <a:xfrm>
            <a:off x="3359696" y="1420252"/>
            <a:ext cx="2154757" cy="369332"/>
          </a:xfrm>
          <a:prstGeom prst="rect">
            <a:avLst/>
          </a:prstGeom>
          <a:noFill/>
        </p:spPr>
        <p:txBody>
          <a:bodyPr wrap="none" rtlCol="0">
            <a:spAutoFit/>
          </a:bodyPr>
          <a:lstStyle/>
          <a:p>
            <a:r>
              <a:rPr lang="ja-JP" altLang="en-US">
                <a:solidFill>
                  <a:srgbClr val="FF0000"/>
                </a:solidFill>
              </a:rPr>
              <a:t>データの構造を学習</a:t>
            </a:r>
          </a:p>
        </p:txBody>
      </p:sp>
      <p:pic>
        <p:nvPicPr>
          <p:cNvPr id="55" name="図 54">
            <a:extLst>
              <a:ext uri="{FF2B5EF4-FFF2-40B4-BE49-F238E27FC236}">
                <a16:creationId xmlns:a16="http://schemas.microsoft.com/office/drawing/2014/main" id="{9A7C8B0B-DF03-E44D-9387-C5F99ED2FF36}"/>
              </a:ext>
            </a:extLst>
          </p:cNvPr>
          <p:cNvPicPr>
            <a:picLocks noChangeAspect="1"/>
          </p:cNvPicPr>
          <p:nvPr/>
        </p:nvPicPr>
        <p:blipFill rotWithShape="1">
          <a:blip r:embed="rId2">
            <a:extLst>
              <a:ext uri="{28A0092B-C50C-407E-A947-70E740481C1C}">
                <a14:useLocalDpi xmlns:a14="http://schemas.microsoft.com/office/drawing/2010/main" val="0"/>
              </a:ext>
            </a:extLst>
          </a:blip>
          <a:srcRect l="4646" t="3669" r="44481" b="38450"/>
          <a:stretch/>
        </p:blipFill>
        <p:spPr>
          <a:xfrm flipH="1">
            <a:off x="7327605" y="2918846"/>
            <a:ext cx="1292299" cy="1391288"/>
          </a:xfrm>
          <a:prstGeom prst="rect">
            <a:avLst/>
          </a:prstGeom>
        </p:spPr>
      </p:pic>
      <p:grpSp>
        <p:nvGrpSpPr>
          <p:cNvPr id="238" name="グループ化 237">
            <a:extLst>
              <a:ext uri="{FF2B5EF4-FFF2-40B4-BE49-F238E27FC236}">
                <a16:creationId xmlns:a16="http://schemas.microsoft.com/office/drawing/2014/main" id="{A92AFBE6-BCA5-0A49-B675-E4D1DF184D22}"/>
              </a:ext>
            </a:extLst>
          </p:cNvPr>
          <p:cNvGrpSpPr/>
          <p:nvPr/>
        </p:nvGrpSpPr>
        <p:grpSpPr>
          <a:xfrm>
            <a:off x="420979" y="2973816"/>
            <a:ext cx="3984859" cy="3485663"/>
            <a:chOff x="420979" y="3255705"/>
            <a:chExt cx="3984859" cy="3485663"/>
          </a:xfrm>
        </p:grpSpPr>
        <p:grpSp>
          <p:nvGrpSpPr>
            <p:cNvPr id="174" name="グループ化 173">
              <a:extLst>
                <a:ext uri="{FF2B5EF4-FFF2-40B4-BE49-F238E27FC236}">
                  <a16:creationId xmlns:a16="http://schemas.microsoft.com/office/drawing/2014/main" id="{F7B4DFDC-66C4-0144-BF3B-2B9CF336F2FE}"/>
                </a:ext>
              </a:extLst>
            </p:cNvPr>
            <p:cNvGrpSpPr/>
            <p:nvPr/>
          </p:nvGrpSpPr>
          <p:grpSpPr>
            <a:xfrm>
              <a:off x="420979" y="3645024"/>
              <a:ext cx="2866709" cy="3096344"/>
              <a:chOff x="8301952" y="3635163"/>
              <a:chExt cx="2866709" cy="3096344"/>
            </a:xfrm>
          </p:grpSpPr>
          <p:grpSp>
            <p:nvGrpSpPr>
              <p:cNvPr id="11" name="グループ化 10">
                <a:extLst>
                  <a:ext uri="{FF2B5EF4-FFF2-40B4-BE49-F238E27FC236}">
                    <a16:creationId xmlns:a16="http://schemas.microsoft.com/office/drawing/2014/main" id="{18B8A8C1-BE0A-B249-B05B-92C9DDBAF5E3}"/>
                  </a:ext>
                </a:extLst>
              </p:cNvPr>
              <p:cNvGrpSpPr/>
              <p:nvPr/>
            </p:nvGrpSpPr>
            <p:grpSpPr>
              <a:xfrm>
                <a:off x="8309532" y="3635163"/>
                <a:ext cx="2859129" cy="3096344"/>
                <a:chOff x="863450" y="3395543"/>
                <a:chExt cx="3857724" cy="4177790"/>
              </a:xfrm>
            </p:grpSpPr>
            <p:sp>
              <p:nvSpPr>
                <p:cNvPr id="3" name="円/楕円 2">
                  <a:extLst>
                    <a:ext uri="{FF2B5EF4-FFF2-40B4-BE49-F238E27FC236}">
                      <a16:creationId xmlns:a16="http://schemas.microsoft.com/office/drawing/2014/main" id="{664F6EF0-9718-2A4E-BFCF-0AA35949EE82}"/>
                    </a:ext>
                  </a:extLst>
                </p:cNvPr>
                <p:cNvSpPr/>
                <p:nvPr/>
              </p:nvSpPr>
              <p:spPr>
                <a:xfrm>
                  <a:off x="1835029" y="4852912"/>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4" name="円/楕円 53">
                  <a:extLst>
                    <a:ext uri="{FF2B5EF4-FFF2-40B4-BE49-F238E27FC236}">
                      <a16:creationId xmlns:a16="http://schemas.microsoft.com/office/drawing/2014/main" id="{085D1A0F-5C02-F44F-AC72-DE0C2FB07F32}"/>
                    </a:ext>
                  </a:extLst>
                </p:cNvPr>
                <p:cNvSpPr/>
                <p:nvPr/>
              </p:nvSpPr>
              <p:spPr>
                <a:xfrm>
                  <a:off x="2221930" y="4395714"/>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8" name="円/楕円 57">
                  <a:extLst>
                    <a:ext uri="{FF2B5EF4-FFF2-40B4-BE49-F238E27FC236}">
                      <a16:creationId xmlns:a16="http://schemas.microsoft.com/office/drawing/2014/main" id="{9576A9D0-7C5E-5441-BA52-0CCE62550D65}"/>
                    </a:ext>
                  </a:extLst>
                </p:cNvPr>
                <p:cNvSpPr/>
                <p:nvPr/>
              </p:nvSpPr>
              <p:spPr>
                <a:xfrm>
                  <a:off x="3069490" y="5047228"/>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59" name="円/楕円 58">
                  <a:extLst>
                    <a:ext uri="{FF2B5EF4-FFF2-40B4-BE49-F238E27FC236}">
                      <a16:creationId xmlns:a16="http://schemas.microsoft.com/office/drawing/2014/main" id="{EC44E483-1933-054D-AE54-9E3CC68894B7}"/>
                    </a:ext>
                  </a:extLst>
                </p:cNvPr>
                <p:cNvSpPr/>
                <p:nvPr/>
              </p:nvSpPr>
              <p:spPr>
                <a:xfrm>
                  <a:off x="2126503" y="4784346"/>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60" name="円/楕円 59">
                  <a:extLst>
                    <a:ext uri="{FF2B5EF4-FFF2-40B4-BE49-F238E27FC236}">
                      <a16:creationId xmlns:a16="http://schemas.microsoft.com/office/drawing/2014/main" id="{09E0AB5C-D3AA-A040-AE05-70FE0A504338}"/>
                    </a:ext>
                  </a:extLst>
                </p:cNvPr>
                <p:cNvSpPr/>
                <p:nvPr/>
              </p:nvSpPr>
              <p:spPr>
                <a:xfrm>
                  <a:off x="2990958" y="4687188"/>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4" name="正方形/長方形 3">
                  <a:extLst>
                    <a:ext uri="{FF2B5EF4-FFF2-40B4-BE49-F238E27FC236}">
                      <a16:creationId xmlns:a16="http://schemas.microsoft.com/office/drawing/2014/main" id="{2680C933-5473-A14F-8C02-FB87AF2C4C9B}"/>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2" name="正方形/長方形 61">
                  <a:extLst>
                    <a:ext uri="{FF2B5EF4-FFF2-40B4-BE49-F238E27FC236}">
                      <a16:creationId xmlns:a16="http://schemas.microsoft.com/office/drawing/2014/main" id="{2EB3EBAC-E3A6-0347-8B5A-3150BDD0AE3E}"/>
                    </a:ext>
                  </a:extLst>
                </p:cNvPr>
                <p:cNvSpPr/>
                <p:nvPr/>
              </p:nvSpPr>
              <p:spPr>
                <a:xfrm>
                  <a:off x="4361135" y="468718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3" name="正方形/長方形 62">
                  <a:extLst>
                    <a:ext uri="{FF2B5EF4-FFF2-40B4-BE49-F238E27FC236}">
                      <a16:creationId xmlns:a16="http://schemas.microsoft.com/office/drawing/2014/main" id="{5DACB1CF-3596-E24A-B002-7619402DD0B0}"/>
                    </a:ext>
                  </a:extLst>
                </p:cNvPr>
                <p:cNvSpPr/>
                <p:nvPr/>
              </p:nvSpPr>
              <p:spPr>
                <a:xfrm>
                  <a:off x="3875345" y="407564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4" name="正方形/長方形 63">
                  <a:extLst>
                    <a:ext uri="{FF2B5EF4-FFF2-40B4-BE49-F238E27FC236}">
                      <a16:creationId xmlns:a16="http://schemas.microsoft.com/office/drawing/2014/main" id="{DE8C20D5-40F9-FE40-91E0-3484DA2BA059}"/>
                    </a:ext>
                  </a:extLst>
                </p:cNvPr>
                <p:cNvSpPr/>
                <p:nvPr/>
              </p:nvSpPr>
              <p:spPr>
                <a:xfrm>
                  <a:off x="3773443"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5" name="正方形/長方形 64">
                  <a:extLst>
                    <a:ext uri="{FF2B5EF4-FFF2-40B4-BE49-F238E27FC236}">
                      <a16:creationId xmlns:a16="http://schemas.microsoft.com/office/drawing/2014/main" id="{7C45F976-DCB0-5149-B617-BC24127482E4}"/>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6" name="正方形/長方形 65">
                  <a:extLst>
                    <a:ext uri="{FF2B5EF4-FFF2-40B4-BE49-F238E27FC236}">
                      <a16:creationId xmlns:a16="http://schemas.microsoft.com/office/drawing/2014/main" id="{7BF78069-1FF9-0042-8BA9-D848DD86DEB7}"/>
                    </a:ext>
                  </a:extLst>
                </p:cNvPr>
                <p:cNvSpPr/>
                <p:nvPr/>
              </p:nvSpPr>
              <p:spPr>
                <a:xfrm>
                  <a:off x="863450" y="3784175"/>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7" name="正方形/長方形 66">
                  <a:extLst>
                    <a:ext uri="{FF2B5EF4-FFF2-40B4-BE49-F238E27FC236}">
                      <a16:creationId xmlns:a16="http://schemas.microsoft.com/office/drawing/2014/main" id="{3952C021-2F9F-7E4E-896A-145A32C30CAE}"/>
                    </a:ext>
                  </a:extLst>
                </p:cNvPr>
                <p:cNvSpPr/>
                <p:nvPr/>
              </p:nvSpPr>
              <p:spPr>
                <a:xfrm>
                  <a:off x="1543555"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9" name="三角形 8">
                  <a:extLst>
                    <a:ext uri="{FF2B5EF4-FFF2-40B4-BE49-F238E27FC236}">
                      <a16:creationId xmlns:a16="http://schemas.microsoft.com/office/drawing/2014/main" id="{38A07FB8-85C1-2045-A6A9-4B76E2B8129F}"/>
                    </a:ext>
                  </a:extLst>
                </p:cNvPr>
                <p:cNvSpPr/>
                <p:nvPr/>
              </p:nvSpPr>
              <p:spPr>
                <a:xfrm>
                  <a:off x="1504513" y="6286267"/>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8" name="三角形 67">
                  <a:extLst>
                    <a:ext uri="{FF2B5EF4-FFF2-40B4-BE49-F238E27FC236}">
                      <a16:creationId xmlns:a16="http://schemas.microsoft.com/office/drawing/2014/main" id="{2338046E-CC6C-F44E-958D-753E9B81C9BA}"/>
                    </a:ext>
                  </a:extLst>
                </p:cNvPr>
                <p:cNvSpPr/>
                <p:nvPr/>
              </p:nvSpPr>
              <p:spPr>
                <a:xfrm>
                  <a:off x="2705987" y="6425850"/>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69" name="三角形 68">
                  <a:extLst>
                    <a:ext uri="{FF2B5EF4-FFF2-40B4-BE49-F238E27FC236}">
                      <a16:creationId xmlns:a16="http://schemas.microsoft.com/office/drawing/2014/main" id="{25ED74BC-80D8-6642-9375-AACBC988412F}"/>
                    </a:ext>
                  </a:extLst>
                </p:cNvPr>
                <p:cNvSpPr/>
                <p:nvPr/>
              </p:nvSpPr>
              <p:spPr>
                <a:xfrm>
                  <a:off x="2240430" y="6134377"/>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0" name="三角形 69">
                  <a:extLst>
                    <a:ext uri="{FF2B5EF4-FFF2-40B4-BE49-F238E27FC236}">
                      <a16:creationId xmlns:a16="http://schemas.microsoft.com/office/drawing/2014/main" id="{419E44C3-94D7-B444-B01A-089D55C83B95}"/>
                    </a:ext>
                  </a:extLst>
                </p:cNvPr>
                <p:cNvSpPr/>
                <p:nvPr/>
              </p:nvSpPr>
              <p:spPr>
                <a:xfrm>
                  <a:off x="3069490" y="6037219"/>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1" name="三角形 70">
                  <a:extLst>
                    <a:ext uri="{FF2B5EF4-FFF2-40B4-BE49-F238E27FC236}">
                      <a16:creationId xmlns:a16="http://schemas.microsoft.com/office/drawing/2014/main" id="{29340E48-EB91-3845-BCEB-2C12E1C04CCB}"/>
                    </a:ext>
                  </a:extLst>
                </p:cNvPr>
                <p:cNvSpPr/>
                <p:nvPr/>
              </p:nvSpPr>
              <p:spPr>
                <a:xfrm>
                  <a:off x="3634166" y="491112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2" name="三角形 71">
                  <a:extLst>
                    <a:ext uri="{FF2B5EF4-FFF2-40B4-BE49-F238E27FC236}">
                      <a16:creationId xmlns:a16="http://schemas.microsoft.com/office/drawing/2014/main" id="{4E8A8093-230D-364C-B44B-62BD4CEB72BB}"/>
                    </a:ext>
                  </a:extLst>
                </p:cNvPr>
                <p:cNvSpPr/>
                <p:nvPr/>
              </p:nvSpPr>
              <p:spPr>
                <a:xfrm>
                  <a:off x="3222982" y="4191218"/>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3" name="三角形 72">
                  <a:extLst>
                    <a:ext uri="{FF2B5EF4-FFF2-40B4-BE49-F238E27FC236}">
                      <a16:creationId xmlns:a16="http://schemas.microsoft.com/office/drawing/2014/main" id="{2B26382F-EEDE-D549-BA86-E02562F3DEAA}"/>
                    </a:ext>
                  </a:extLst>
                </p:cNvPr>
                <p:cNvSpPr/>
                <p:nvPr/>
              </p:nvSpPr>
              <p:spPr>
                <a:xfrm>
                  <a:off x="1982082" y="4091823"/>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4" name="三角形 73">
                  <a:extLst>
                    <a:ext uri="{FF2B5EF4-FFF2-40B4-BE49-F238E27FC236}">
                      <a16:creationId xmlns:a16="http://schemas.microsoft.com/office/drawing/2014/main" id="{1F04FE15-F9F2-5744-B1BA-B037CD4143F2}"/>
                    </a:ext>
                  </a:extLst>
                </p:cNvPr>
                <p:cNvSpPr/>
                <p:nvPr/>
              </p:nvSpPr>
              <p:spPr>
                <a:xfrm>
                  <a:off x="1279824" y="4774166"/>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5" name="三角形 74">
                  <a:extLst>
                    <a:ext uri="{FF2B5EF4-FFF2-40B4-BE49-F238E27FC236}">
                      <a16:creationId xmlns:a16="http://schemas.microsoft.com/office/drawing/2014/main" id="{C9AE5D7B-37D1-1146-A5CA-91DB430C914F}"/>
                    </a:ext>
                  </a:extLst>
                </p:cNvPr>
                <p:cNvSpPr/>
                <p:nvPr/>
              </p:nvSpPr>
              <p:spPr>
                <a:xfrm>
                  <a:off x="3458121" y="438553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6" name="三角形 75">
                  <a:extLst>
                    <a:ext uri="{FF2B5EF4-FFF2-40B4-BE49-F238E27FC236}">
                      <a16:creationId xmlns:a16="http://schemas.microsoft.com/office/drawing/2014/main" id="{87437251-39F7-BD4F-BF9D-712F7D8EBCB5}"/>
                    </a:ext>
                  </a:extLst>
                </p:cNvPr>
                <p:cNvSpPr/>
                <p:nvPr/>
              </p:nvSpPr>
              <p:spPr>
                <a:xfrm>
                  <a:off x="1417805" y="4207092"/>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7" name="三角形 76">
                  <a:extLst>
                    <a:ext uri="{FF2B5EF4-FFF2-40B4-BE49-F238E27FC236}">
                      <a16:creationId xmlns:a16="http://schemas.microsoft.com/office/drawing/2014/main" id="{841CC3C5-12BD-F748-B4DB-4F0A124D69A8}"/>
                    </a:ext>
                  </a:extLst>
                </p:cNvPr>
                <p:cNvSpPr/>
                <p:nvPr/>
              </p:nvSpPr>
              <p:spPr>
                <a:xfrm>
                  <a:off x="1991775" y="6631497"/>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8" name="三角形 77">
                  <a:extLst>
                    <a:ext uri="{FF2B5EF4-FFF2-40B4-BE49-F238E27FC236}">
                      <a16:creationId xmlns:a16="http://schemas.microsoft.com/office/drawing/2014/main" id="{6E8030C1-07F3-A247-8B38-31A700AF6C98}"/>
                    </a:ext>
                  </a:extLst>
                </p:cNvPr>
                <p:cNvSpPr/>
                <p:nvPr/>
              </p:nvSpPr>
              <p:spPr>
                <a:xfrm>
                  <a:off x="1908283" y="6205196"/>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79" name="円/楕円 78">
                  <a:extLst>
                    <a:ext uri="{FF2B5EF4-FFF2-40B4-BE49-F238E27FC236}">
                      <a16:creationId xmlns:a16="http://schemas.microsoft.com/office/drawing/2014/main" id="{E95E4136-F12E-7B48-B8C3-5367FBA115BA}"/>
                    </a:ext>
                  </a:extLst>
                </p:cNvPr>
                <p:cNvSpPr/>
                <p:nvPr/>
              </p:nvSpPr>
              <p:spPr>
                <a:xfrm>
                  <a:off x="2871045" y="5630175"/>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80" name="円/楕円 79">
                  <a:extLst>
                    <a:ext uri="{FF2B5EF4-FFF2-40B4-BE49-F238E27FC236}">
                      <a16:creationId xmlns:a16="http://schemas.microsoft.com/office/drawing/2014/main" id="{97EC3016-A174-494F-9420-C0E6E3F3968D}"/>
                    </a:ext>
                  </a:extLst>
                </p:cNvPr>
                <p:cNvSpPr/>
                <p:nvPr/>
              </p:nvSpPr>
              <p:spPr>
                <a:xfrm>
                  <a:off x="2478874" y="5616405"/>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sp>
            <p:nvSpPr>
              <p:cNvPr id="114" name="円/楕円 113">
                <a:extLst>
                  <a:ext uri="{FF2B5EF4-FFF2-40B4-BE49-F238E27FC236}">
                    <a16:creationId xmlns:a16="http://schemas.microsoft.com/office/drawing/2014/main" id="{7D04E0AA-C210-4442-8034-42A81E328B5A}"/>
                  </a:ext>
                </a:extLst>
              </p:cNvPr>
              <p:cNvSpPr/>
              <p:nvPr/>
            </p:nvSpPr>
            <p:spPr>
              <a:xfrm>
                <a:off x="8976320" y="4365104"/>
                <a:ext cx="1293754" cy="1293754"/>
              </a:xfrm>
              <a:prstGeom prst="ellipse">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15" name="円/楕円 114">
                <a:extLst>
                  <a:ext uri="{FF2B5EF4-FFF2-40B4-BE49-F238E27FC236}">
                    <a16:creationId xmlns:a16="http://schemas.microsoft.com/office/drawing/2014/main" id="{E56C16A5-7995-4E4F-9024-37FD4AFD3803}"/>
                  </a:ext>
                </a:extLst>
              </p:cNvPr>
              <p:cNvSpPr/>
              <p:nvPr/>
            </p:nvSpPr>
            <p:spPr>
              <a:xfrm>
                <a:off x="8301952" y="3960684"/>
                <a:ext cx="2503981" cy="2503981"/>
              </a:xfrm>
              <a:prstGeom prst="ellipse">
                <a:avLst/>
              </a:prstGeom>
              <a:noFill/>
              <a:ln w="381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pic>
          <p:nvPicPr>
            <p:cNvPr id="175" name="図 174">
              <a:extLst>
                <a:ext uri="{FF2B5EF4-FFF2-40B4-BE49-F238E27FC236}">
                  <a16:creationId xmlns:a16="http://schemas.microsoft.com/office/drawing/2014/main" id="{D81DCAB6-CEC6-AC44-9825-8F0E37DD73D2}"/>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4646" t="3669" r="44481" b="38450"/>
            <a:stretch/>
          </p:blipFill>
          <p:spPr>
            <a:xfrm>
              <a:off x="3113539" y="3255705"/>
              <a:ext cx="1292299" cy="1391288"/>
            </a:xfrm>
            <a:prstGeom prst="rect">
              <a:avLst/>
            </a:prstGeom>
          </p:spPr>
        </p:pic>
        <p:sp>
          <p:nvSpPr>
            <p:cNvPr id="178" name="右矢印 177">
              <a:extLst>
                <a:ext uri="{FF2B5EF4-FFF2-40B4-BE49-F238E27FC236}">
                  <a16:creationId xmlns:a16="http://schemas.microsoft.com/office/drawing/2014/main" id="{87DB019A-775E-8244-B9DD-48AE32114DEF}"/>
                </a:ext>
              </a:extLst>
            </p:cNvPr>
            <p:cNvSpPr/>
            <p:nvPr/>
          </p:nvSpPr>
          <p:spPr>
            <a:xfrm rot="10800000">
              <a:off x="3402844" y="4520885"/>
              <a:ext cx="719773" cy="783169"/>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180" name="グループ化 179">
            <a:extLst>
              <a:ext uri="{FF2B5EF4-FFF2-40B4-BE49-F238E27FC236}">
                <a16:creationId xmlns:a16="http://schemas.microsoft.com/office/drawing/2014/main" id="{5DC17385-70A3-1343-9E06-FB8218C77E5C}"/>
              </a:ext>
            </a:extLst>
          </p:cNvPr>
          <p:cNvGrpSpPr/>
          <p:nvPr/>
        </p:nvGrpSpPr>
        <p:grpSpPr>
          <a:xfrm>
            <a:off x="4511824" y="3363135"/>
            <a:ext cx="2859129" cy="3096344"/>
            <a:chOff x="863450" y="3395543"/>
            <a:chExt cx="3857724" cy="4177790"/>
          </a:xfrm>
        </p:grpSpPr>
        <p:sp>
          <p:nvSpPr>
            <p:cNvPr id="183" name="円/楕円 182">
              <a:extLst>
                <a:ext uri="{FF2B5EF4-FFF2-40B4-BE49-F238E27FC236}">
                  <a16:creationId xmlns:a16="http://schemas.microsoft.com/office/drawing/2014/main" id="{9F2A081D-7B6B-2842-9D37-55F83440AD35}"/>
                </a:ext>
              </a:extLst>
            </p:cNvPr>
            <p:cNvSpPr/>
            <p:nvPr/>
          </p:nvSpPr>
          <p:spPr>
            <a:xfrm>
              <a:off x="1835029" y="4852912"/>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4" name="円/楕円 183">
              <a:extLst>
                <a:ext uri="{FF2B5EF4-FFF2-40B4-BE49-F238E27FC236}">
                  <a16:creationId xmlns:a16="http://schemas.microsoft.com/office/drawing/2014/main" id="{CBB72A3F-0EDB-8D4A-BFA5-5F161AC4B3EB}"/>
                </a:ext>
              </a:extLst>
            </p:cNvPr>
            <p:cNvSpPr/>
            <p:nvPr/>
          </p:nvSpPr>
          <p:spPr>
            <a:xfrm>
              <a:off x="2221930" y="4395714"/>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5" name="円/楕円 184">
              <a:extLst>
                <a:ext uri="{FF2B5EF4-FFF2-40B4-BE49-F238E27FC236}">
                  <a16:creationId xmlns:a16="http://schemas.microsoft.com/office/drawing/2014/main" id="{ACC44C8B-B9E4-3740-86E2-25EF16D9E642}"/>
                </a:ext>
              </a:extLst>
            </p:cNvPr>
            <p:cNvSpPr/>
            <p:nvPr/>
          </p:nvSpPr>
          <p:spPr>
            <a:xfrm>
              <a:off x="3069490" y="504722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6" name="円/楕円 185">
              <a:extLst>
                <a:ext uri="{FF2B5EF4-FFF2-40B4-BE49-F238E27FC236}">
                  <a16:creationId xmlns:a16="http://schemas.microsoft.com/office/drawing/2014/main" id="{20780CB8-AB71-9544-9315-472C6DC7D9DC}"/>
                </a:ext>
              </a:extLst>
            </p:cNvPr>
            <p:cNvSpPr/>
            <p:nvPr/>
          </p:nvSpPr>
          <p:spPr>
            <a:xfrm>
              <a:off x="2126503" y="4784346"/>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7" name="円/楕円 186">
              <a:extLst>
                <a:ext uri="{FF2B5EF4-FFF2-40B4-BE49-F238E27FC236}">
                  <a16:creationId xmlns:a16="http://schemas.microsoft.com/office/drawing/2014/main" id="{6E71DB9D-1962-1546-8D9E-0CE8535106BB}"/>
                </a:ext>
              </a:extLst>
            </p:cNvPr>
            <p:cNvSpPr/>
            <p:nvPr/>
          </p:nvSpPr>
          <p:spPr>
            <a:xfrm>
              <a:off x="2990958" y="4687188"/>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188" name="正方形/長方形 187">
              <a:extLst>
                <a:ext uri="{FF2B5EF4-FFF2-40B4-BE49-F238E27FC236}">
                  <a16:creationId xmlns:a16="http://schemas.microsoft.com/office/drawing/2014/main" id="{921D2744-C77F-664A-A48C-345947E7F9AF}"/>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89" name="正方形/長方形 188">
              <a:extLst>
                <a:ext uri="{FF2B5EF4-FFF2-40B4-BE49-F238E27FC236}">
                  <a16:creationId xmlns:a16="http://schemas.microsoft.com/office/drawing/2014/main" id="{1C323A36-925B-6142-B4E2-464554925282}"/>
                </a:ext>
              </a:extLst>
            </p:cNvPr>
            <p:cNvSpPr/>
            <p:nvPr/>
          </p:nvSpPr>
          <p:spPr>
            <a:xfrm>
              <a:off x="4361135" y="468718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0" name="正方形/長方形 189">
              <a:extLst>
                <a:ext uri="{FF2B5EF4-FFF2-40B4-BE49-F238E27FC236}">
                  <a16:creationId xmlns:a16="http://schemas.microsoft.com/office/drawing/2014/main" id="{ADF8A123-4D21-EA4C-8936-F3597A6D5E2C}"/>
                </a:ext>
              </a:extLst>
            </p:cNvPr>
            <p:cNvSpPr/>
            <p:nvPr/>
          </p:nvSpPr>
          <p:spPr>
            <a:xfrm>
              <a:off x="3875345" y="4075648"/>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1" name="正方形/長方形 190">
              <a:extLst>
                <a:ext uri="{FF2B5EF4-FFF2-40B4-BE49-F238E27FC236}">
                  <a16:creationId xmlns:a16="http://schemas.microsoft.com/office/drawing/2014/main" id="{BA97C3B5-0798-5E4E-839C-A82EB09D0152}"/>
                </a:ext>
              </a:extLst>
            </p:cNvPr>
            <p:cNvSpPr/>
            <p:nvPr/>
          </p:nvSpPr>
          <p:spPr>
            <a:xfrm>
              <a:off x="3773443"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2" name="正方形/長方形 191">
              <a:extLst>
                <a:ext uri="{FF2B5EF4-FFF2-40B4-BE49-F238E27FC236}">
                  <a16:creationId xmlns:a16="http://schemas.microsoft.com/office/drawing/2014/main" id="{E0A97975-7B2E-3F43-B4DB-3C475207A436}"/>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3" name="正方形/長方形 192">
              <a:extLst>
                <a:ext uri="{FF2B5EF4-FFF2-40B4-BE49-F238E27FC236}">
                  <a16:creationId xmlns:a16="http://schemas.microsoft.com/office/drawing/2014/main" id="{CCA2ED51-F3B1-6946-97B3-A3141EF84894}"/>
                </a:ext>
              </a:extLst>
            </p:cNvPr>
            <p:cNvSpPr/>
            <p:nvPr/>
          </p:nvSpPr>
          <p:spPr>
            <a:xfrm>
              <a:off x="863450" y="3784175"/>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4" name="正方形/長方形 193">
              <a:extLst>
                <a:ext uri="{FF2B5EF4-FFF2-40B4-BE49-F238E27FC236}">
                  <a16:creationId xmlns:a16="http://schemas.microsoft.com/office/drawing/2014/main" id="{DF07E47A-3D54-0547-AA28-CA0BA64E1959}"/>
                </a:ext>
              </a:extLst>
            </p:cNvPr>
            <p:cNvSpPr/>
            <p:nvPr/>
          </p:nvSpPr>
          <p:spPr>
            <a:xfrm>
              <a:off x="1543555" y="3395543"/>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5" name="三角形 194">
              <a:extLst>
                <a:ext uri="{FF2B5EF4-FFF2-40B4-BE49-F238E27FC236}">
                  <a16:creationId xmlns:a16="http://schemas.microsoft.com/office/drawing/2014/main" id="{65C8191B-99A0-1D40-B6CD-05EA837C889C}"/>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6" name="三角形 195">
              <a:extLst>
                <a:ext uri="{FF2B5EF4-FFF2-40B4-BE49-F238E27FC236}">
                  <a16:creationId xmlns:a16="http://schemas.microsoft.com/office/drawing/2014/main" id="{FEEA20C7-BD85-234D-BFD9-E37D79A0553B}"/>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7" name="三角形 196">
              <a:extLst>
                <a:ext uri="{FF2B5EF4-FFF2-40B4-BE49-F238E27FC236}">
                  <a16:creationId xmlns:a16="http://schemas.microsoft.com/office/drawing/2014/main" id="{40FFD08E-3B40-A646-BE8E-8037F2F0766E}"/>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8" name="三角形 197">
              <a:extLst>
                <a:ext uri="{FF2B5EF4-FFF2-40B4-BE49-F238E27FC236}">
                  <a16:creationId xmlns:a16="http://schemas.microsoft.com/office/drawing/2014/main" id="{DBFA35D5-E7BD-0749-A112-ACDC83D40647}"/>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199" name="三角形 198">
              <a:extLst>
                <a:ext uri="{FF2B5EF4-FFF2-40B4-BE49-F238E27FC236}">
                  <a16:creationId xmlns:a16="http://schemas.microsoft.com/office/drawing/2014/main" id="{5612FA03-01CF-6B40-B71A-03E53DD59F9A}"/>
                </a:ext>
              </a:extLst>
            </p:cNvPr>
            <p:cNvSpPr/>
            <p:nvPr/>
          </p:nvSpPr>
          <p:spPr>
            <a:xfrm>
              <a:off x="3634166" y="491112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0" name="三角形 199">
              <a:extLst>
                <a:ext uri="{FF2B5EF4-FFF2-40B4-BE49-F238E27FC236}">
                  <a16:creationId xmlns:a16="http://schemas.microsoft.com/office/drawing/2014/main" id="{49901343-BF23-2645-AB7E-8B86DECF3F1B}"/>
                </a:ext>
              </a:extLst>
            </p:cNvPr>
            <p:cNvSpPr/>
            <p:nvPr/>
          </p:nvSpPr>
          <p:spPr>
            <a:xfrm>
              <a:off x="3222982" y="4191218"/>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1" name="三角形 200">
              <a:extLst>
                <a:ext uri="{FF2B5EF4-FFF2-40B4-BE49-F238E27FC236}">
                  <a16:creationId xmlns:a16="http://schemas.microsoft.com/office/drawing/2014/main" id="{03A8C48F-EE70-7142-B356-9B0B876C95FC}"/>
                </a:ext>
              </a:extLst>
            </p:cNvPr>
            <p:cNvSpPr/>
            <p:nvPr/>
          </p:nvSpPr>
          <p:spPr>
            <a:xfrm>
              <a:off x="1982082" y="4091823"/>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2" name="三角形 201">
              <a:extLst>
                <a:ext uri="{FF2B5EF4-FFF2-40B4-BE49-F238E27FC236}">
                  <a16:creationId xmlns:a16="http://schemas.microsoft.com/office/drawing/2014/main" id="{2313830C-7C6B-4849-AEC6-AB77C7F29F2F}"/>
                </a:ext>
              </a:extLst>
            </p:cNvPr>
            <p:cNvSpPr/>
            <p:nvPr/>
          </p:nvSpPr>
          <p:spPr>
            <a:xfrm>
              <a:off x="1279824" y="477416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3" name="三角形 202">
              <a:extLst>
                <a:ext uri="{FF2B5EF4-FFF2-40B4-BE49-F238E27FC236}">
                  <a16:creationId xmlns:a16="http://schemas.microsoft.com/office/drawing/2014/main" id="{6F5CE54C-5744-F041-9480-EE6B26F083D7}"/>
                </a:ext>
              </a:extLst>
            </p:cNvPr>
            <p:cNvSpPr/>
            <p:nvPr/>
          </p:nvSpPr>
          <p:spPr>
            <a:xfrm>
              <a:off x="3458121" y="4385534"/>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4" name="三角形 203">
              <a:extLst>
                <a:ext uri="{FF2B5EF4-FFF2-40B4-BE49-F238E27FC236}">
                  <a16:creationId xmlns:a16="http://schemas.microsoft.com/office/drawing/2014/main" id="{D2BD819A-DBD8-DC41-92A5-B5B71EE83EDB}"/>
                </a:ext>
              </a:extLst>
            </p:cNvPr>
            <p:cNvSpPr/>
            <p:nvPr/>
          </p:nvSpPr>
          <p:spPr>
            <a:xfrm>
              <a:off x="1417805" y="4207092"/>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5" name="三角形 204">
              <a:extLst>
                <a:ext uri="{FF2B5EF4-FFF2-40B4-BE49-F238E27FC236}">
                  <a16:creationId xmlns:a16="http://schemas.microsoft.com/office/drawing/2014/main" id="{5C108161-D04E-DE4B-8BA1-89C5C79FE373}"/>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6" name="三角形 205">
              <a:extLst>
                <a:ext uri="{FF2B5EF4-FFF2-40B4-BE49-F238E27FC236}">
                  <a16:creationId xmlns:a16="http://schemas.microsoft.com/office/drawing/2014/main" id="{FB2D90A6-3E86-B14A-96D9-E817DCB13F56}"/>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07" name="円/楕円 206">
              <a:extLst>
                <a:ext uri="{FF2B5EF4-FFF2-40B4-BE49-F238E27FC236}">
                  <a16:creationId xmlns:a16="http://schemas.microsoft.com/office/drawing/2014/main" id="{E20B98CB-805B-1140-A83A-2DE00CABE769}"/>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08" name="円/楕円 207">
              <a:extLst>
                <a:ext uri="{FF2B5EF4-FFF2-40B4-BE49-F238E27FC236}">
                  <a16:creationId xmlns:a16="http://schemas.microsoft.com/office/drawing/2014/main" id="{2B76F964-BF50-D343-9292-EDCE3F77C1E9}"/>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244" name="グループ化 243">
            <a:extLst>
              <a:ext uri="{FF2B5EF4-FFF2-40B4-BE49-F238E27FC236}">
                <a16:creationId xmlns:a16="http://schemas.microsoft.com/office/drawing/2014/main" id="{D566F57B-751D-1246-A0DD-7FFDFF2C0EB3}"/>
              </a:ext>
            </a:extLst>
          </p:cNvPr>
          <p:cNvGrpSpPr/>
          <p:nvPr/>
        </p:nvGrpSpPr>
        <p:grpSpPr>
          <a:xfrm>
            <a:off x="7896507" y="3238613"/>
            <a:ext cx="3868880" cy="3160862"/>
            <a:chOff x="7896507" y="3520502"/>
            <a:chExt cx="3868880" cy="3160862"/>
          </a:xfrm>
        </p:grpSpPr>
        <p:grpSp>
          <p:nvGrpSpPr>
            <p:cNvPr id="243" name="グループ化 242">
              <a:extLst>
                <a:ext uri="{FF2B5EF4-FFF2-40B4-BE49-F238E27FC236}">
                  <a16:creationId xmlns:a16="http://schemas.microsoft.com/office/drawing/2014/main" id="{4D38F172-C25E-B740-8815-E9940E13A243}"/>
                </a:ext>
              </a:extLst>
            </p:cNvPr>
            <p:cNvGrpSpPr/>
            <p:nvPr/>
          </p:nvGrpSpPr>
          <p:grpSpPr>
            <a:xfrm>
              <a:off x="7896507" y="3585020"/>
              <a:ext cx="3768310" cy="3096344"/>
              <a:chOff x="7896507" y="3585020"/>
              <a:chExt cx="3768310" cy="3096344"/>
            </a:xfrm>
          </p:grpSpPr>
          <p:sp>
            <p:nvSpPr>
              <p:cNvPr id="176" name="右矢印 175">
                <a:extLst>
                  <a:ext uri="{FF2B5EF4-FFF2-40B4-BE49-F238E27FC236}">
                    <a16:creationId xmlns:a16="http://schemas.microsoft.com/office/drawing/2014/main" id="{8378B52F-AC9A-B74F-9C03-B2DA53661AF1}"/>
                  </a:ext>
                </a:extLst>
              </p:cNvPr>
              <p:cNvSpPr/>
              <p:nvPr/>
            </p:nvSpPr>
            <p:spPr>
              <a:xfrm>
                <a:off x="7896507" y="4509120"/>
                <a:ext cx="719773" cy="783169"/>
              </a:xfrm>
              <a:prstGeom prst="rightArrow">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nvGrpSpPr>
              <p:cNvPr id="209" name="グループ化 208">
                <a:extLst>
                  <a:ext uri="{FF2B5EF4-FFF2-40B4-BE49-F238E27FC236}">
                    <a16:creationId xmlns:a16="http://schemas.microsoft.com/office/drawing/2014/main" id="{EAE8A6FA-642F-794C-8392-56537E341FAA}"/>
                  </a:ext>
                </a:extLst>
              </p:cNvPr>
              <p:cNvGrpSpPr/>
              <p:nvPr/>
            </p:nvGrpSpPr>
            <p:grpSpPr>
              <a:xfrm>
                <a:off x="8805688" y="3585020"/>
                <a:ext cx="2859129" cy="3096344"/>
                <a:chOff x="863450" y="3395543"/>
                <a:chExt cx="3857724" cy="4177790"/>
              </a:xfrm>
            </p:grpSpPr>
            <p:sp>
              <p:nvSpPr>
                <p:cNvPr id="210" name="円/楕円 209">
                  <a:extLst>
                    <a:ext uri="{FF2B5EF4-FFF2-40B4-BE49-F238E27FC236}">
                      <a16:creationId xmlns:a16="http://schemas.microsoft.com/office/drawing/2014/main" id="{60C1A597-F91A-794A-B064-DAE94E9E66C2}"/>
                    </a:ext>
                  </a:extLst>
                </p:cNvPr>
                <p:cNvSpPr/>
                <p:nvPr/>
              </p:nvSpPr>
              <p:spPr>
                <a:xfrm>
                  <a:off x="1835029" y="4852912"/>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1" name="円/楕円 210">
                  <a:extLst>
                    <a:ext uri="{FF2B5EF4-FFF2-40B4-BE49-F238E27FC236}">
                      <a16:creationId xmlns:a16="http://schemas.microsoft.com/office/drawing/2014/main" id="{D38657DC-1A30-EF4B-AF66-5CFD7D2DD60B}"/>
                    </a:ext>
                  </a:extLst>
                </p:cNvPr>
                <p:cNvSpPr/>
                <p:nvPr/>
              </p:nvSpPr>
              <p:spPr>
                <a:xfrm>
                  <a:off x="2221930" y="4395714"/>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2" name="円/楕円 211">
                  <a:extLst>
                    <a:ext uri="{FF2B5EF4-FFF2-40B4-BE49-F238E27FC236}">
                      <a16:creationId xmlns:a16="http://schemas.microsoft.com/office/drawing/2014/main" id="{8587AF7F-023D-1F47-8793-6BCA7DD29C6D}"/>
                    </a:ext>
                  </a:extLst>
                </p:cNvPr>
                <p:cNvSpPr/>
                <p:nvPr/>
              </p:nvSpPr>
              <p:spPr>
                <a:xfrm>
                  <a:off x="3069490" y="504722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3" name="円/楕円 212">
                  <a:extLst>
                    <a:ext uri="{FF2B5EF4-FFF2-40B4-BE49-F238E27FC236}">
                      <a16:creationId xmlns:a16="http://schemas.microsoft.com/office/drawing/2014/main" id="{1F445B07-2272-FA4C-8D0B-C5957B0C8740}"/>
                    </a:ext>
                  </a:extLst>
                </p:cNvPr>
                <p:cNvSpPr/>
                <p:nvPr/>
              </p:nvSpPr>
              <p:spPr>
                <a:xfrm>
                  <a:off x="2126503" y="4784346"/>
                  <a:ext cx="360039" cy="360039"/>
                </a:xfrm>
                <a:prstGeom prst="ellips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4" name="円/楕円 213">
                  <a:extLst>
                    <a:ext uri="{FF2B5EF4-FFF2-40B4-BE49-F238E27FC236}">
                      <a16:creationId xmlns:a16="http://schemas.microsoft.com/office/drawing/2014/main" id="{329BD486-EFBF-2542-B846-C0C03492DF0F}"/>
                    </a:ext>
                  </a:extLst>
                </p:cNvPr>
                <p:cNvSpPr/>
                <p:nvPr/>
              </p:nvSpPr>
              <p:spPr>
                <a:xfrm>
                  <a:off x="2990958" y="4687188"/>
                  <a:ext cx="360039" cy="360039"/>
                </a:xfrm>
                <a:prstGeom prst="ellips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15" name="正方形/長方形 214">
                  <a:extLst>
                    <a:ext uri="{FF2B5EF4-FFF2-40B4-BE49-F238E27FC236}">
                      <a16:creationId xmlns:a16="http://schemas.microsoft.com/office/drawing/2014/main" id="{79AD7517-CDE3-D343-BD1C-99886920A97F}"/>
                    </a:ext>
                  </a:extLst>
                </p:cNvPr>
                <p:cNvSpPr/>
                <p:nvPr/>
              </p:nvSpPr>
              <p:spPr>
                <a:xfrm>
                  <a:off x="294688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6" name="正方形/長方形 215">
                  <a:extLst>
                    <a:ext uri="{FF2B5EF4-FFF2-40B4-BE49-F238E27FC236}">
                      <a16:creationId xmlns:a16="http://schemas.microsoft.com/office/drawing/2014/main" id="{70AA9A8E-DF6D-674B-A42F-4A2DEC3DF2F7}"/>
                    </a:ext>
                  </a:extLst>
                </p:cNvPr>
                <p:cNvSpPr/>
                <p:nvPr/>
              </p:nvSpPr>
              <p:spPr>
                <a:xfrm>
                  <a:off x="4361135" y="468718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7" name="正方形/長方形 216">
                  <a:extLst>
                    <a:ext uri="{FF2B5EF4-FFF2-40B4-BE49-F238E27FC236}">
                      <a16:creationId xmlns:a16="http://schemas.microsoft.com/office/drawing/2014/main" id="{4054FB2E-EBD1-E446-A73C-8B934A0B702A}"/>
                    </a:ext>
                  </a:extLst>
                </p:cNvPr>
                <p:cNvSpPr/>
                <p:nvPr/>
              </p:nvSpPr>
              <p:spPr>
                <a:xfrm>
                  <a:off x="3875345" y="4075648"/>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8" name="正方形/長方形 217">
                  <a:extLst>
                    <a:ext uri="{FF2B5EF4-FFF2-40B4-BE49-F238E27FC236}">
                      <a16:creationId xmlns:a16="http://schemas.microsoft.com/office/drawing/2014/main" id="{4FDF7A64-92D5-9A4F-8EE3-A220888313CD}"/>
                    </a:ext>
                  </a:extLst>
                </p:cNvPr>
                <p:cNvSpPr/>
                <p:nvPr/>
              </p:nvSpPr>
              <p:spPr>
                <a:xfrm>
                  <a:off x="3773443" y="3395543"/>
                  <a:ext cx="360039" cy="360039"/>
                </a:xfrm>
                <a:prstGeom prst="rect">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19" name="正方形/長方形 218">
                  <a:extLst>
                    <a:ext uri="{FF2B5EF4-FFF2-40B4-BE49-F238E27FC236}">
                      <a16:creationId xmlns:a16="http://schemas.microsoft.com/office/drawing/2014/main" id="{F14BDF8C-0DC1-354D-AA6F-7672724E3FAA}"/>
                    </a:ext>
                  </a:extLst>
                </p:cNvPr>
                <p:cNvSpPr/>
                <p:nvPr/>
              </p:nvSpPr>
              <p:spPr>
                <a:xfrm>
                  <a:off x="1425766" y="7213294"/>
                  <a:ext cx="360039" cy="3600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0" name="正方形/長方形 219">
                  <a:extLst>
                    <a:ext uri="{FF2B5EF4-FFF2-40B4-BE49-F238E27FC236}">
                      <a16:creationId xmlns:a16="http://schemas.microsoft.com/office/drawing/2014/main" id="{E0CF01A2-E740-054F-986E-386381AD3471}"/>
                    </a:ext>
                  </a:extLst>
                </p:cNvPr>
                <p:cNvSpPr/>
                <p:nvPr/>
              </p:nvSpPr>
              <p:spPr>
                <a:xfrm>
                  <a:off x="863450" y="3784175"/>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1" name="正方形/長方形 220">
                  <a:extLst>
                    <a:ext uri="{FF2B5EF4-FFF2-40B4-BE49-F238E27FC236}">
                      <a16:creationId xmlns:a16="http://schemas.microsoft.com/office/drawing/2014/main" id="{466052C2-1EB4-2347-A0F6-7DB7D0D44DC7}"/>
                    </a:ext>
                  </a:extLst>
                </p:cNvPr>
                <p:cNvSpPr/>
                <p:nvPr/>
              </p:nvSpPr>
              <p:spPr>
                <a:xfrm>
                  <a:off x="1543555" y="3395543"/>
                  <a:ext cx="360039" cy="360039"/>
                </a:xfrm>
                <a:prstGeom prst="rect">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2" name="三角形 221">
                  <a:extLst>
                    <a:ext uri="{FF2B5EF4-FFF2-40B4-BE49-F238E27FC236}">
                      <a16:creationId xmlns:a16="http://schemas.microsoft.com/office/drawing/2014/main" id="{CB5DF147-337D-8F44-9D76-26553B6B8766}"/>
                    </a:ext>
                  </a:extLst>
                </p:cNvPr>
                <p:cNvSpPr/>
                <p:nvPr/>
              </p:nvSpPr>
              <p:spPr>
                <a:xfrm>
                  <a:off x="1504513" y="628626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3" name="三角形 222">
                  <a:extLst>
                    <a:ext uri="{FF2B5EF4-FFF2-40B4-BE49-F238E27FC236}">
                      <a16:creationId xmlns:a16="http://schemas.microsoft.com/office/drawing/2014/main" id="{1E317FEB-EE81-B044-9BC7-D3CC04E23FD5}"/>
                    </a:ext>
                  </a:extLst>
                </p:cNvPr>
                <p:cNvSpPr/>
                <p:nvPr/>
              </p:nvSpPr>
              <p:spPr>
                <a:xfrm>
                  <a:off x="2705987" y="6425850"/>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4" name="三角形 223">
                  <a:extLst>
                    <a:ext uri="{FF2B5EF4-FFF2-40B4-BE49-F238E27FC236}">
                      <a16:creationId xmlns:a16="http://schemas.microsoft.com/office/drawing/2014/main" id="{A90FBCA5-F0D9-024E-9F57-F6300FAE74A7}"/>
                    </a:ext>
                  </a:extLst>
                </p:cNvPr>
                <p:cNvSpPr/>
                <p:nvPr/>
              </p:nvSpPr>
              <p:spPr>
                <a:xfrm>
                  <a:off x="2240430" y="613437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5" name="三角形 224">
                  <a:extLst>
                    <a:ext uri="{FF2B5EF4-FFF2-40B4-BE49-F238E27FC236}">
                      <a16:creationId xmlns:a16="http://schemas.microsoft.com/office/drawing/2014/main" id="{58E5D9D7-BC50-DF44-B61E-6F986649090B}"/>
                    </a:ext>
                  </a:extLst>
                </p:cNvPr>
                <p:cNvSpPr/>
                <p:nvPr/>
              </p:nvSpPr>
              <p:spPr>
                <a:xfrm>
                  <a:off x="3069490" y="6037219"/>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6" name="三角形 225">
                  <a:extLst>
                    <a:ext uri="{FF2B5EF4-FFF2-40B4-BE49-F238E27FC236}">
                      <a16:creationId xmlns:a16="http://schemas.microsoft.com/office/drawing/2014/main" id="{E6110864-C35B-284A-A08D-60F0BD4C04B9}"/>
                    </a:ext>
                  </a:extLst>
                </p:cNvPr>
                <p:cNvSpPr/>
                <p:nvPr/>
              </p:nvSpPr>
              <p:spPr>
                <a:xfrm>
                  <a:off x="3634166" y="491112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7" name="三角形 226">
                  <a:extLst>
                    <a:ext uri="{FF2B5EF4-FFF2-40B4-BE49-F238E27FC236}">
                      <a16:creationId xmlns:a16="http://schemas.microsoft.com/office/drawing/2014/main" id="{1B9F9D7A-57EC-B14B-A6F5-1D11F165DDED}"/>
                    </a:ext>
                  </a:extLst>
                </p:cNvPr>
                <p:cNvSpPr/>
                <p:nvPr/>
              </p:nvSpPr>
              <p:spPr>
                <a:xfrm>
                  <a:off x="3222982" y="4191218"/>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8" name="三角形 227">
                  <a:extLst>
                    <a:ext uri="{FF2B5EF4-FFF2-40B4-BE49-F238E27FC236}">
                      <a16:creationId xmlns:a16="http://schemas.microsoft.com/office/drawing/2014/main" id="{693F4AA2-AD8C-D74F-9ADF-867CC17EDBBE}"/>
                    </a:ext>
                  </a:extLst>
                </p:cNvPr>
                <p:cNvSpPr/>
                <p:nvPr/>
              </p:nvSpPr>
              <p:spPr>
                <a:xfrm>
                  <a:off x="1982082" y="4091823"/>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29" name="三角形 228">
                  <a:extLst>
                    <a:ext uri="{FF2B5EF4-FFF2-40B4-BE49-F238E27FC236}">
                      <a16:creationId xmlns:a16="http://schemas.microsoft.com/office/drawing/2014/main" id="{BE14E1E7-1910-3744-88F7-AB2343B5714E}"/>
                    </a:ext>
                  </a:extLst>
                </p:cNvPr>
                <p:cNvSpPr/>
                <p:nvPr/>
              </p:nvSpPr>
              <p:spPr>
                <a:xfrm>
                  <a:off x="1279824" y="4774166"/>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0" name="三角形 229">
                  <a:extLst>
                    <a:ext uri="{FF2B5EF4-FFF2-40B4-BE49-F238E27FC236}">
                      <a16:creationId xmlns:a16="http://schemas.microsoft.com/office/drawing/2014/main" id="{142F8D51-39EF-2D46-9102-405A8AAE707C}"/>
                    </a:ext>
                  </a:extLst>
                </p:cNvPr>
                <p:cNvSpPr/>
                <p:nvPr/>
              </p:nvSpPr>
              <p:spPr>
                <a:xfrm>
                  <a:off x="3458121" y="4385534"/>
                  <a:ext cx="429455" cy="370220"/>
                </a:xfrm>
                <a:prstGeom prst="triangle">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1" name="三角形 230">
                  <a:extLst>
                    <a:ext uri="{FF2B5EF4-FFF2-40B4-BE49-F238E27FC236}">
                      <a16:creationId xmlns:a16="http://schemas.microsoft.com/office/drawing/2014/main" id="{068FDB1A-5D5F-D144-81F6-0432FCFBDF23}"/>
                    </a:ext>
                  </a:extLst>
                </p:cNvPr>
                <p:cNvSpPr/>
                <p:nvPr/>
              </p:nvSpPr>
              <p:spPr>
                <a:xfrm>
                  <a:off x="1417805" y="4207092"/>
                  <a:ext cx="429455" cy="370220"/>
                </a:xfrm>
                <a:prstGeom prst="triangle">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2" name="三角形 231">
                  <a:extLst>
                    <a:ext uri="{FF2B5EF4-FFF2-40B4-BE49-F238E27FC236}">
                      <a16:creationId xmlns:a16="http://schemas.microsoft.com/office/drawing/2014/main" id="{00E88936-3D45-6746-8D95-3B21A536B602}"/>
                    </a:ext>
                  </a:extLst>
                </p:cNvPr>
                <p:cNvSpPr/>
                <p:nvPr/>
              </p:nvSpPr>
              <p:spPr>
                <a:xfrm>
                  <a:off x="1991775" y="6631497"/>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3" name="三角形 232">
                  <a:extLst>
                    <a:ext uri="{FF2B5EF4-FFF2-40B4-BE49-F238E27FC236}">
                      <a16:creationId xmlns:a16="http://schemas.microsoft.com/office/drawing/2014/main" id="{6D8CF61F-CB7C-E642-BF3D-768992F3A333}"/>
                    </a:ext>
                  </a:extLst>
                </p:cNvPr>
                <p:cNvSpPr/>
                <p:nvPr/>
              </p:nvSpPr>
              <p:spPr>
                <a:xfrm>
                  <a:off x="1908283" y="6205196"/>
                  <a:ext cx="429455" cy="370220"/>
                </a:xfrm>
                <a:prstGeom prst="triangl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0000"/>
                    </a:solidFill>
                  </a:endParaRPr>
                </a:p>
              </p:txBody>
            </p:sp>
            <p:sp>
              <p:nvSpPr>
                <p:cNvPr id="234" name="円/楕円 233">
                  <a:extLst>
                    <a:ext uri="{FF2B5EF4-FFF2-40B4-BE49-F238E27FC236}">
                      <a16:creationId xmlns:a16="http://schemas.microsoft.com/office/drawing/2014/main" id="{274E59D9-220B-3C4D-86DA-D87961015533}"/>
                    </a:ext>
                  </a:extLst>
                </p:cNvPr>
                <p:cNvSpPr/>
                <p:nvPr/>
              </p:nvSpPr>
              <p:spPr>
                <a:xfrm>
                  <a:off x="2871045" y="563017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35" name="円/楕円 234">
                  <a:extLst>
                    <a:ext uri="{FF2B5EF4-FFF2-40B4-BE49-F238E27FC236}">
                      <a16:creationId xmlns:a16="http://schemas.microsoft.com/office/drawing/2014/main" id="{AC476046-3894-9F4A-8BC1-8742EB7B6FE8}"/>
                    </a:ext>
                  </a:extLst>
                </p:cNvPr>
                <p:cNvSpPr/>
                <p:nvPr/>
              </p:nvSpPr>
              <p:spPr>
                <a:xfrm>
                  <a:off x="2478874" y="5616405"/>
                  <a:ext cx="360039" cy="360039"/>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sp>
          <p:nvSpPr>
            <p:cNvPr id="236" name="フリーフォーム 235">
              <a:extLst>
                <a:ext uri="{FF2B5EF4-FFF2-40B4-BE49-F238E27FC236}">
                  <a16:creationId xmlns:a16="http://schemas.microsoft.com/office/drawing/2014/main" id="{15A738F3-F74E-1349-A151-511B94751C01}"/>
                </a:ext>
              </a:extLst>
            </p:cNvPr>
            <p:cNvSpPr/>
            <p:nvPr/>
          </p:nvSpPr>
          <p:spPr>
            <a:xfrm>
              <a:off x="8904312" y="3520502"/>
              <a:ext cx="1404031" cy="2068738"/>
            </a:xfrm>
            <a:custGeom>
              <a:avLst/>
              <a:gdLst>
                <a:gd name="connsiteX0" fmla="*/ 1409572 w 1675448"/>
                <a:gd name="connsiteY0" fmla="*/ 0 h 2091231"/>
                <a:gd name="connsiteX1" fmla="*/ 1666747 w 1675448"/>
                <a:gd name="connsiteY1" fmla="*/ 771525 h 2091231"/>
                <a:gd name="connsiteX2" fmla="*/ 1466722 w 1675448"/>
                <a:gd name="connsiteY2" fmla="*/ 1543050 h 2091231"/>
                <a:gd name="connsiteX3" fmla="*/ 152272 w 1675448"/>
                <a:gd name="connsiteY3" fmla="*/ 2043113 h 2091231"/>
                <a:gd name="connsiteX4" fmla="*/ 80834 w 1675448"/>
                <a:gd name="connsiteY4" fmla="*/ 2043113 h 2091231"/>
                <a:gd name="connsiteX0" fmla="*/ 1492979 w 1758855"/>
                <a:gd name="connsiteY0" fmla="*/ 0 h 2097264"/>
                <a:gd name="connsiteX1" fmla="*/ 1750154 w 1758855"/>
                <a:gd name="connsiteY1" fmla="*/ 771525 h 2097264"/>
                <a:gd name="connsiteX2" fmla="*/ 1550129 w 1758855"/>
                <a:gd name="connsiteY2" fmla="*/ 1543050 h 2097264"/>
                <a:gd name="connsiteX3" fmla="*/ 235679 w 1758855"/>
                <a:gd name="connsiteY3" fmla="*/ 2043113 h 2097264"/>
                <a:gd name="connsiteX4" fmla="*/ 35654 w 1758855"/>
                <a:gd name="connsiteY4" fmla="*/ 2057401 h 2097264"/>
                <a:gd name="connsiteX0" fmla="*/ 1464829 w 1723207"/>
                <a:gd name="connsiteY0" fmla="*/ 0 h 2064806"/>
                <a:gd name="connsiteX1" fmla="*/ 1722004 w 1723207"/>
                <a:gd name="connsiteY1" fmla="*/ 771525 h 2064806"/>
                <a:gd name="connsiteX2" fmla="*/ 1521979 w 1723207"/>
                <a:gd name="connsiteY2" fmla="*/ 1543050 h 2064806"/>
                <a:gd name="connsiteX3" fmla="*/ 736166 w 1723207"/>
                <a:gd name="connsiteY3" fmla="*/ 1871663 h 2064806"/>
                <a:gd name="connsiteX4" fmla="*/ 7504 w 1723207"/>
                <a:gd name="connsiteY4" fmla="*/ 2057401 h 2064806"/>
                <a:gd name="connsiteX0" fmla="*/ 1464829 w 1723207"/>
                <a:gd name="connsiteY0" fmla="*/ 0 h 2069516"/>
                <a:gd name="connsiteX1" fmla="*/ 1722004 w 1723207"/>
                <a:gd name="connsiteY1" fmla="*/ 771525 h 2069516"/>
                <a:gd name="connsiteX2" fmla="*/ 1521979 w 1723207"/>
                <a:gd name="connsiteY2" fmla="*/ 1543050 h 2069516"/>
                <a:gd name="connsiteX3" fmla="*/ 736166 w 1723207"/>
                <a:gd name="connsiteY3" fmla="*/ 1943101 h 2069516"/>
                <a:gd name="connsiteX4" fmla="*/ 7504 w 1723207"/>
                <a:gd name="connsiteY4" fmla="*/ 2057401 h 2069516"/>
                <a:gd name="connsiteX0" fmla="*/ 728663 w 987041"/>
                <a:gd name="connsiteY0" fmla="*/ 0 h 1943101"/>
                <a:gd name="connsiteX1" fmla="*/ 985838 w 987041"/>
                <a:gd name="connsiteY1" fmla="*/ 771525 h 1943101"/>
                <a:gd name="connsiteX2" fmla="*/ 785813 w 987041"/>
                <a:gd name="connsiteY2" fmla="*/ 1543050 h 1943101"/>
                <a:gd name="connsiteX3" fmla="*/ 0 w 987041"/>
                <a:gd name="connsiteY3" fmla="*/ 1943101 h 1943101"/>
                <a:gd name="connsiteX0" fmla="*/ 1038031 w 1089310"/>
                <a:gd name="connsiteY0" fmla="*/ 0 h 1998305"/>
                <a:gd name="connsiteX1" fmla="*/ 985838 w 1089310"/>
                <a:gd name="connsiteY1" fmla="*/ 826729 h 1998305"/>
                <a:gd name="connsiteX2" fmla="*/ 785813 w 1089310"/>
                <a:gd name="connsiteY2" fmla="*/ 1598254 h 1998305"/>
                <a:gd name="connsiteX3" fmla="*/ 0 w 1089310"/>
                <a:gd name="connsiteY3" fmla="*/ 1998305 h 1998305"/>
                <a:gd name="connsiteX0" fmla="*/ 1038031 w 1038031"/>
                <a:gd name="connsiteY0" fmla="*/ 0 h 1998305"/>
                <a:gd name="connsiteX1" fmla="*/ 985838 w 1038031"/>
                <a:gd name="connsiteY1" fmla="*/ 826729 h 1998305"/>
                <a:gd name="connsiteX2" fmla="*/ 785813 w 1038031"/>
                <a:gd name="connsiteY2" fmla="*/ 1598254 h 1998305"/>
                <a:gd name="connsiteX3" fmla="*/ 0 w 1038031"/>
                <a:gd name="connsiteY3" fmla="*/ 1998305 h 1998305"/>
                <a:gd name="connsiteX0" fmla="*/ 1038031 w 1085768"/>
                <a:gd name="connsiteY0" fmla="*/ 0 h 1998305"/>
                <a:gd name="connsiteX1" fmla="*/ 1074229 w 1085768"/>
                <a:gd name="connsiteY1" fmla="*/ 854331 h 1998305"/>
                <a:gd name="connsiteX2" fmla="*/ 785813 w 1085768"/>
                <a:gd name="connsiteY2" fmla="*/ 1598254 h 1998305"/>
                <a:gd name="connsiteX3" fmla="*/ 0 w 1085768"/>
                <a:gd name="connsiteY3" fmla="*/ 1998305 h 1998305"/>
              </a:gdLst>
              <a:ahLst/>
              <a:cxnLst>
                <a:cxn ang="0">
                  <a:pos x="connsiteX0" y="connsiteY0"/>
                </a:cxn>
                <a:cxn ang="0">
                  <a:pos x="connsiteX1" y="connsiteY1"/>
                </a:cxn>
                <a:cxn ang="0">
                  <a:pos x="connsiteX2" y="connsiteY2"/>
                </a:cxn>
                <a:cxn ang="0">
                  <a:pos x="connsiteX3" y="connsiteY3"/>
                </a:cxn>
              </a:cxnLst>
              <a:rect l="l" t="t" r="r" b="b"/>
              <a:pathLst>
                <a:path w="1085768" h="1998305">
                  <a:moveTo>
                    <a:pt x="1038031" y="0"/>
                  </a:moveTo>
                  <a:cubicBezTo>
                    <a:pt x="1029270" y="8756"/>
                    <a:pt x="1116265" y="587955"/>
                    <a:pt x="1074229" y="854331"/>
                  </a:cubicBezTo>
                  <a:cubicBezTo>
                    <a:pt x="1032193" y="1120707"/>
                    <a:pt x="964851" y="1407592"/>
                    <a:pt x="785813" y="1598254"/>
                  </a:cubicBezTo>
                  <a:cubicBezTo>
                    <a:pt x="606775" y="1788916"/>
                    <a:pt x="230981" y="1914961"/>
                    <a:pt x="0" y="1998305"/>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7" name="フリーフォーム 236">
              <a:extLst>
                <a:ext uri="{FF2B5EF4-FFF2-40B4-BE49-F238E27FC236}">
                  <a16:creationId xmlns:a16="http://schemas.microsoft.com/office/drawing/2014/main" id="{8DE5DE20-DB15-AB43-A7F9-1BD625B067D7}"/>
                </a:ext>
              </a:extLst>
            </p:cNvPr>
            <p:cNvSpPr/>
            <p:nvPr/>
          </p:nvSpPr>
          <p:spPr>
            <a:xfrm>
              <a:off x="10108037" y="4963540"/>
              <a:ext cx="1657350" cy="557212"/>
            </a:xfrm>
            <a:custGeom>
              <a:avLst/>
              <a:gdLst>
                <a:gd name="connsiteX0" fmla="*/ 0 w 1657350"/>
                <a:gd name="connsiteY0" fmla="*/ 0 h 557212"/>
                <a:gd name="connsiteX1" fmla="*/ 871538 w 1657350"/>
                <a:gd name="connsiteY1" fmla="*/ 400050 h 557212"/>
                <a:gd name="connsiteX2" fmla="*/ 1657350 w 1657350"/>
                <a:gd name="connsiteY2" fmla="*/ 557212 h 557212"/>
              </a:gdLst>
              <a:ahLst/>
              <a:cxnLst>
                <a:cxn ang="0">
                  <a:pos x="connsiteX0" y="connsiteY0"/>
                </a:cxn>
                <a:cxn ang="0">
                  <a:pos x="connsiteX1" y="connsiteY1"/>
                </a:cxn>
                <a:cxn ang="0">
                  <a:pos x="connsiteX2" y="connsiteY2"/>
                </a:cxn>
              </a:cxnLst>
              <a:rect l="l" t="t" r="r" b="b"/>
              <a:pathLst>
                <a:path w="1657350" h="557212">
                  <a:moveTo>
                    <a:pt x="0" y="0"/>
                  </a:moveTo>
                  <a:cubicBezTo>
                    <a:pt x="297656" y="153590"/>
                    <a:pt x="595313" y="307181"/>
                    <a:pt x="871538" y="400050"/>
                  </a:cubicBezTo>
                  <a:cubicBezTo>
                    <a:pt x="1147763" y="492919"/>
                    <a:pt x="1402556" y="525065"/>
                    <a:pt x="1657350" y="557212"/>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2" name="グループ化 241">
            <a:extLst>
              <a:ext uri="{FF2B5EF4-FFF2-40B4-BE49-F238E27FC236}">
                <a16:creationId xmlns:a16="http://schemas.microsoft.com/office/drawing/2014/main" id="{0D4C960C-25E7-D845-8C72-5BD8B4AA6B23}"/>
              </a:ext>
            </a:extLst>
          </p:cNvPr>
          <p:cNvGrpSpPr/>
          <p:nvPr/>
        </p:nvGrpSpPr>
        <p:grpSpPr>
          <a:xfrm>
            <a:off x="983432" y="5242446"/>
            <a:ext cx="8848143" cy="507848"/>
            <a:chOff x="983432" y="5304239"/>
            <a:chExt cx="8848143" cy="507848"/>
          </a:xfrm>
        </p:grpSpPr>
        <p:sp>
          <p:nvSpPr>
            <p:cNvPr id="239" name="星 5 238">
              <a:extLst>
                <a:ext uri="{FF2B5EF4-FFF2-40B4-BE49-F238E27FC236}">
                  <a16:creationId xmlns:a16="http://schemas.microsoft.com/office/drawing/2014/main" id="{83E5C83D-6CF5-764E-8648-A5EE1D1D3DD6}"/>
                </a:ext>
              </a:extLst>
            </p:cNvPr>
            <p:cNvSpPr/>
            <p:nvPr/>
          </p:nvSpPr>
          <p:spPr>
            <a:xfrm>
              <a:off x="5102742" y="5373216"/>
              <a:ext cx="438871" cy="438871"/>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0" name="星 5 239">
              <a:extLst>
                <a:ext uri="{FF2B5EF4-FFF2-40B4-BE49-F238E27FC236}">
                  <a16:creationId xmlns:a16="http://schemas.microsoft.com/office/drawing/2014/main" id="{0D3F862C-98FC-2442-8FEE-68416F9CE4E4}"/>
                </a:ext>
              </a:extLst>
            </p:cNvPr>
            <p:cNvSpPr/>
            <p:nvPr/>
          </p:nvSpPr>
          <p:spPr>
            <a:xfrm>
              <a:off x="983432" y="5366393"/>
              <a:ext cx="438871" cy="438871"/>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sp>
          <p:nvSpPr>
            <p:cNvPr id="241" name="星 5 240">
              <a:extLst>
                <a:ext uri="{FF2B5EF4-FFF2-40B4-BE49-F238E27FC236}">
                  <a16:creationId xmlns:a16="http://schemas.microsoft.com/office/drawing/2014/main" id="{25095BAD-04C7-5A4E-84E4-E484C8CCB903}"/>
                </a:ext>
              </a:extLst>
            </p:cNvPr>
            <p:cNvSpPr/>
            <p:nvPr/>
          </p:nvSpPr>
          <p:spPr>
            <a:xfrm>
              <a:off x="9392704" y="5304239"/>
              <a:ext cx="438871" cy="438871"/>
            </a:xfrm>
            <a:prstGeom prst="star5">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FF0000"/>
                </a:solidFill>
              </a:endParaRPr>
            </a:p>
          </p:txBody>
        </p:sp>
      </p:grpSp>
      <p:grpSp>
        <p:nvGrpSpPr>
          <p:cNvPr id="6" name="グループ化 5">
            <a:extLst>
              <a:ext uri="{FF2B5EF4-FFF2-40B4-BE49-F238E27FC236}">
                <a16:creationId xmlns:a16="http://schemas.microsoft.com/office/drawing/2014/main" id="{48D69F6C-F663-4E49-835C-F4E01B6D4C65}"/>
              </a:ext>
            </a:extLst>
          </p:cNvPr>
          <p:cNvGrpSpPr/>
          <p:nvPr/>
        </p:nvGrpSpPr>
        <p:grpSpPr>
          <a:xfrm>
            <a:off x="545381" y="3498218"/>
            <a:ext cx="2861075" cy="2068738"/>
            <a:chOff x="9056712" y="3672902"/>
            <a:chExt cx="2861075" cy="2068738"/>
          </a:xfrm>
        </p:grpSpPr>
        <p:sp>
          <p:nvSpPr>
            <p:cNvPr id="104" name="フリーフォーム 103">
              <a:extLst>
                <a:ext uri="{FF2B5EF4-FFF2-40B4-BE49-F238E27FC236}">
                  <a16:creationId xmlns:a16="http://schemas.microsoft.com/office/drawing/2014/main" id="{B3C87A14-CF90-5949-922A-D959EFE9BA1E}"/>
                </a:ext>
              </a:extLst>
            </p:cNvPr>
            <p:cNvSpPr/>
            <p:nvPr/>
          </p:nvSpPr>
          <p:spPr>
            <a:xfrm>
              <a:off x="9056712" y="3672902"/>
              <a:ext cx="1404031" cy="2068738"/>
            </a:xfrm>
            <a:custGeom>
              <a:avLst/>
              <a:gdLst>
                <a:gd name="connsiteX0" fmla="*/ 1409572 w 1675448"/>
                <a:gd name="connsiteY0" fmla="*/ 0 h 2091231"/>
                <a:gd name="connsiteX1" fmla="*/ 1666747 w 1675448"/>
                <a:gd name="connsiteY1" fmla="*/ 771525 h 2091231"/>
                <a:gd name="connsiteX2" fmla="*/ 1466722 w 1675448"/>
                <a:gd name="connsiteY2" fmla="*/ 1543050 h 2091231"/>
                <a:gd name="connsiteX3" fmla="*/ 152272 w 1675448"/>
                <a:gd name="connsiteY3" fmla="*/ 2043113 h 2091231"/>
                <a:gd name="connsiteX4" fmla="*/ 80834 w 1675448"/>
                <a:gd name="connsiteY4" fmla="*/ 2043113 h 2091231"/>
                <a:gd name="connsiteX0" fmla="*/ 1492979 w 1758855"/>
                <a:gd name="connsiteY0" fmla="*/ 0 h 2097264"/>
                <a:gd name="connsiteX1" fmla="*/ 1750154 w 1758855"/>
                <a:gd name="connsiteY1" fmla="*/ 771525 h 2097264"/>
                <a:gd name="connsiteX2" fmla="*/ 1550129 w 1758855"/>
                <a:gd name="connsiteY2" fmla="*/ 1543050 h 2097264"/>
                <a:gd name="connsiteX3" fmla="*/ 235679 w 1758855"/>
                <a:gd name="connsiteY3" fmla="*/ 2043113 h 2097264"/>
                <a:gd name="connsiteX4" fmla="*/ 35654 w 1758855"/>
                <a:gd name="connsiteY4" fmla="*/ 2057401 h 2097264"/>
                <a:gd name="connsiteX0" fmla="*/ 1464829 w 1723207"/>
                <a:gd name="connsiteY0" fmla="*/ 0 h 2064806"/>
                <a:gd name="connsiteX1" fmla="*/ 1722004 w 1723207"/>
                <a:gd name="connsiteY1" fmla="*/ 771525 h 2064806"/>
                <a:gd name="connsiteX2" fmla="*/ 1521979 w 1723207"/>
                <a:gd name="connsiteY2" fmla="*/ 1543050 h 2064806"/>
                <a:gd name="connsiteX3" fmla="*/ 736166 w 1723207"/>
                <a:gd name="connsiteY3" fmla="*/ 1871663 h 2064806"/>
                <a:gd name="connsiteX4" fmla="*/ 7504 w 1723207"/>
                <a:gd name="connsiteY4" fmla="*/ 2057401 h 2064806"/>
                <a:gd name="connsiteX0" fmla="*/ 1464829 w 1723207"/>
                <a:gd name="connsiteY0" fmla="*/ 0 h 2069516"/>
                <a:gd name="connsiteX1" fmla="*/ 1722004 w 1723207"/>
                <a:gd name="connsiteY1" fmla="*/ 771525 h 2069516"/>
                <a:gd name="connsiteX2" fmla="*/ 1521979 w 1723207"/>
                <a:gd name="connsiteY2" fmla="*/ 1543050 h 2069516"/>
                <a:gd name="connsiteX3" fmla="*/ 736166 w 1723207"/>
                <a:gd name="connsiteY3" fmla="*/ 1943101 h 2069516"/>
                <a:gd name="connsiteX4" fmla="*/ 7504 w 1723207"/>
                <a:gd name="connsiteY4" fmla="*/ 2057401 h 2069516"/>
                <a:gd name="connsiteX0" fmla="*/ 728663 w 987041"/>
                <a:gd name="connsiteY0" fmla="*/ 0 h 1943101"/>
                <a:gd name="connsiteX1" fmla="*/ 985838 w 987041"/>
                <a:gd name="connsiteY1" fmla="*/ 771525 h 1943101"/>
                <a:gd name="connsiteX2" fmla="*/ 785813 w 987041"/>
                <a:gd name="connsiteY2" fmla="*/ 1543050 h 1943101"/>
                <a:gd name="connsiteX3" fmla="*/ 0 w 987041"/>
                <a:gd name="connsiteY3" fmla="*/ 1943101 h 1943101"/>
                <a:gd name="connsiteX0" fmla="*/ 1038031 w 1089310"/>
                <a:gd name="connsiteY0" fmla="*/ 0 h 1998305"/>
                <a:gd name="connsiteX1" fmla="*/ 985838 w 1089310"/>
                <a:gd name="connsiteY1" fmla="*/ 826729 h 1998305"/>
                <a:gd name="connsiteX2" fmla="*/ 785813 w 1089310"/>
                <a:gd name="connsiteY2" fmla="*/ 1598254 h 1998305"/>
                <a:gd name="connsiteX3" fmla="*/ 0 w 1089310"/>
                <a:gd name="connsiteY3" fmla="*/ 1998305 h 1998305"/>
                <a:gd name="connsiteX0" fmla="*/ 1038031 w 1038031"/>
                <a:gd name="connsiteY0" fmla="*/ 0 h 1998305"/>
                <a:gd name="connsiteX1" fmla="*/ 985838 w 1038031"/>
                <a:gd name="connsiteY1" fmla="*/ 826729 h 1998305"/>
                <a:gd name="connsiteX2" fmla="*/ 785813 w 1038031"/>
                <a:gd name="connsiteY2" fmla="*/ 1598254 h 1998305"/>
                <a:gd name="connsiteX3" fmla="*/ 0 w 1038031"/>
                <a:gd name="connsiteY3" fmla="*/ 1998305 h 1998305"/>
                <a:gd name="connsiteX0" fmla="*/ 1038031 w 1085768"/>
                <a:gd name="connsiteY0" fmla="*/ 0 h 1998305"/>
                <a:gd name="connsiteX1" fmla="*/ 1074229 w 1085768"/>
                <a:gd name="connsiteY1" fmla="*/ 854331 h 1998305"/>
                <a:gd name="connsiteX2" fmla="*/ 785813 w 1085768"/>
                <a:gd name="connsiteY2" fmla="*/ 1598254 h 1998305"/>
                <a:gd name="connsiteX3" fmla="*/ 0 w 1085768"/>
                <a:gd name="connsiteY3" fmla="*/ 1998305 h 1998305"/>
              </a:gdLst>
              <a:ahLst/>
              <a:cxnLst>
                <a:cxn ang="0">
                  <a:pos x="connsiteX0" y="connsiteY0"/>
                </a:cxn>
                <a:cxn ang="0">
                  <a:pos x="connsiteX1" y="connsiteY1"/>
                </a:cxn>
                <a:cxn ang="0">
                  <a:pos x="connsiteX2" y="connsiteY2"/>
                </a:cxn>
                <a:cxn ang="0">
                  <a:pos x="connsiteX3" y="connsiteY3"/>
                </a:cxn>
              </a:cxnLst>
              <a:rect l="l" t="t" r="r" b="b"/>
              <a:pathLst>
                <a:path w="1085768" h="1998305">
                  <a:moveTo>
                    <a:pt x="1038031" y="0"/>
                  </a:moveTo>
                  <a:cubicBezTo>
                    <a:pt x="1029270" y="8756"/>
                    <a:pt x="1116265" y="587955"/>
                    <a:pt x="1074229" y="854331"/>
                  </a:cubicBezTo>
                  <a:cubicBezTo>
                    <a:pt x="1032193" y="1120707"/>
                    <a:pt x="964851" y="1407592"/>
                    <a:pt x="785813" y="1598254"/>
                  </a:cubicBezTo>
                  <a:cubicBezTo>
                    <a:pt x="606775" y="1788916"/>
                    <a:pt x="230981" y="1914961"/>
                    <a:pt x="0" y="1998305"/>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104">
              <a:extLst>
                <a:ext uri="{FF2B5EF4-FFF2-40B4-BE49-F238E27FC236}">
                  <a16:creationId xmlns:a16="http://schemas.microsoft.com/office/drawing/2014/main" id="{FBEB2186-FEF2-824A-A9F5-7C3937F71E02}"/>
                </a:ext>
              </a:extLst>
            </p:cNvPr>
            <p:cNvSpPr/>
            <p:nvPr/>
          </p:nvSpPr>
          <p:spPr>
            <a:xfrm>
              <a:off x="10260437" y="5115940"/>
              <a:ext cx="1657350" cy="557212"/>
            </a:xfrm>
            <a:custGeom>
              <a:avLst/>
              <a:gdLst>
                <a:gd name="connsiteX0" fmla="*/ 0 w 1657350"/>
                <a:gd name="connsiteY0" fmla="*/ 0 h 557212"/>
                <a:gd name="connsiteX1" fmla="*/ 871538 w 1657350"/>
                <a:gd name="connsiteY1" fmla="*/ 400050 h 557212"/>
                <a:gd name="connsiteX2" fmla="*/ 1657350 w 1657350"/>
                <a:gd name="connsiteY2" fmla="*/ 557212 h 557212"/>
              </a:gdLst>
              <a:ahLst/>
              <a:cxnLst>
                <a:cxn ang="0">
                  <a:pos x="connsiteX0" y="connsiteY0"/>
                </a:cxn>
                <a:cxn ang="0">
                  <a:pos x="connsiteX1" y="connsiteY1"/>
                </a:cxn>
                <a:cxn ang="0">
                  <a:pos x="connsiteX2" y="connsiteY2"/>
                </a:cxn>
              </a:cxnLst>
              <a:rect l="l" t="t" r="r" b="b"/>
              <a:pathLst>
                <a:path w="1657350" h="557212">
                  <a:moveTo>
                    <a:pt x="0" y="0"/>
                  </a:moveTo>
                  <a:cubicBezTo>
                    <a:pt x="297656" y="153590"/>
                    <a:pt x="595313" y="307181"/>
                    <a:pt x="871538" y="400050"/>
                  </a:cubicBezTo>
                  <a:cubicBezTo>
                    <a:pt x="1147763" y="492919"/>
                    <a:pt x="1402556" y="525065"/>
                    <a:pt x="1657350" y="557212"/>
                  </a:cubicBez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7" name="フッター プレースホルダー 3">
            <a:extLst>
              <a:ext uri="{FF2B5EF4-FFF2-40B4-BE49-F238E27FC236}">
                <a16:creationId xmlns:a16="http://schemas.microsoft.com/office/drawing/2014/main" id="{16CCB292-49E8-7C44-8CA3-C478674EA51F}"/>
              </a:ext>
            </a:extLst>
          </p:cNvPr>
          <p:cNvSpPr txBox="1">
            <a:spLocks/>
          </p:cNvSpPr>
          <p:nvPr/>
        </p:nvSpPr>
        <p:spPr>
          <a:xfrm>
            <a:off x="10450148" y="6237312"/>
            <a:ext cx="1766532"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イラスト：</a:t>
            </a:r>
            <a:r>
              <a:rPr lang="en-US" altLang="ja-JP" sz="1400" dirty="0">
                <a:solidFill>
                  <a:schemeClr val="tx1">
                    <a:lumMod val="50000"/>
                    <a:lumOff val="50000"/>
                  </a:schemeClr>
                </a:solidFill>
                <a:latin typeface="Meiryo UI" panose="020B0604030504040204" pitchFamily="34" charset="-128"/>
                <a:ea typeface="Meiryo UI" panose="020B0604030504040204" pitchFamily="34" charset="-128"/>
              </a:rPr>
              <a:t>©️</a:t>
            </a:r>
            <a:r>
              <a:rPr lang="ja-JP" altLang="en-US" sz="1400">
                <a:solidFill>
                  <a:schemeClr val="tx1">
                    <a:lumMod val="50000"/>
                    <a:lumOff val="50000"/>
                  </a:schemeClr>
                </a:solidFill>
                <a:latin typeface="Meiryo UI" panose="020B0604030504040204" pitchFamily="34" charset="-128"/>
                <a:ea typeface="Meiryo UI" panose="020B0604030504040204" pitchFamily="34" charset="-128"/>
              </a:rPr>
              <a:t>いらすとや</a:t>
            </a:r>
          </a:p>
        </p:txBody>
      </p:sp>
    </p:spTree>
    <p:extLst>
      <p:ext uri="{BB962C8B-B14F-4D97-AF65-F5344CB8AC3E}">
        <p14:creationId xmlns:p14="http://schemas.microsoft.com/office/powerpoint/2010/main" val="44065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wipe(left)">
                                      <p:cBhvr>
                                        <p:cTn id="7" dur="5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00"/>
        </a:solidFill>
        <a:ln w="19050">
          <a:solidFill>
            <a:srgbClr val="FF0000"/>
          </a:solidFill>
        </a:ln>
      </a:spPr>
      <a:bodyPr rtlCol="0" anchor="ctr"/>
      <a:lstStyle>
        <a:defPPr algn="ctr">
          <a:defRPr kumimoji="1" dirty="0" smtClean="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6E20ECB-A5C2-D040-8E76-57FAAEAA2B02}" vid="{6102943B-52AD-BA4D-AC26-286A1C213062}"/>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​​テーマ</Template>
  <TotalTime>34391</TotalTime>
  <Words>2364</Words>
  <Application>Microsoft Macintosh PowerPoint</Application>
  <PresentationFormat>ワイド画面</PresentationFormat>
  <Paragraphs>500</Paragraphs>
  <Slides>23</Slides>
  <Notes>16</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23</vt:i4>
      </vt:variant>
    </vt:vector>
  </HeadingPairs>
  <TitlesOfParts>
    <vt:vector size="30" baseType="lpstr">
      <vt:lpstr>Meiryo UI</vt:lpstr>
      <vt:lpstr>ＭＳ Ｐゴシック</vt:lpstr>
      <vt:lpstr>Arial</vt:lpstr>
      <vt:lpstr>Calibri</vt:lpstr>
      <vt:lpstr>Cambria Math</vt:lpstr>
      <vt:lpstr>Wingdings</vt:lpstr>
      <vt:lpstr>Office ​​テーマ</vt:lpstr>
      <vt:lpstr>データサイエンス・リテラシー</vt:lpstr>
      <vt:lpstr>Table of Contents</vt:lpstr>
      <vt:lpstr>きゅうりの仕分け</vt:lpstr>
      <vt:lpstr>きゅうりの仕分け</vt:lpstr>
      <vt:lpstr>機械学習の学習方式</vt:lpstr>
      <vt:lpstr>機械学習の学習方式</vt:lpstr>
      <vt:lpstr>機械学習の学習方式</vt:lpstr>
      <vt:lpstr>機械学習の学習方式</vt:lpstr>
      <vt:lpstr>機械学習の学習方式</vt:lpstr>
      <vt:lpstr>機械学習の学習方式</vt:lpstr>
      <vt:lpstr>機械学習の学習方式</vt:lpstr>
      <vt:lpstr>きゅうりの仕分け</vt:lpstr>
      <vt:lpstr>きゅうりの仕分け</vt:lpstr>
      <vt:lpstr>Deep Learningとは</vt:lpstr>
      <vt:lpstr>ニューラルネットワーク</vt:lpstr>
      <vt:lpstr>ディープラーニングライブラリ/フレームワーク</vt:lpstr>
      <vt:lpstr>きゅうりの仕分け（まとめ）</vt:lpstr>
      <vt:lpstr>Table of Contents</vt:lpstr>
      <vt:lpstr>コンビニ・スーパーの機会損失・廃棄ロス低減</vt:lpstr>
      <vt:lpstr>コンビニ・スーパーの機会損失・廃棄ロス低減</vt:lpstr>
      <vt:lpstr>Black Box型AIとWhite Box型AI</vt:lpstr>
      <vt:lpstr>コンビニ・スーパーの機会損失・廃棄ロス低減</vt:lpstr>
      <vt:lpstr>コンビニ・スーパーの機会損失・廃棄ロス低減</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データサイエンスリテラシー</dc:title>
  <dc:creator>KAWAI Takazumi</dc:creator>
  <cp:lastModifiedBy>KAWAI Takazumi</cp:lastModifiedBy>
  <cp:revision>622</cp:revision>
  <cp:lastPrinted>2020-07-06T01:07:31Z</cp:lastPrinted>
  <dcterms:created xsi:type="dcterms:W3CDTF">2020-06-02T07:08:32Z</dcterms:created>
  <dcterms:modified xsi:type="dcterms:W3CDTF">2021-06-30T08:04:35Z</dcterms:modified>
</cp:coreProperties>
</file>