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486" r:id="rId2"/>
    <p:sldId id="1045" r:id="rId3"/>
    <p:sldId id="1055" r:id="rId4"/>
    <p:sldId id="501" r:id="rId5"/>
    <p:sldId id="1056" r:id="rId6"/>
    <p:sldId id="1037" r:id="rId7"/>
    <p:sldId id="1058" r:id="rId8"/>
    <p:sldId id="1057" r:id="rId9"/>
  </p:sldIdLst>
  <p:sldSz cx="12192000" cy="6858000"/>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B0B3B54-67E2-2F41-8F6A-B5A8940ED58C}">
          <p14:sldIdLst>
            <p14:sldId id="486"/>
            <p14:sldId id="1045"/>
            <p14:sldId id="1055"/>
            <p14:sldId id="501"/>
            <p14:sldId id="1056"/>
            <p14:sldId id="1037"/>
            <p14:sldId id="1058"/>
            <p14:sldId id="105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WAI Takazumi" initials="KT" lastIdx="2" clrIdx="0">
    <p:extLst>
      <p:ext uri="{19B8F6BF-5375-455C-9EA6-DF929625EA0E}">
        <p15:presenceInfo xmlns:p15="http://schemas.microsoft.com/office/powerpoint/2012/main" userId="S::tkawai@w.tcu.ac.jp::d410fa5f-dbc3-4aec-994b-face13ab5c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DC"/>
    <a:srgbClr val="F2F3F5"/>
    <a:srgbClr val="FFFFFF"/>
    <a:srgbClr val="00FDFF"/>
    <a:srgbClr val="FF40FF"/>
    <a:srgbClr val="00FA00"/>
    <a:srgbClr val="0000FF"/>
    <a:srgbClr val="FF2600"/>
    <a:srgbClr val="3FA6EB"/>
    <a:srgbClr val="41A8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4" autoAdjust="0"/>
    <p:restoredTop sz="96208" autoAdjust="0"/>
  </p:normalViewPr>
  <p:slideViewPr>
    <p:cSldViewPr>
      <p:cViewPr varScale="1">
        <p:scale>
          <a:sx n="90" d="100"/>
          <a:sy n="90" d="100"/>
        </p:scale>
        <p:origin x="304" y="19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8884" cy="497081"/>
          </a:xfrm>
          <a:prstGeom prst="rect">
            <a:avLst/>
          </a:prstGeom>
        </p:spPr>
        <p:txBody>
          <a:bodyPr vert="horz" lIns="90528" tIns="45264" rIns="90528" bIns="45264"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4575" y="1"/>
            <a:ext cx="2949961" cy="497081"/>
          </a:xfrm>
          <a:prstGeom prst="rect">
            <a:avLst/>
          </a:prstGeom>
        </p:spPr>
        <p:txBody>
          <a:bodyPr vert="horz" lIns="90528" tIns="45264" rIns="90528" bIns="45264" rtlCol="0"/>
          <a:lstStyle>
            <a:lvl1pPr algn="r">
              <a:defRPr sz="1100"/>
            </a:lvl1pPr>
          </a:lstStyle>
          <a:p>
            <a:fld id="{032C4624-EB4D-4933-AD60-29FDCA47B6C1}" type="datetimeFigureOut">
              <a:rPr kumimoji="1" lang="ja-JP" altLang="en-US" smtClean="0"/>
              <a:t>2021/6/30</a:t>
            </a:fld>
            <a:endParaRPr kumimoji="1" lang="ja-JP" altLang="en-US"/>
          </a:p>
        </p:txBody>
      </p:sp>
      <p:sp>
        <p:nvSpPr>
          <p:cNvPr id="4" name="フッター プレースホルダー 3"/>
          <p:cNvSpPr>
            <a:spLocks noGrp="1"/>
          </p:cNvSpPr>
          <p:nvPr>
            <p:ph type="ftr" sz="quarter" idx="2"/>
          </p:nvPr>
        </p:nvSpPr>
        <p:spPr>
          <a:xfrm>
            <a:off x="1" y="9439970"/>
            <a:ext cx="2948884" cy="497080"/>
          </a:xfrm>
          <a:prstGeom prst="rect">
            <a:avLst/>
          </a:prstGeom>
        </p:spPr>
        <p:txBody>
          <a:bodyPr vert="horz" lIns="90528" tIns="45264" rIns="90528" bIns="45264"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4575" y="9439970"/>
            <a:ext cx="2949961" cy="497080"/>
          </a:xfrm>
          <a:prstGeom prst="rect">
            <a:avLst/>
          </a:prstGeom>
        </p:spPr>
        <p:txBody>
          <a:bodyPr vert="horz" lIns="90528" tIns="45264" rIns="90528" bIns="45264" rtlCol="0" anchor="b"/>
          <a:lstStyle>
            <a:lvl1pPr algn="r">
              <a:defRPr sz="1100"/>
            </a:lvl1pPr>
          </a:lstStyle>
          <a:p>
            <a:fld id="{C40A43BD-46F6-4A45-9369-DE6FBA5C0184}" type="slidenum">
              <a:rPr kumimoji="1" lang="ja-JP" altLang="en-US" smtClean="0"/>
              <a:t>‹#›</a:t>
            </a:fld>
            <a:endParaRPr kumimoji="1" lang="ja-JP" altLang="en-US"/>
          </a:p>
        </p:txBody>
      </p:sp>
    </p:spTree>
    <p:extLst>
      <p:ext uri="{BB962C8B-B14F-4D97-AF65-F5344CB8AC3E}">
        <p14:creationId xmlns:p14="http://schemas.microsoft.com/office/powerpoint/2010/main" val="1248929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098" cy="496966"/>
          </a:xfrm>
          <a:prstGeom prst="rect">
            <a:avLst/>
          </a:prstGeom>
        </p:spPr>
        <p:txBody>
          <a:bodyPr vert="horz" lIns="95607" tIns="47802" rIns="95607" bIns="47802"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4943" y="4"/>
            <a:ext cx="2949098" cy="496966"/>
          </a:xfrm>
          <a:prstGeom prst="rect">
            <a:avLst/>
          </a:prstGeom>
        </p:spPr>
        <p:txBody>
          <a:bodyPr vert="horz" lIns="95607" tIns="47802" rIns="95607" bIns="47802" rtlCol="0"/>
          <a:lstStyle>
            <a:lvl1pPr algn="r">
              <a:defRPr sz="1100"/>
            </a:lvl1pPr>
          </a:lstStyle>
          <a:p>
            <a:fld id="{968DAD15-E570-4A54-9D03-86F33ED006BB}" type="datetimeFigureOut">
              <a:rPr kumimoji="1" lang="ja-JP" altLang="en-US" smtClean="0"/>
              <a:t>2021/6/30</a:t>
            </a:fld>
            <a:endParaRPr kumimoji="1" lang="ja-JP" altLang="en-US"/>
          </a:p>
        </p:txBody>
      </p:sp>
      <p:sp>
        <p:nvSpPr>
          <p:cNvPr id="4" name="スライド イメージ プレースホルダー 3"/>
          <p:cNvSpPr>
            <a:spLocks noGrp="1" noRot="1" noChangeAspect="1"/>
          </p:cNvSpPr>
          <p:nvPr>
            <p:ph type="sldImg" idx="2"/>
          </p:nvPr>
        </p:nvSpPr>
        <p:spPr>
          <a:xfrm>
            <a:off x="87313" y="744538"/>
            <a:ext cx="6630987" cy="3730625"/>
          </a:xfrm>
          <a:prstGeom prst="rect">
            <a:avLst/>
          </a:prstGeom>
          <a:noFill/>
          <a:ln w="12700">
            <a:solidFill>
              <a:prstClr val="black"/>
            </a:solidFill>
          </a:ln>
        </p:spPr>
        <p:txBody>
          <a:bodyPr vert="horz" lIns="95607" tIns="47802" rIns="95607" bIns="47802" rtlCol="0" anchor="ctr"/>
          <a:lstStyle/>
          <a:p>
            <a:endParaRPr lang="ja-JP" altLang="en-US"/>
          </a:p>
        </p:txBody>
      </p:sp>
      <p:sp>
        <p:nvSpPr>
          <p:cNvPr id="5" name="ノート プレースホルダー 4"/>
          <p:cNvSpPr>
            <a:spLocks noGrp="1"/>
          </p:cNvSpPr>
          <p:nvPr>
            <p:ph type="body" sz="quarter" idx="3"/>
          </p:nvPr>
        </p:nvSpPr>
        <p:spPr>
          <a:xfrm>
            <a:off x="680562" y="4721190"/>
            <a:ext cx="5444490" cy="4472699"/>
          </a:xfrm>
          <a:prstGeom prst="rect">
            <a:avLst/>
          </a:prstGeom>
        </p:spPr>
        <p:txBody>
          <a:bodyPr vert="horz" lIns="95607" tIns="47802" rIns="95607" bIns="478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52"/>
            <a:ext cx="2949098" cy="496966"/>
          </a:xfrm>
          <a:prstGeom prst="rect">
            <a:avLst/>
          </a:prstGeom>
        </p:spPr>
        <p:txBody>
          <a:bodyPr vert="horz" lIns="95607" tIns="47802" rIns="95607" bIns="4780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4943" y="9440652"/>
            <a:ext cx="2949098" cy="496966"/>
          </a:xfrm>
          <a:prstGeom prst="rect">
            <a:avLst/>
          </a:prstGeom>
        </p:spPr>
        <p:txBody>
          <a:bodyPr vert="horz" lIns="95607" tIns="47802" rIns="95607" bIns="47802" rtlCol="0" anchor="b"/>
          <a:lstStyle>
            <a:lvl1pPr algn="r">
              <a:defRPr sz="1100"/>
            </a:lvl1pPr>
          </a:lstStyle>
          <a:p>
            <a:fld id="{5CBD0F50-0484-4585-89C4-936AD3F55A68}" type="slidenum">
              <a:rPr kumimoji="1" lang="ja-JP" altLang="en-US" smtClean="0"/>
              <a:t>‹#›</a:t>
            </a:fld>
            <a:endParaRPr kumimoji="1" lang="ja-JP" altLang="en-US"/>
          </a:p>
        </p:txBody>
      </p:sp>
    </p:spTree>
    <p:extLst>
      <p:ext uri="{BB962C8B-B14F-4D97-AF65-F5344CB8AC3E}">
        <p14:creationId xmlns:p14="http://schemas.microsoft.com/office/powerpoint/2010/main" val="18895160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1</a:t>
            </a:fld>
            <a:endParaRPr kumimoji="1" lang="ja-JP" altLang="en-US"/>
          </a:p>
        </p:txBody>
      </p:sp>
    </p:spTree>
    <p:extLst>
      <p:ext uri="{BB962C8B-B14F-4D97-AF65-F5344CB8AC3E}">
        <p14:creationId xmlns:p14="http://schemas.microsoft.com/office/powerpoint/2010/main" val="3067003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3</a:t>
            </a:fld>
            <a:endParaRPr kumimoji="1" lang="ja-JP" altLang="en-US"/>
          </a:p>
        </p:txBody>
      </p:sp>
    </p:spTree>
    <p:extLst>
      <p:ext uri="{BB962C8B-B14F-4D97-AF65-F5344CB8AC3E}">
        <p14:creationId xmlns:p14="http://schemas.microsoft.com/office/powerpoint/2010/main" val="155367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4</a:t>
            </a:fld>
            <a:endParaRPr kumimoji="1" lang="ja-JP" altLang="en-US"/>
          </a:p>
        </p:txBody>
      </p:sp>
    </p:spTree>
    <p:extLst>
      <p:ext uri="{BB962C8B-B14F-4D97-AF65-F5344CB8AC3E}">
        <p14:creationId xmlns:p14="http://schemas.microsoft.com/office/powerpoint/2010/main" val="32384471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F9BE79B4-80B2-2047-B0A8-DCCCC59C9B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33722"/>
            <a:ext cx="1664402" cy="1609229"/>
          </a:xfrm>
          <a:prstGeom prst="rect">
            <a:avLst/>
          </a:prstGeom>
        </p:spPr>
      </p:pic>
      <p:pic>
        <p:nvPicPr>
          <p:cNvPr id="5" name="図 4">
            <a:extLst>
              <a:ext uri="{FF2B5EF4-FFF2-40B4-BE49-F238E27FC236}">
                <a16:creationId xmlns:a16="http://schemas.microsoft.com/office/drawing/2014/main" id="{C3493600-BFED-B440-B5D7-FC17B373C7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72284"/>
            <a:ext cx="12192000" cy="3213100"/>
          </a:xfrm>
          <a:prstGeom prst="rect">
            <a:avLst/>
          </a:prstGeom>
        </p:spPr>
      </p:pic>
      <p:sp>
        <p:nvSpPr>
          <p:cNvPr id="3" name="サブタイトル 2"/>
          <p:cNvSpPr>
            <a:spLocks noGrp="1"/>
          </p:cNvSpPr>
          <p:nvPr>
            <p:ph type="subTitle" idx="1" hasCustomPrompt="1"/>
          </p:nvPr>
        </p:nvSpPr>
        <p:spPr>
          <a:xfrm>
            <a:off x="1828800" y="3284985"/>
            <a:ext cx="8534400" cy="550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サブタイトルの書式設定</a:t>
            </a:r>
          </a:p>
        </p:txBody>
      </p:sp>
      <p:sp>
        <p:nvSpPr>
          <p:cNvPr id="2" name="タイトル 1"/>
          <p:cNvSpPr>
            <a:spLocks noGrp="1"/>
          </p:cNvSpPr>
          <p:nvPr>
            <p:ph type="ctrTitle" hasCustomPrompt="1"/>
          </p:nvPr>
        </p:nvSpPr>
        <p:spPr>
          <a:xfrm>
            <a:off x="914400" y="1700809"/>
            <a:ext cx="10363200" cy="1470025"/>
          </a:xfrm>
        </p:spPr>
        <p:txBody>
          <a:bodyPr/>
          <a:lstStyle>
            <a:lvl1pPr>
              <a:defRPr b="1">
                <a:latin typeface="Meiryo UI" panose="020B0604030504040204" pitchFamily="34" charset="-128"/>
                <a:ea typeface="Meiryo UI" panose="020B0604030504040204" pitchFamily="34" charset="-128"/>
              </a:defRPr>
            </a:lvl1pPr>
          </a:lstStyle>
          <a:p>
            <a:r>
              <a:rPr kumimoji="1" lang="ja-JP" altLang="en-US"/>
              <a:t>マスタータイトルの書式設定</a:t>
            </a:r>
          </a:p>
        </p:txBody>
      </p:sp>
      <p:sp>
        <p:nvSpPr>
          <p:cNvPr id="25" name="テキスト プレースホルダー 24">
            <a:extLst>
              <a:ext uri="{FF2B5EF4-FFF2-40B4-BE49-F238E27FC236}">
                <a16:creationId xmlns:a16="http://schemas.microsoft.com/office/drawing/2014/main" id="{3931D52A-02DD-1A48-B2D3-AF543E094F5D}"/>
              </a:ext>
            </a:extLst>
          </p:cNvPr>
          <p:cNvSpPr>
            <a:spLocks noGrp="1"/>
          </p:cNvSpPr>
          <p:nvPr>
            <p:ph type="body" sz="quarter" idx="11" hasCustomPrompt="1"/>
          </p:nvPr>
        </p:nvSpPr>
        <p:spPr>
          <a:xfrm>
            <a:off x="719667" y="4437064"/>
            <a:ext cx="4032251" cy="1512887"/>
          </a:xfrm>
        </p:spPr>
        <p:txBody>
          <a:bodyPr>
            <a:noAutofit/>
          </a:bodyPr>
          <a:lstStyle>
            <a:lvl1pPr marL="0" indent="0">
              <a:buNone/>
              <a:defRPr sz="2400" i="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所属・名前・日付</a:t>
            </a:r>
          </a:p>
        </p:txBody>
      </p:sp>
      <p:sp>
        <p:nvSpPr>
          <p:cNvPr id="8" name="正方形/長方形 7">
            <a:extLst>
              <a:ext uri="{FF2B5EF4-FFF2-40B4-BE49-F238E27FC236}">
                <a16:creationId xmlns:a16="http://schemas.microsoft.com/office/drawing/2014/main" id="{A9D67F45-81CC-FB4A-8B3F-6FC8C437A10E}"/>
              </a:ext>
            </a:extLst>
          </p:cNvPr>
          <p:cNvSpPr/>
          <p:nvPr userDrawn="1"/>
        </p:nvSpPr>
        <p:spPr>
          <a:xfrm>
            <a:off x="0" y="6525345"/>
            <a:ext cx="12192000" cy="360040"/>
          </a:xfrm>
          <a:prstGeom prst="rect">
            <a:avLst/>
          </a:prstGeom>
          <a:solidFill>
            <a:srgbClr val="00AAD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9" name="図 8">
            <a:extLst>
              <a:ext uri="{FF2B5EF4-FFF2-40B4-BE49-F238E27FC236}">
                <a16:creationId xmlns:a16="http://schemas.microsoft.com/office/drawing/2014/main" id="{9DBB0223-556A-9240-87FD-4C23DE488F5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47784" y="6509255"/>
            <a:ext cx="1944216" cy="376129"/>
          </a:xfrm>
          <a:prstGeom prst="rect">
            <a:avLst/>
          </a:prstGeom>
        </p:spPr>
      </p:pic>
    </p:spTree>
    <p:extLst>
      <p:ext uri="{BB962C8B-B14F-4D97-AF65-F5344CB8AC3E}">
        <p14:creationId xmlns:p14="http://schemas.microsoft.com/office/powerpoint/2010/main" val="8563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スライド番号プレースホルダー 10">
            <a:extLst>
              <a:ext uri="{FF2B5EF4-FFF2-40B4-BE49-F238E27FC236}">
                <a16:creationId xmlns:a16="http://schemas.microsoft.com/office/drawing/2014/main" id="{5542C69D-34B0-AE4F-A859-685106546B47}"/>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a:p>
        </p:txBody>
      </p:sp>
    </p:spTree>
    <p:extLst>
      <p:ext uri="{BB962C8B-B14F-4D97-AF65-F5344CB8AC3E}">
        <p14:creationId xmlns:p14="http://schemas.microsoft.com/office/powerpoint/2010/main" val="4157533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最終ページ">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0860A-66A3-E248-B3BE-7DCE1FAD0CAC}"/>
              </a:ext>
            </a:extLst>
          </p:cNvPr>
          <p:cNvSpPr txBox="1"/>
          <p:nvPr userDrawn="1"/>
        </p:nvSpPr>
        <p:spPr>
          <a:xfrm>
            <a:off x="423696" y="692696"/>
            <a:ext cx="11344608" cy="369332"/>
          </a:xfrm>
          <a:prstGeom prst="rect">
            <a:avLst/>
          </a:prstGeom>
          <a:noFill/>
        </p:spPr>
        <p:txBody>
          <a:bodyPr wrap="square" rtlCol="0">
            <a:spAutoFit/>
          </a:bodyPr>
          <a:lstStyle/>
          <a:p>
            <a:pPr algn="ctr"/>
            <a:r>
              <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ご清聴ありがとうございました！</a:t>
            </a:r>
          </a:p>
        </p:txBody>
      </p:sp>
      <p:sp>
        <p:nvSpPr>
          <p:cNvPr id="9" name="テキスト ボックス 8">
            <a:extLst>
              <a:ext uri="{FF2B5EF4-FFF2-40B4-BE49-F238E27FC236}">
                <a16:creationId xmlns:a16="http://schemas.microsoft.com/office/drawing/2014/main" id="{D0B98EB6-2213-A94B-987E-90F308571796}"/>
              </a:ext>
            </a:extLst>
          </p:cNvPr>
          <p:cNvSpPr txBox="1"/>
          <p:nvPr userDrawn="1"/>
        </p:nvSpPr>
        <p:spPr>
          <a:xfrm>
            <a:off x="423696" y="1062028"/>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Thank you for listening! (English)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0" name="テキスト ボックス 9">
            <a:extLst>
              <a:ext uri="{FF2B5EF4-FFF2-40B4-BE49-F238E27FC236}">
                <a16:creationId xmlns:a16="http://schemas.microsoft.com/office/drawing/2014/main" id="{687F54D5-9C5E-674B-A06C-B58A51023B20}"/>
              </a:ext>
            </a:extLst>
          </p:cNvPr>
          <p:cNvSpPr txBox="1"/>
          <p:nvPr userDrawn="1"/>
        </p:nvSpPr>
        <p:spPr>
          <a:xfrm>
            <a:off x="423696" y="1853045"/>
            <a:ext cx="11344608" cy="369332"/>
          </a:xfrm>
          <a:prstGeom prst="rect">
            <a:avLst/>
          </a:prstGeom>
          <a:noFill/>
        </p:spPr>
        <p:txBody>
          <a:bodyPr wrap="square" rtlCol="0">
            <a:spAutoFit/>
          </a:bodyPr>
          <a:lstStyle/>
          <a:p>
            <a:pPr algn="ct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Vielen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Dank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für</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Ihre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Aufmerksamkeit</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(Deutsch)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1" name="テキスト ボックス 10">
            <a:extLst>
              <a:ext uri="{FF2B5EF4-FFF2-40B4-BE49-F238E27FC236}">
                <a16:creationId xmlns:a16="http://schemas.microsoft.com/office/drawing/2014/main" id="{A88B1BB5-7A1C-EC41-AAC0-E5C366C157F3}"/>
              </a:ext>
            </a:extLst>
          </p:cNvPr>
          <p:cNvSpPr txBox="1"/>
          <p:nvPr userDrawn="1"/>
        </p:nvSpPr>
        <p:spPr>
          <a:xfrm>
            <a:off x="423696" y="2206815"/>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Merci beaucoup pour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votre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attention !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Français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2" name="テキスト ボックス 11">
            <a:extLst>
              <a:ext uri="{FF2B5EF4-FFF2-40B4-BE49-F238E27FC236}">
                <a16:creationId xmlns:a16="http://schemas.microsoft.com/office/drawing/2014/main" id="{857FC506-49FF-1741-A424-383C5614AE6B}"/>
              </a:ext>
            </a:extLst>
          </p:cNvPr>
          <p:cNvSpPr txBox="1"/>
          <p:nvPr userDrawn="1"/>
        </p:nvSpPr>
        <p:spPr>
          <a:xfrm>
            <a:off x="423696" y="4607153"/>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Muchas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gracias por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su</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atención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Español</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3" name="テキスト ボックス 12">
            <a:extLst>
              <a:ext uri="{FF2B5EF4-FFF2-40B4-BE49-F238E27FC236}">
                <a16:creationId xmlns:a16="http://schemas.microsoft.com/office/drawing/2014/main" id="{37CAE708-23F2-8C47-995A-D6CA7A6D612A}"/>
              </a:ext>
            </a:extLst>
          </p:cNvPr>
          <p:cNvSpPr txBox="1"/>
          <p:nvPr userDrawn="1"/>
        </p:nvSpPr>
        <p:spPr>
          <a:xfrm>
            <a:off x="356056" y="6202349"/>
            <a:ext cx="11344608" cy="369332"/>
          </a:xfrm>
          <a:prstGeom prst="rect">
            <a:avLst/>
          </a:prstGeom>
          <a:noFill/>
        </p:spPr>
        <p:txBody>
          <a:bodyPr wrap="square" rtlCol="0">
            <a:spAutoFit/>
          </a:bodyPr>
          <a:lstStyle/>
          <a:p>
            <a:pPr algn="ct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非常感谢您的关注</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中文和简体</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4" name="テキスト ボックス 13">
            <a:extLst>
              <a:ext uri="{FF2B5EF4-FFF2-40B4-BE49-F238E27FC236}">
                <a16:creationId xmlns:a16="http://schemas.microsoft.com/office/drawing/2014/main" id="{E87F0464-CE50-DF46-8EC1-2BE90B3D7028}"/>
              </a:ext>
            </a:extLst>
          </p:cNvPr>
          <p:cNvSpPr txBox="1"/>
          <p:nvPr userDrawn="1"/>
        </p:nvSpPr>
        <p:spPr>
          <a:xfrm>
            <a:off x="421720" y="5781443"/>
            <a:ext cx="11344608" cy="369332"/>
          </a:xfrm>
          <a:prstGeom prst="rect">
            <a:avLst/>
          </a:prstGeom>
          <a:noFill/>
        </p:spPr>
        <p:txBody>
          <a:bodyPr wrap="square" rtlCol="0">
            <a:spAutoFit/>
          </a:bodyPr>
          <a:lstStyle/>
          <a:p>
            <a:pPr algn="ct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경청 해 주셔서 감사합니다</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한국어</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5" name="テキスト ボックス 14">
            <a:extLst>
              <a:ext uri="{FF2B5EF4-FFF2-40B4-BE49-F238E27FC236}">
                <a16:creationId xmlns:a16="http://schemas.microsoft.com/office/drawing/2014/main" id="{73C64D7A-43EC-8248-94E8-1B543054EE11}"/>
              </a:ext>
            </a:extLst>
          </p:cNvPr>
          <p:cNvSpPr txBox="1"/>
          <p:nvPr userDrawn="1"/>
        </p:nvSpPr>
        <p:spPr>
          <a:xfrm>
            <a:off x="450094" y="4990426"/>
            <a:ext cx="11344608" cy="369332"/>
          </a:xfrm>
          <a:prstGeom prst="rect">
            <a:avLst/>
          </a:prstGeom>
          <a:noFill/>
        </p:spPr>
        <p:txBody>
          <a:bodyPr wrap="square" rtlCol="0">
            <a:spAutoFit/>
          </a:bodyPr>
          <a:lstStyle/>
          <a:p>
            <a:pPr algn="ctr"/>
            <a:r>
              <a:rPr kumimoji="1" lang="az-Cyrl-AZ"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спасибо за Ваше внимание! (Русский)</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6" name="テキスト ボックス 15">
            <a:extLst>
              <a:ext uri="{FF2B5EF4-FFF2-40B4-BE49-F238E27FC236}">
                <a16:creationId xmlns:a16="http://schemas.microsoft.com/office/drawing/2014/main" id="{663086CF-4E84-104D-AC02-77F1E0803C06}"/>
              </a:ext>
            </a:extLst>
          </p:cNvPr>
          <p:cNvSpPr txBox="1"/>
          <p:nvPr userDrawn="1"/>
        </p:nvSpPr>
        <p:spPr>
          <a:xfrm>
            <a:off x="421720" y="1485307"/>
            <a:ext cx="11344608" cy="369332"/>
          </a:xfrm>
          <a:prstGeom prst="rect">
            <a:avLst/>
          </a:prstGeom>
          <a:noFill/>
        </p:spPr>
        <p:txBody>
          <a:bodyPr wrap="square" rtlCol="0">
            <a:spAutoFit/>
          </a:bodyPr>
          <a:lstStyle/>
          <a:p>
            <a:pPr algn="ctr"/>
            <a:r>
              <a:rPr kumimoji="1" lang="vi-VN"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Cám ơn vì sự quan tâm của bạn! (Tiếng Việt)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7" name="テキスト ボックス 16">
            <a:extLst>
              <a:ext uri="{FF2B5EF4-FFF2-40B4-BE49-F238E27FC236}">
                <a16:creationId xmlns:a16="http://schemas.microsoft.com/office/drawing/2014/main" id="{257EFDE2-5218-4D4F-9E75-429E1B18A6B4}"/>
              </a:ext>
            </a:extLst>
          </p:cNvPr>
          <p:cNvSpPr txBox="1"/>
          <p:nvPr userDrawn="1"/>
        </p:nvSpPr>
        <p:spPr>
          <a:xfrm>
            <a:off x="356056" y="5304638"/>
            <a:ext cx="11344608" cy="461665"/>
          </a:xfrm>
          <a:prstGeom prst="rect">
            <a:avLst/>
          </a:prstGeom>
          <a:noFill/>
        </p:spPr>
        <p:txBody>
          <a:bodyPr wrap="square" rtlCol="0">
            <a:spAutoFit/>
          </a:bodyPr>
          <a:lstStyle/>
          <a:p>
            <a:pPr algn="ctr"/>
            <a:r>
              <a:rPr kumimoji="1" lang="th-TH" altLang="ko-KR" sz="24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ขอขอบคุณสำหรับความสนใจของคุณ! (ไทย)</a:t>
            </a:r>
            <a:endParaRPr kumimoji="1" lang="ja-JP" altLang="en-US" sz="24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pic>
        <p:nvPicPr>
          <p:cNvPr id="3" name="図 2">
            <a:extLst>
              <a:ext uri="{FF2B5EF4-FFF2-40B4-BE49-F238E27FC236}">
                <a16:creationId xmlns:a16="http://schemas.microsoft.com/office/drawing/2014/main" id="{77763623-E694-0D45-B396-3083164135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7270"/>
          <a:stretch/>
        </p:blipFill>
        <p:spPr>
          <a:xfrm>
            <a:off x="2724402" y="2885014"/>
            <a:ext cx="6743196" cy="1517226"/>
          </a:xfrm>
          <a:prstGeom prst="rect">
            <a:avLst/>
          </a:prstGeom>
        </p:spPr>
      </p:pic>
    </p:spTree>
    <p:extLst>
      <p:ext uri="{BB962C8B-B14F-4D97-AF65-F5344CB8AC3E}">
        <p14:creationId xmlns:p14="http://schemas.microsoft.com/office/powerpoint/2010/main" val="2333569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7382" y="1281288"/>
            <a:ext cx="11137237" cy="5075062"/>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349" y="104106"/>
            <a:ext cx="1606115" cy="1164655"/>
          </a:xfrm>
          <a:prstGeom prst="rect">
            <a:avLst/>
          </a:prstGeom>
        </p:spPr>
      </p:pic>
      <p:sp>
        <p:nvSpPr>
          <p:cNvPr id="2" name="タイトル 1"/>
          <p:cNvSpPr>
            <a:spLocks noGrp="1"/>
          </p:cNvSpPr>
          <p:nvPr>
            <p:ph type="title"/>
          </p:nvPr>
        </p:nvSpPr>
        <p:spPr>
          <a:xfrm>
            <a:off x="1775520"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dirty="0"/>
              <a:t>マスター タイトルの書式設定</a:t>
            </a:r>
          </a:p>
        </p:txBody>
      </p:sp>
      <p:sp>
        <p:nvSpPr>
          <p:cNvPr id="10" name="直角三角形 9">
            <a:extLst>
              <a:ext uri="{FF2B5EF4-FFF2-40B4-BE49-F238E27FC236}">
                <a16:creationId xmlns:a16="http://schemas.microsoft.com/office/drawing/2014/main" id="{C000874C-F0A7-364C-B64E-78D597802E0F}"/>
              </a:ext>
            </a:extLst>
          </p:cNvPr>
          <p:cNvSpPr/>
          <p:nvPr userDrawn="1"/>
        </p:nvSpPr>
        <p:spPr>
          <a:xfrm flipV="1">
            <a:off x="1726837" y="1052736"/>
            <a:ext cx="9265707"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1280576" y="78086"/>
            <a:ext cx="828576" cy="365125"/>
          </a:xfrm>
          <a:prstGeom prst="rect">
            <a:avLst/>
          </a:prstGeom>
        </p:spPr>
        <p:txBody>
          <a:bodyPr/>
          <a:lstStyle>
            <a:lvl1pPr>
              <a:defRPr>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Tree>
    <p:extLst>
      <p:ext uri="{BB962C8B-B14F-4D97-AF65-F5344CB8AC3E}">
        <p14:creationId xmlns:p14="http://schemas.microsoft.com/office/powerpoint/2010/main" val="270903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Table of Contents">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A5560DA7-39E1-4941-AFA0-A46832BDE3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2544" y="44624"/>
            <a:ext cx="1143043" cy="1105152"/>
          </a:xfrm>
          <a:prstGeom prst="rect">
            <a:avLst/>
          </a:prstGeom>
        </p:spPr>
      </p:pic>
      <p:sp>
        <p:nvSpPr>
          <p:cNvPr id="11" name="正方形/長方形 10">
            <a:extLst>
              <a:ext uri="{FF2B5EF4-FFF2-40B4-BE49-F238E27FC236}">
                <a16:creationId xmlns:a16="http://schemas.microsoft.com/office/drawing/2014/main" id="{EC980AAF-BA0B-0047-95EC-2E9BBD4BA860}"/>
              </a:ext>
            </a:extLst>
          </p:cNvPr>
          <p:cNvSpPr/>
          <p:nvPr userDrawn="1"/>
        </p:nvSpPr>
        <p:spPr>
          <a:xfrm>
            <a:off x="0" y="0"/>
            <a:ext cx="2831637" cy="688538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10" name="図 9">
            <a:extLst>
              <a:ext uri="{FF2B5EF4-FFF2-40B4-BE49-F238E27FC236}">
                <a16:creationId xmlns:a16="http://schemas.microsoft.com/office/drawing/2014/main" id="{049F945A-B7CD-3B42-975F-42887B271FF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31637" y="4418540"/>
            <a:ext cx="9360363" cy="2466845"/>
          </a:xfrm>
          <a:prstGeom prst="rect">
            <a:avLst/>
          </a:prstGeom>
        </p:spPr>
      </p:pic>
      <p:sp>
        <p:nvSpPr>
          <p:cNvPr id="2" name="タイトル 1"/>
          <p:cNvSpPr>
            <a:spLocks noGrp="1"/>
          </p:cNvSpPr>
          <p:nvPr>
            <p:ph type="ctrTitle" hasCustomPrompt="1"/>
          </p:nvPr>
        </p:nvSpPr>
        <p:spPr>
          <a:xfrm>
            <a:off x="3094517" y="404665"/>
            <a:ext cx="8042043" cy="601663"/>
          </a:xfrm>
        </p:spPr>
        <p:txBody>
          <a:bodyPr>
            <a:normAutofit/>
          </a:bodyPr>
          <a:lstStyle>
            <a:lvl1pPr>
              <a:defRPr sz="3200" b="1">
                <a:latin typeface="Meiryo UI" panose="020B0604030504040204" pitchFamily="34" charset="-128"/>
                <a:ea typeface="Meiryo UI" panose="020B0604030504040204" pitchFamily="34" charset="-128"/>
              </a:defRPr>
            </a:lvl1pPr>
          </a:lstStyle>
          <a:p>
            <a:r>
              <a:rPr kumimoji="1" lang="ja-JP" altLang="en-US"/>
              <a:t>もくじの書式設定</a:t>
            </a:r>
          </a:p>
        </p:txBody>
      </p:sp>
      <p:sp>
        <p:nvSpPr>
          <p:cNvPr id="17" name="直角三角形 16">
            <a:extLst>
              <a:ext uri="{FF2B5EF4-FFF2-40B4-BE49-F238E27FC236}">
                <a16:creationId xmlns:a16="http://schemas.microsoft.com/office/drawing/2014/main" id="{2EB29E6A-CBD9-C943-A1FF-91EC06395478}"/>
              </a:ext>
            </a:extLst>
          </p:cNvPr>
          <p:cNvSpPr/>
          <p:nvPr userDrawn="1"/>
        </p:nvSpPr>
        <p:spPr>
          <a:xfrm flipV="1">
            <a:off x="2953218" y="1052736"/>
            <a:ext cx="8423369"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5" name="コンテンツ プレースホルダー 4">
            <a:extLst>
              <a:ext uri="{FF2B5EF4-FFF2-40B4-BE49-F238E27FC236}">
                <a16:creationId xmlns:a16="http://schemas.microsoft.com/office/drawing/2014/main" id="{1F5F2551-1B75-8446-BD10-BC442C4FCA80}"/>
              </a:ext>
            </a:extLst>
          </p:cNvPr>
          <p:cNvSpPr>
            <a:spLocks noGrp="1"/>
          </p:cNvSpPr>
          <p:nvPr>
            <p:ph sz="quarter" idx="10"/>
          </p:nvPr>
        </p:nvSpPr>
        <p:spPr>
          <a:xfrm>
            <a:off x="3094567" y="1268761"/>
            <a:ext cx="8282020" cy="4824065"/>
          </a:xfrm>
        </p:spPr>
        <p:txBody>
          <a:bodyPr/>
          <a:lstStyle>
            <a:lvl1pPr marL="342900" indent="-342900">
              <a:buFont typeface="Wingdings" pitchFamily="2" charset="2"/>
              <a:buChar char="p"/>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buFont typeface="Wingdings" pitchFamily="2" charset="2"/>
              <a:buChar char="l"/>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buFont typeface="Wingdings" pitchFamily="2" charset="2"/>
              <a:buChar char="Ø"/>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stStyle>
          <a:p>
            <a:pPr marL="342900" lvl="0" indent="-342900" algn="l" defTabSz="914400" rtl="0" eaLnBrk="1" latinLnBrk="0" hangingPunct="1">
              <a:spcBef>
                <a:spcPct val="20000"/>
              </a:spcBef>
              <a:buFont typeface="Wingdings" panose="05000000000000000000"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7" name="テキスト プレースホルダー 6">
            <a:extLst>
              <a:ext uri="{FF2B5EF4-FFF2-40B4-BE49-F238E27FC236}">
                <a16:creationId xmlns:a16="http://schemas.microsoft.com/office/drawing/2014/main" id="{57501F5C-E2B4-8949-A74F-01FD124BA4EA}"/>
              </a:ext>
            </a:extLst>
          </p:cNvPr>
          <p:cNvSpPr>
            <a:spLocks noGrp="1"/>
          </p:cNvSpPr>
          <p:nvPr>
            <p:ph type="body" sz="quarter" idx="11" hasCustomPrompt="1"/>
          </p:nvPr>
        </p:nvSpPr>
        <p:spPr>
          <a:xfrm rot="5400000">
            <a:off x="-2314036" y="3091558"/>
            <a:ext cx="5832600" cy="725828"/>
          </a:xfrm>
          <a:gradFill flip="none" rotWithShape="1">
            <a:gsLst>
              <a:gs pos="0">
                <a:srgbClr val="1F497D"/>
              </a:gs>
              <a:gs pos="50000">
                <a:srgbClr val="48B2EE"/>
              </a:gs>
              <a:gs pos="100000">
                <a:srgbClr val="9CD3E7"/>
              </a:gs>
            </a:gsLst>
            <a:lin ang="2700000" scaled="1"/>
            <a:tileRect/>
          </a:gradFill>
        </p:spPr>
        <p:txBody>
          <a:bodyPr anchor="ctr"/>
          <a:lstStyle>
            <a:lvl1pPr marL="0" indent="0">
              <a:buNone/>
              <a:defRPr i="1">
                <a:solidFill>
                  <a:schemeClr val="bg1"/>
                </a:solidFill>
                <a:effectLst>
                  <a:outerShdw blurRad="38100" dist="38100" dir="2700000" algn="tl">
                    <a:srgbClr val="000000">
                      <a:alpha val="43137"/>
                    </a:srgbClr>
                  </a:outerShdw>
                </a:effectLst>
              </a:defRPr>
            </a:lvl1pPr>
          </a:lstStyle>
          <a:p>
            <a:pPr lvl="0"/>
            <a:r>
              <a:rPr kumimoji="1" lang="ja-JP" altLang="en-US"/>
              <a:t>セッションタイトル</a:t>
            </a:r>
          </a:p>
        </p:txBody>
      </p:sp>
      <p:pic>
        <p:nvPicPr>
          <p:cNvPr id="9" name="図 8">
            <a:extLst>
              <a:ext uri="{FF2B5EF4-FFF2-40B4-BE49-F238E27FC236}">
                <a16:creationId xmlns:a16="http://schemas.microsoft.com/office/drawing/2014/main" id="{C4B00BD8-BE4C-6B45-A3D4-3B4E11D2CD3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03156" y="6597352"/>
            <a:ext cx="1488843" cy="288032"/>
          </a:xfrm>
          <a:prstGeom prst="rect">
            <a:avLst/>
          </a:prstGeom>
        </p:spPr>
      </p:pic>
    </p:spTree>
    <p:extLst>
      <p:ext uri="{BB962C8B-B14F-4D97-AF65-F5344CB8AC3E}">
        <p14:creationId xmlns:p14="http://schemas.microsoft.com/office/powerpoint/2010/main" val="32795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D53941F-5CE6-B042-8BBF-DFF51D6076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281288"/>
            <a:ext cx="11137237" cy="5075062"/>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2" name="タイトル 1"/>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0" name="直角三角形 9">
            <a:extLst>
              <a:ext uri="{FF2B5EF4-FFF2-40B4-BE49-F238E27FC236}">
                <a16:creationId xmlns:a16="http://schemas.microsoft.com/office/drawing/2014/main" id="{C000874C-F0A7-364C-B64E-78D597802E0F}"/>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9" name="テキスト プレースホルダー 6">
            <a:extLst>
              <a:ext uri="{FF2B5EF4-FFF2-40B4-BE49-F238E27FC236}">
                <a16:creationId xmlns:a16="http://schemas.microsoft.com/office/drawing/2014/main" id="{11D09EDE-0C6D-A94D-A684-FF2467292FB8}"/>
              </a:ext>
            </a:extLst>
          </p:cNvPr>
          <p:cNvSpPr>
            <a:spLocks noGrp="1"/>
          </p:cNvSpPr>
          <p:nvPr>
            <p:ph type="body" sz="quarter" idx="14" hasCustomPrompt="1"/>
          </p:nvPr>
        </p:nvSpPr>
        <p:spPr>
          <a:xfrm>
            <a:off x="1343472"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13961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47A1FB71-EF33-F14E-BE4A-4AA598885B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844824"/>
            <a:ext cx="11137237" cy="4511526"/>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5" name="テキスト プレースホルダー 4">
            <a:extLst>
              <a:ext uri="{FF2B5EF4-FFF2-40B4-BE49-F238E27FC236}">
                <a16:creationId xmlns:a16="http://schemas.microsoft.com/office/drawing/2014/main" id="{414BBFD0-6854-3848-B310-AB4214F28BDF}"/>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
        <p:nvSpPr>
          <p:cNvPr id="13" name="タイトル 1">
            <a:extLst>
              <a:ext uri="{FF2B5EF4-FFF2-40B4-BE49-F238E27FC236}">
                <a16:creationId xmlns:a16="http://schemas.microsoft.com/office/drawing/2014/main" id="{5B9390F3-AF77-8F4E-94BF-E808CBABBD58}"/>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4" name="直角三角形 13">
            <a:extLst>
              <a:ext uri="{FF2B5EF4-FFF2-40B4-BE49-F238E27FC236}">
                <a16:creationId xmlns:a16="http://schemas.microsoft.com/office/drawing/2014/main" id="{5202B74E-5E7C-DB41-BAF2-974D11A33112}"/>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322420CA-4B39-D942-84B6-EACB13E7C402}"/>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287689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B84DA6B-6132-A746-90EA-47B5F39E0546}"/>
              </a:ext>
            </a:extLst>
          </p:cNvPr>
          <p:cNvSpPr/>
          <p:nvPr userDrawn="1"/>
        </p:nvSpPr>
        <p:spPr>
          <a:xfrm>
            <a:off x="0" y="3212976"/>
            <a:ext cx="12192000" cy="364502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7" name="図 6">
            <a:extLst>
              <a:ext uri="{FF2B5EF4-FFF2-40B4-BE49-F238E27FC236}">
                <a16:creationId xmlns:a16="http://schemas.microsoft.com/office/drawing/2014/main" id="{7AEA9728-975C-9C42-8E3A-C492E31A9DB0}"/>
              </a:ext>
            </a:extLst>
          </p:cNvPr>
          <p:cNvPicPr>
            <a:picLocks noChangeAspect="1"/>
          </p:cNvPicPr>
          <p:nvPr userDrawn="1"/>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90" r="991"/>
          <a:stretch/>
        </p:blipFill>
        <p:spPr>
          <a:xfrm>
            <a:off x="0" y="0"/>
            <a:ext cx="12192000" cy="3274680"/>
          </a:xfrm>
          <a:prstGeom prst="rect">
            <a:avLst/>
          </a:prstGeom>
        </p:spPr>
      </p:pic>
      <p:sp>
        <p:nvSpPr>
          <p:cNvPr id="2" name="タイトル 1"/>
          <p:cNvSpPr>
            <a:spLocks noGrp="1"/>
          </p:cNvSpPr>
          <p:nvPr>
            <p:ph type="title"/>
          </p:nvPr>
        </p:nvSpPr>
        <p:spPr>
          <a:xfrm>
            <a:off x="963084" y="4659214"/>
            <a:ext cx="10363200" cy="1362075"/>
          </a:xfrm>
        </p:spPr>
        <p:txBody>
          <a:bodyPr anchor="t"/>
          <a:lstStyle>
            <a:lvl1pPr algn="l">
              <a:defRPr sz="4000" b="1" cap="all">
                <a:solidFill>
                  <a:schemeClr val="bg1"/>
                </a:solidFill>
                <a:effectLst>
                  <a:glow rad="228600">
                    <a:schemeClr val="accent1">
                      <a:satMod val="175000"/>
                      <a:alpha val="40000"/>
                    </a:schemeClr>
                  </a:glow>
                </a:effectLst>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3159027"/>
            <a:ext cx="10363200" cy="1500187"/>
          </a:xfrm>
        </p:spPr>
        <p:txBody>
          <a:bodyPr anchor="b"/>
          <a:lstStyle>
            <a:lvl1pPr marL="0" indent="0">
              <a:buNone/>
              <a:defRPr sz="2000">
                <a:solidFill>
                  <a:srgbClr val="0000FF"/>
                </a:solidFill>
                <a:effectLst>
                  <a:glow rad="63500">
                    <a:schemeClr val="bg1">
                      <a:alpha val="76000"/>
                    </a:schemeClr>
                  </a:glo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16271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600201"/>
            <a:ext cx="5384800" cy="4525963"/>
          </a:xfrm>
        </p:spPr>
        <p:txBody>
          <a:bodyPr>
            <a:normAutofit/>
          </a:bodyPr>
          <a:lstStyle>
            <a:lvl1pPr marL="342900" indent="-342900" algn="l" defTabSz="914400" rtl="0" eaLnBrk="1" latinLnBrk="0" hangingPunct="1">
              <a:spcBef>
                <a:spcPct val="20000"/>
              </a:spcBef>
              <a:buFont typeface="Wingdings" pitchFamily="2" charset="2"/>
              <a:buChar char="p"/>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lgn="l" defTabSz="914400" rtl="0" eaLnBrk="1" latinLnBrk="0" hangingPunct="1">
              <a:spcBef>
                <a:spcPct val="20000"/>
              </a:spcBef>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lgn="l" defTabSz="914400" rtl="0" eaLnBrk="1" latinLnBrk="0" hangingPunct="1">
              <a:spcBef>
                <a:spcPct val="20000"/>
              </a:spcBef>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lgn="l" defTabSz="914400" rtl="0" eaLnBrk="1" latinLnBrk="0" hangingPunct="1">
              <a:spcBef>
                <a:spcPct val="20000"/>
              </a:spcBef>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lgn="l" defTabSz="914400" rtl="0" eaLnBrk="1" latinLnBrk="0" hangingPunct="1">
              <a:spcBef>
                <a:spcPct val="20000"/>
              </a:spcBef>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lvl="0"/>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2171700" indent="-3429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16002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349464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a:defRPr sz="1800"/>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
        <p:nvSpPr>
          <p:cNvPr id="10" name="テキスト プレースホルダー 4">
            <a:extLst>
              <a:ext uri="{FF2B5EF4-FFF2-40B4-BE49-F238E27FC236}">
                <a16:creationId xmlns:a16="http://schemas.microsoft.com/office/drawing/2014/main" id="{3F94BC75-6F5F-9C46-837E-D055ED03FE75}"/>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170361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09600" y="1196752"/>
            <a:ext cx="5386917"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4" name="コンテンツ プレースホルダー 3"/>
          <p:cNvSpPr>
            <a:spLocks noGrp="1"/>
          </p:cNvSpPr>
          <p:nvPr>
            <p:ph sz="half" idx="2"/>
          </p:nvPr>
        </p:nvSpPr>
        <p:spPr>
          <a:xfrm>
            <a:off x="609600" y="1875655"/>
            <a:ext cx="5386917" cy="4281339"/>
          </a:xfrm>
        </p:spPr>
        <p:txBody>
          <a:bodyPr/>
          <a:lstStyle>
            <a:lvl1pPr marL="342900" indent="-342900">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5" name="テキスト プレースホルダー 4"/>
          <p:cNvSpPr>
            <a:spLocks noGrp="1"/>
          </p:cNvSpPr>
          <p:nvPr>
            <p:ph type="body" sz="quarter" idx="3"/>
          </p:nvPr>
        </p:nvSpPr>
        <p:spPr>
          <a:xfrm>
            <a:off x="6193368" y="1196752"/>
            <a:ext cx="5389033"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6" name="コンテンツ プレースホルダー 5"/>
          <p:cNvSpPr>
            <a:spLocks noGrp="1"/>
          </p:cNvSpPr>
          <p:nvPr>
            <p:ph sz="quarter" idx="4"/>
          </p:nvPr>
        </p:nvSpPr>
        <p:spPr>
          <a:xfrm>
            <a:off x="6193368" y="1875655"/>
            <a:ext cx="5389033" cy="4281339"/>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13" name="スライド番号プレースホルダー 10">
            <a:extLst>
              <a:ext uri="{FF2B5EF4-FFF2-40B4-BE49-F238E27FC236}">
                <a16:creationId xmlns:a16="http://schemas.microsoft.com/office/drawing/2014/main" id="{F9CA7BAF-A82D-4A4E-A88F-E6169ED3899E}"/>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413FFABE-964A-4443-B500-52F144EEF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DFDF8B7B-88D0-1942-8715-C30071174B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BF4DCFA1-421E-5148-A5FE-C650E1D7054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050B0F35-5D3F-4941-993E-99CC0F2F9DDE}"/>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367196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9" name="スライド番号プレースホルダー 10">
            <a:extLst>
              <a:ext uri="{FF2B5EF4-FFF2-40B4-BE49-F238E27FC236}">
                <a16:creationId xmlns:a16="http://schemas.microsoft.com/office/drawing/2014/main" id="{1016E83A-F1B9-C64D-9429-A3CF02464525}"/>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dirty="0"/>
          </a:p>
        </p:txBody>
      </p:sp>
      <p:pic>
        <p:nvPicPr>
          <p:cNvPr id="11" name="図 10">
            <a:extLst>
              <a:ext uri="{FF2B5EF4-FFF2-40B4-BE49-F238E27FC236}">
                <a16:creationId xmlns:a16="http://schemas.microsoft.com/office/drawing/2014/main" id="{B545270A-BF76-4940-94D2-F9C1E7AB12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2" name="タイトル 1">
            <a:extLst>
              <a:ext uri="{FF2B5EF4-FFF2-40B4-BE49-F238E27FC236}">
                <a16:creationId xmlns:a16="http://schemas.microsoft.com/office/drawing/2014/main" id="{CBCDFA74-1941-174B-B298-B0201B01E0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3" name="直角三角形 12">
            <a:extLst>
              <a:ext uri="{FF2B5EF4-FFF2-40B4-BE49-F238E27FC236}">
                <a16:creationId xmlns:a16="http://schemas.microsoft.com/office/drawing/2014/main" id="{7CF7447F-9D96-CC4C-9258-644613340F25}"/>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950DFCF1-7446-0748-85B9-66C1841F6235}"/>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010148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正方形/長方形 7">
            <a:extLst>
              <a:ext uri="{FF2B5EF4-FFF2-40B4-BE49-F238E27FC236}">
                <a16:creationId xmlns:a16="http://schemas.microsoft.com/office/drawing/2014/main" id="{57EDAABD-C56B-A445-9E1A-1E069B793EE5}"/>
              </a:ext>
            </a:extLst>
          </p:cNvPr>
          <p:cNvSpPr/>
          <p:nvPr userDrawn="1"/>
        </p:nvSpPr>
        <p:spPr>
          <a:xfrm>
            <a:off x="0" y="6562905"/>
            <a:ext cx="12192000" cy="295095"/>
          </a:xfrm>
          <a:prstGeom prst="rect">
            <a:avLst/>
          </a:prstGeom>
          <a:solidFill>
            <a:srgbClr val="01A7E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5" name="図 4">
            <a:extLst>
              <a:ext uri="{FF2B5EF4-FFF2-40B4-BE49-F238E27FC236}">
                <a16:creationId xmlns:a16="http://schemas.microsoft.com/office/drawing/2014/main" id="{F817F944-894B-B740-BB93-B0D88CD13C08}"/>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704512" y="6570230"/>
            <a:ext cx="1487488" cy="287770"/>
          </a:xfrm>
          <a:prstGeom prst="rect">
            <a:avLst/>
          </a:prstGeom>
          <a:solidFill>
            <a:srgbClr val="00AADC"/>
          </a:solidFill>
        </p:spPr>
      </p:pic>
    </p:spTree>
    <p:extLst>
      <p:ext uri="{BB962C8B-B14F-4D97-AF65-F5344CB8AC3E}">
        <p14:creationId xmlns:p14="http://schemas.microsoft.com/office/powerpoint/2010/main" val="343185930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1" r:id="rId5"/>
    <p:sldLayoutId id="2147483652" r:id="rId6"/>
    <p:sldLayoutId id="2147483664" r:id="rId7"/>
    <p:sldLayoutId id="2147483653" r:id="rId8"/>
    <p:sldLayoutId id="2147483654" r:id="rId9"/>
    <p:sldLayoutId id="2147483655" r:id="rId10"/>
    <p:sldLayoutId id="2147483662" r:id="rId11"/>
    <p:sldLayoutId id="2147483665" r:id="rId12"/>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字幕 5">
            <a:extLst>
              <a:ext uri="{FF2B5EF4-FFF2-40B4-BE49-F238E27FC236}">
                <a16:creationId xmlns:a16="http://schemas.microsoft.com/office/drawing/2014/main" id="{53178CBB-83AE-7346-A485-C69B4703092E}"/>
              </a:ext>
            </a:extLst>
          </p:cNvPr>
          <p:cNvSpPr>
            <a:spLocks noGrp="1"/>
          </p:cNvSpPr>
          <p:nvPr>
            <p:ph type="subTitle" idx="1"/>
          </p:nvPr>
        </p:nvSpPr>
        <p:spPr>
          <a:xfrm>
            <a:off x="1055440" y="3284985"/>
            <a:ext cx="10081120" cy="936103"/>
          </a:xfrm>
        </p:spPr>
        <p:txBody>
          <a:bodyPr>
            <a:normAutofit/>
          </a:bodyPr>
          <a:lstStyle/>
          <a:p>
            <a:r>
              <a:rPr lang="ja-JP" altLang="en-US"/>
              <a:t>データサイエンスアイデア・技術の流用</a:t>
            </a:r>
          </a:p>
        </p:txBody>
      </p:sp>
      <p:sp>
        <p:nvSpPr>
          <p:cNvPr id="5" name="タイトル 4">
            <a:extLst>
              <a:ext uri="{FF2B5EF4-FFF2-40B4-BE49-F238E27FC236}">
                <a16:creationId xmlns:a16="http://schemas.microsoft.com/office/drawing/2014/main" id="{14517067-D599-4844-BC97-DD29DA77C397}"/>
              </a:ext>
            </a:extLst>
          </p:cNvPr>
          <p:cNvSpPr>
            <a:spLocks noGrp="1"/>
          </p:cNvSpPr>
          <p:nvPr>
            <p:ph type="ctrTitle"/>
          </p:nvPr>
        </p:nvSpPr>
        <p:spPr/>
        <p:txBody>
          <a:bodyPr/>
          <a:lstStyle/>
          <a:p>
            <a:r>
              <a:rPr lang="ja-JP" altLang="en-US"/>
              <a:t>データサイエンス・リテラシー</a:t>
            </a:r>
            <a:endParaRPr kumimoji="1" lang="ja-JP" altLang="en-US"/>
          </a:p>
        </p:txBody>
      </p:sp>
      <p:pic>
        <p:nvPicPr>
          <p:cNvPr id="1026" name="Picture 2" descr="自助グループのイラスト（笑顔）">
            <a:extLst>
              <a:ext uri="{FF2B5EF4-FFF2-40B4-BE49-F238E27FC236}">
                <a16:creationId xmlns:a16="http://schemas.microsoft.com/office/drawing/2014/main" id="{BB4487A2-5574-C047-9426-FBBC7326F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384" y="3821719"/>
            <a:ext cx="2670944" cy="2670944"/>
          </a:xfrm>
          <a:prstGeom prst="rect">
            <a:avLst/>
          </a:prstGeom>
          <a:noFill/>
          <a:extLst>
            <a:ext uri="{909E8E84-426E-40DD-AFC4-6F175D3DCCD1}">
              <a14:hiddenFill xmlns:a14="http://schemas.microsoft.com/office/drawing/2010/main">
                <a:solidFill>
                  <a:srgbClr val="FFFFFF"/>
                </a:solidFill>
              </a14:hiddenFill>
            </a:ext>
          </a:extLst>
        </p:spPr>
      </p:pic>
      <p:sp>
        <p:nvSpPr>
          <p:cNvPr id="2" name="雲形吹き出し 1">
            <a:extLst>
              <a:ext uri="{FF2B5EF4-FFF2-40B4-BE49-F238E27FC236}">
                <a16:creationId xmlns:a16="http://schemas.microsoft.com/office/drawing/2014/main" id="{76FFAC6E-BBBE-7E4E-8A3C-D5581D92A0EF}"/>
              </a:ext>
            </a:extLst>
          </p:cNvPr>
          <p:cNvSpPr/>
          <p:nvPr/>
        </p:nvSpPr>
        <p:spPr>
          <a:xfrm>
            <a:off x="590712" y="2643960"/>
            <a:ext cx="1616856" cy="1214807"/>
          </a:xfrm>
          <a:prstGeom prst="cloudCallout">
            <a:avLst>
              <a:gd name="adj1" fmla="val 6889"/>
              <a:gd name="adj2" fmla="val 62500"/>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pic>
        <p:nvPicPr>
          <p:cNvPr id="7" name="図 6">
            <a:extLst>
              <a:ext uri="{FF2B5EF4-FFF2-40B4-BE49-F238E27FC236}">
                <a16:creationId xmlns:a16="http://schemas.microsoft.com/office/drawing/2014/main" id="{2F765121-2403-A645-AE17-3551BED947B6}"/>
              </a:ext>
            </a:extLst>
          </p:cNvPr>
          <p:cNvPicPr>
            <a:picLocks noChangeAspect="1"/>
          </p:cNvPicPr>
          <p:nvPr/>
        </p:nvPicPr>
        <p:blipFill rotWithShape="1">
          <a:blip r:embed="rId4">
            <a:extLst>
              <a:ext uri="{28A0092B-C50C-407E-A947-70E740481C1C}">
                <a14:useLocalDpi xmlns:a14="http://schemas.microsoft.com/office/drawing/2010/main" val="0"/>
              </a:ext>
            </a:extLst>
          </a:blip>
          <a:srcRect r="45576" b="22996"/>
          <a:stretch/>
        </p:blipFill>
        <p:spPr>
          <a:xfrm flipH="1">
            <a:off x="983432" y="2643961"/>
            <a:ext cx="801495" cy="1073071"/>
          </a:xfrm>
          <a:prstGeom prst="rect">
            <a:avLst/>
          </a:prstGeom>
        </p:spPr>
      </p:pic>
      <p:sp>
        <p:nvSpPr>
          <p:cNvPr id="8" name="フッター プレースホルダー 3">
            <a:extLst>
              <a:ext uri="{FF2B5EF4-FFF2-40B4-BE49-F238E27FC236}">
                <a16:creationId xmlns:a16="http://schemas.microsoft.com/office/drawing/2014/main" id="{CBADAA04-F7DD-794A-A6C6-D2ED92C09F97}"/>
              </a:ext>
            </a:extLst>
          </p:cNvPr>
          <p:cNvSpPr txBox="1">
            <a:spLocks/>
          </p:cNvSpPr>
          <p:nvPr/>
        </p:nvSpPr>
        <p:spPr>
          <a:xfrm>
            <a:off x="2950385" y="5589240"/>
            <a:ext cx="2137503"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イラスト：</a:t>
            </a:r>
            <a:r>
              <a:rPr lang="en-US" altLang="ja-JP" sz="1600" dirty="0">
                <a:solidFill>
                  <a:schemeClr val="tx1">
                    <a:lumMod val="50000"/>
                    <a:lumOff val="50000"/>
                  </a:schemeClr>
                </a:solidFill>
                <a:latin typeface="Meiryo UI" panose="020B0604030504040204" pitchFamily="34" charset="-128"/>
                <a:ea typeface="Meiryo UI" panose="020B0604030504040204" pitchFamily="34" charset="-128"/>
              </a:rPr>
              <a:t>©️</a:t>
            </a:r>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いらすとや</a:t>
            </a:r>
          </a:p>
        </p:txBody>
      </p:sp>
    </p:spTree>
    <p:extLst>
      <p:ext uri="{BB962C8B-B14F-4D97-AF65-F5344CB8AC3E}">
        <p14:creationId xmlns:p14="http://schemas.microsoft.com/office/powerpoint/2010/main" val="373050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a:extLst>
              <a:ext uri="{FF2B5EF4-FFF2-40B4-BE49-F238E27FC236}">
                <a16:creationId xmlns:a16="http://schemas.microsoft.com/office/drawing/2014/main" id="{4860EBDA-CB3A-914D-B66F-09262DA3A948}"/>
              </a:ext>
            </a:extLst>
          </p:cNvPr>
          <p:cNvSpPr/>
          <p:nvPr/>
        </p:nvSpPr>
        <p:spPr>
          <a:xfrm>
            <a:off x="2994741" y="1196753"/>
            <a:ext cx="8568951" cy="1080119"/>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en-US" altLang="ja-JP" dirty="0"/>
              <a:t>Table of Contents</a:t>
            </a:r>
            <a:endParaRPr lang="ja-JP" altLang="en-US"/>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データサイエンスアイデア・技術の流用</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2"/>
            <a:ext cx="8474041" cy="2880318"/>
          </a:xfrm>
        </p:spPr>
        <p:txBody>
          <a:bodyPr>
            <a:normAutofit fontScale="77500" lnSpcReduction="20000"/>
          </a:bodyPr>
          <a:lstStyle/>
          <a:p>
            <a:pPr marL="0" indent="0">
              <a:buNone/>
            </a:pPr>
            <a:r>
              <a:rPr lang="en-US" altLang="ja-JP" dirty="0"/>
              <a:t>4-2. </a:t>
            </a:r>
            <a:r>
              <a:rPr lang="ja-JP" altLang="en-US"/>
              <a:t>グループワーク：データサイエンスアイデア・技術の流用</a:t>
            </a:r>
            <a:endParaRPr lang="en-US" altLang="ja-JP" dirty="0"/>
          </a:p>
          <a:p>
            <a:pPr marL="400050" lvl="1" indent="0">
              <a:buNone/>
            </a:pPr>
            <a:r>
              <a:rPr lang="ja-JP" altLang="en-US"/>
              <a:t>知っているデータサイエンスアイデア・技術を流用した新しいアイデアを創出・議論</a:t>
            </a:r>
            <a:endParaRPr lang="en-US" altLang="ja-JP" dirty="0"/>
          </a:p>
          <a:p>
            <a:pPr marL="400050" lvl="1" indent="0">
              <a:buNone/>
            </a:pPr>
            <a:endParaRPr lang="en-US" altLang="ja-JP" dirty="0"/>
          </a:p>
          <a:p>
            <a:pPr marL="0" indent="0">
              <a:buNone/>
            </a:pPr>
            <a:r>
              <a:rPr lang="en-US" altLang="ja-JP" dirty="0"/>
              <a:t>4-3. </a:t>
            </a:r>
            <a:r>
              <a:rPr lang="ja-JP" altLang="en-US"/>
              <a:t>グループワーク発表</a:t>
            </a:r>
            <a:endParaRPr lang="en-US" altLang="ja-JP" dirty="0"/>
          </a:p>
          <a:p>
            <a:pPr marL="400050" lvl="1" indent="0">
              <a:buNone/>
            </a:pPr>
            <a:r>
              <a:rPr lang="ja-JP" altLang="en-US"/>
              <a:t>結果の発表</a:t>
            </a:r>
          </a:p>
          <a:p>
            <a:pPr marL="400050" lvl="1" indent="0">
              <a:buNone/>
            </a:pPr>
            <a:endParaRPr lang="en-US" altLang="ja-JP" dirty="0"/>
          </a:p>
          <a:p>
            <a:pPr marL="400050" lvl="1" indent="0">
              <a:buNone/>
            </a:pPr>
            <a:r>
              <a:rPr lang="en-US" altLang="ja-JP" dirty="0"/>
              <a:t> </a:t>
            </a:r>
          </a:p>
        </p:txBody>
      </p:sp>
      <p:sp>
        <p:nvSpPr>
          <p:cNvPr id="9" name="角丸四角形 8">
            <a:extLst>
              <a:ext uri="{FF2B5EF4-FFF2-40B4-BE49-F238E27FC236}">
                <a16:creationId xmlns:a16="http://schemas.microsoft.com/office/drawing/2014/main" id="{CCD24057-007C-F443-B5D6-B50F8902B1D6}"/>
              </a:ext>
            </a:extLst>
          </p:cNvPr>
          <p:cNvSpPr/>
          <p:nvPr/>
        </p:nvSpPr>
        <p:spPr>
          <a:xfrm>
            <a:off x="2994741" y="2420888"/>
            <a:ext cx="8568951" cy="1080119"/>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1276165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335359" y="1281288"/>
            <a:ext cx="11305257" cy="5316064"/>
          </a:xfrm>
        </p:spPr>
        <p:txBody>
          <a:bodyPr>
            <a:normAutofit fontScale="92500" lnSpcReduction="10000"/>
          </a:bodyPr>
          <a:lstStyle/>
          <a:p>
            <a:pPr marL="514350" indent="-514350">
              <a:buFont typeface="+mj-lt"/>
              <a:buAutoNum type="arabicPeriod"/>
            </a:pPr>
            <a:r>
              <a:rPr lang="ja-JP" altLang="en-US"/>
              <a:t>考えてきたデータサイエンスアイデアの記載</a:t>
            </a:r>
            <a:endParaRPr lang="en-US" altLang="ja-JP" dirty="0"/>
          </a:p>
          <a:p>
            <a:pPr marL="711200" lvl="1" indent="-311150">
              <a:buFont typeface="+mj-lt"/>
              <a:buAutoNum type="arabicPeriod"/>
            </a:pPr>
            <a:r>
              <a:rPr lang="ja-JP" altLang="en-US"/>
              <a:t>データサイエンスを活用して解決したい課題</a:t>
            </a:r>
          </a:p>
          <a:p>
            <a:pPr marL="711200" lvl="1" indent="-311150">
              <a:buFont typeface="+mj-lt"/>
              <a:buAutoNum type="arabicPeriod"/>
            </a:pPr>
            <a:r>
              <a:rPr lang="ja-JP" altLang="en-US"/>
              <a:t>課題解決の方法（何ができるようになると課題が解決するか？）</a:t>
            </a:r>
          </a:p>
          <a:p>
            <a:pPr marL="711200" lvl="1" indent="-311150">
              <a:buFont typeface="+mj-lt"/>
              <a:buAutoNum type="arabicPeriod"/>
            </a:pPr>
            <a:r>
              <a:rPr lang="ja-JP" altLang="en-US"/>
              <a:t>技術の恩恵を受ける人（特にどういう人が喜ぶのか？できるだけ具体的に）</a:t>
            </a:r>
          </a:p>
          <a:p>
            <a:pPr marL="711200" lvl="1" indent="-311150">
              <a:buFont typeface="+mj-lt"/>
              <a:buAutoNum type="arabicPeriod"/>
            </a:pPr>
            <a:r>
              <a:rPr lang="ja-JP" altLang="en-US"/>
              <a:t>入力情報（データ）</a:t>
            </a:r>
            <a:r>
              <a:rPr lang="en-US" altLang="ja-JP" dirty="0">
                <a:sym typeface="Wingdings" pitchFamily="2" charset="2"/>
              </a:rPr>
              <a:t></a:t>
            </a:r>
            <a:r>
              <a:rPr lang="ja-JP" altLang="en-US"/>
              <a:t> </a:t>
            </a:r>
            <a:r>
              <a:rPr lang="en" altLang="ja-JP" dirty="0"/>
              <a:t>AI</a:t>
            </a:r>
            <a:r>
              <a:rPr lang="ja-JP" altLang="en-US"/>
              <a:t>が学習するデータセット</a:t>
            </a:r>
          </a:p>
          <a:p>
            <a:pPr marL="711200" lvl="1" indent="-311150">
              <a:buFont typeface="+mj-lt"/>
              <a:buAutoNum type="arabicPeriod"/>
            </a:pPr>
            <a:r>
              <a:rPr lang="ja-JP" altLang="en-US"/>
              <a:t>出力情報（データ）</a:t>
            </a:r>
            <a:r>
              <a:rPr lang="en-US" altLang="ja-JP" dirty="0">
                <a:sym typeface="Wingdings" pitchFamily="2" charset="2"/>
              </a:rPr>
              <a:t></a:t>
            </a:r>
            <a:r>
              <a:rPr lang="ja-JP" altLang="en-US"/>
              <a:t> </a:t>
            </a:r>
            <a:r>
              <a:rPr lang="en" altLang="ja-JP" dirty="0"/>
              <a:t>AI</a:t>
            </a:r>
            <a:r>
              <a:rPr lang="ja-JP" altLang="en-US"/>
              <a:t>が提供する情報</a:t>
            </a:r>
            <a:endParaRPr lang="en-US" altLang="ja-JP" dirty="0"/>
          </a:p>
          <a:p>
            <a:pPr marL="711200" lvl="1" indent="-311150">
              <a:buFont typeface="+mj-lt"/>
              <a:buAutoNum type="arabicPeriod"/>
            </a:pPr>
            <a:endParaRPr lang="ja-JP" altLang="en-US" b="1"/>
          </a:p>
          <a:p>
            <a:pPr marL="514350" indent="-514350">
              <a:buFont typeface="+mj-lt"/>
              <a:buAutoNum type="arabicPeriod"/>
            </a:pPr>
            <a:r>
              <a:rPr lang="ja-JP" altLang="en-US"/>
              <a:t>リーダーと書記の選出</a:t>
            </a:r>
            <a:endParaRPr lang="en-US" altLang="ja-JP" dirty="0"/>
          </a:p>
          <a:p>
            <a:pPr marL="674688" lvl="1" indent="-269875"/>
            <a:r>
              <a:rPr lang="ja-JP" altLang="en-US"/>
              <a:t>まだリーダ、書記をやっていない人から選出</a:t>
            </a:r>
            <a:endParaRPr lang="en-US" altLang="ja-JP" dirty="0"/>
          </a:p>
          <a:p>
            <a:pPr marL="404813" lvl="1" indent="0">
              <a:buNone/>
            </a:pPr>
            <a:r>
              <a:rPr lang="ja-JP" altLang="en-US"/>
              <a:t>　</a:t>
            </a:r>
            <a:endParaRPr lang="en-US" altLang="ja-JP" dirty="0"/>
          </a:p>
          <a:p>
            <a:pPr marL="404813" lvl="1" indent="0">
              <a:buNone/>
            </a:pPr>
            <a:r>
              <a:rPr lang="ja-JP" altLang="en-US"/>
              <a:t>　</a:t>
            </a:r>
            <a:endParaRPr lang="en-US" altLang="ja-JP" dirty="0"/>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lstStyle/>
          <a:p>
            <a:r>
              <a:rPr lang="ja-JP" altLang="en-US"/>
              <a:t>様々な課題の解決方法を考えてみる</a:t>
            </a:r>
            <a:endParaRPr lang="ja-JP" altLang="en-US" dirty="0"/>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a:xfrm>
            <a:off x="1343472" y="72306"/>
            <a:ext cx="6048672" cy="365124"/>
          </a:xfrm>
        </p:spPr>
        <p:txBody>
          <a:bodyPr/>
          <a:lstStyle/>
          <a:p>
            <a:r>
              <a:rPr lang="ja-JP" altLang="en-US"/>
              <a:t>グループワーク：データサイエンスアイデア・技術の流用</a:t>
            </a:r>
            <a:endParaRPr lang="en-US" altLang="ja-JP" dirty="0"/>
          </a:p>
        </p:txBody>
      </p:sp>
    </p:spTree>
    <p:extLst>
      <p:ext uri="{BB962C8B-B14F-4D97-AF65-F5344CB8AC3E}">
        <p14:creationId xmlns:p14="http://schemas.microsoft.com/office/powerpoint/2010/main" val="184914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335359" y="1281288"/>
            <a:ext cx="11305257" cy="5316064"/>
          </a:xfrm>
        </p:spPr>
        <p:txBody>
          <a:bodyPr>
            <a:normAutofit/>
          </a:bodyPr>
          <a:lstStyle/>
          <a:p>
            <a:pPr marL="0" indent="0">
              <a:buNone/>
            </a:pPr>
            <a:r>
              <a:rPr lang="en-US" altLang="ja-JP" dirty="0"/>
              <a:t>3. </a:t>
            </a:r>
            <a:r>
              <a:rPr lang="ja-JP" altLang="en-US"/>
              <a:t>データサイエンスアイデアの議論</a:t>
            </a:r>
            <a:endParaRPr lang="en-US" altLang="ja-JP" dirty="0"/>
          </a:p>
          <a:p>
            <a:pPr marL="717550" lvl="1" indent="-317500"/>
            <a:r>
              <a:rPr lang="ja-JP" altLang="en-US" b="1"/>
              <a:t>考えてきたアイデアの共有（各メンバー</a:t>
            </a:r>
            <a:r>
              <a:rPr lang="en-US" altLang="ja-JP" b="1" dirty="0"/>
              <a:t>1</a:t>
            </a:r>
            <a:r>
              <a:rPr lang="ja-JP" altLang="en-US" b="1"/>
              <a:t>分程度）</a:t>
            </a:r>
            <a:br>
              <a:rPr lang="en-US" altLang="ja-JP" b="1" dirty="0"/>
            </a:br>
            <a:endParaRPr lang="en-US" altLang="ja-JP" b="1" dirty="0"/>
          </a:p>
          <a:p>
            <a:pPr marL="717550" lvl="1" indent="-317500"/>
            <a:r>
              <a:rPr lang="ja-JP" altLang="en-US" b="1"/>
              <a:t>考えてきたアイデアの</a:t>
            </a:r>
            <a:endParaRPr lang="en-US" altLang="ja-JP" b="1" dirty="0"/>
          </a:p>
          <a:p>
            <a:pPr marL="1117600" lvl="2" indent="-317500"/>
            <a:r>
              <a:rPr lang="ja-JP" altLang="en-US" b="1">
                <a:solidFill>
                  <a:srgbClr val="FF0000"/>
                </a:solidFill>
              </a:rPr>
              <a:t>独自性（オリジナリティ）</a:t>
            </a:r>
            <a:r>
              <a:rPr lang="ja-JP" altLang="en-US" b="1"/>
              <a:t>や</a:t>
            </a:r>
            <a:endParaRPr lang="en-US" altLang="ja-JP" b="1" dirty="0"/>
          </a:p>
          <a:p>
            <a:pPr marL="1117600" lvl="2" indent="-317500"/>
            <a:r>
              <a:rPr lang="ja-JP" altLang="en-US" b="1">
                <a:solidFill>
                  <a:srgbClr val="FF0000"/>
                </a:solidFill>
              </a:rPr>
              <a:t>他の課題への転用可能性</a:t>
            </a:r>
            <a:endParaRPr lang="en-US" altLang="ja-JP" b="1" dirty="0">
              <a:solidFill>
                <a:srgbClr val="FF0000"/>
              </a:solidFill>
            </a:endParaRPr>
          </a:p>
          <a:p>
            <a:pPr marL="400050" lvl="1" indent="0">
              <a:buNone/>
            </a:pPr>
            <a:r>
              <a:rPr lang="ja-JP" altLang="en-US" b="1"/>
              <a:t>を議論</a:t>
            </a:r>
            <a:endParaRPr lang="en-US" altLang="ja-JP" b="1" dirty="0"/>
          </a:p>
          <a:p>
            <a:pPr marL="400050" lvl="1" indent="0">
              <a:buNone/>
            </a:pPr>
            <a:endParaRPr lang="en-US" altLang="ja-JP" b="1" dirty="0"/>
          </a:p>
          <a:p>
            <a:pPr marL="717550" lvl="1" indent="-317500"/>
            <a:r>
              <a:rPr lang="ja-JP" altLang="en-US" b="1"/>
              <a:t>課題解決方法の想定される課題・問題</a:t>
            </a:r>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lstStyle/>
          <a:p>
            <a:r>
              <a:rPr lang="ja-JP" altLang="en-US"/>
              <a:t>様々な課題の解決方法を考えてみる</a:t>
            </a:r>
            <a:endParaRPr lang="ja-JP" altLang="en-US" dirty="0"/>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a:xfrm>
            <a:off x="1343472" y="72306"/>
            <a:ext cx="6048672" cy="365124"/>
          </a:xfrm>
        </p:spPr>
        <p:txBody>
          <a:bodyPr/>
          <a:lstStyle/>
          <a:p>
            <a:r>
              <a:rPr lang="ja-JP" altLang="en-US"/>
              <a:t>グループワーク：データサイエンスアイデア・技術の流用</a:t>
            </a:r>
            <a:endParaRPr lang="en-US" altLang="ja-JP" dirty="0"/>
          </a:p>
        </p:txBody>
      </p:sp>
    </p:spTree>
    <p:extLst>
      <p:ext uri="{BB962C8B-B14F-4D97-AF65-F5344CB8AC3E}">
        <p14:creationId xmlns:p14="http://schemas.microsoft.com/office/powerpoint/2010/main" val="1873128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トイレットペーパーの買い占めのイラスト">
            <a:extLst>
              <a:ext uri="{FF2B5EF4-FFF2-40B4-BE49-F238E27FC236}">
                <a16:creationId xmlns:a16="http://schemas.microsoft.com/office/drawing/2014/main" id="{8FE6BD12-FED9-C14B-96EE-8787B9E25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4229" y="4207955"/>
            <a:ext cx="2624786" cy="2222320"/>
          </a:xfrm>
          <a:prstGeom prst="rect">
            <a:avLst/>
          </a:prstGeom>
          <a:noFill/>
          <a:extLst>
            <a:ext uri="{909E8E84-426E-40DD-AFC4-6F175D3DCCD1}">
              <a14:hiddenFill xmlns:a14="http://schemas.microsoft.com/office/drawing/2010/main">
                <a:solidFill>
                  <a:srgbClr val="FFFFFF"/>
                </a:solidFill>
              </a14:hiddenFill>
            </a:ext>
          </a:extLst>
        </p:spPr>
      </p:pic>
      <p:sp>
        <p:nvSpPr>
          <p:cNvPr id="2" name="コンテンツ プレースホルダー 1">
            <a:extLst>
              <a:ext uri="{FF2B5EF4-FFF2-40B4-BE49-F238E27FC236}">
                <a16:creationId xmlns:a16="http://schemas.microsoft.com/office/drawing/2014/main" id="{B9019AC0-DC60-EB49-859B-39EB684E84DA}"/>
              </a:ext>
            </a:extLst>
          </p:cNvPr>
          <p:cNvSpPr>
            <a:spLocks noGrp="1"/>
          </p:cNvSpPr>
          <p:nvPr>
            <p:ph idx="1"/>
          </p:nvPr>
        </p:nvSpPr>
        <p:spPr>
          <a:xfrm>
            <a:off x="527382" y="1281288"/>
            <a:ext cx="11137237" cy="5316064"/>
          </a:xfrm>
        </p:spPr>
        <p:txBody>
          <a:bodyPr>
            <a:normAutofit fontScale="77500" lnSpcReduction="20000"/>
          </a:bodyPr>
          <a:lstStyle/>
          <a:p>
            <a:r>
              <a:rPr lang="ja-JP" altLang="en-US" b="0"/>
              <a:t>データサイエンスを活用して解決したい課題</a:t>
            </a:r>
            <a:endParaRPr lang="en-US" altLang="ja-JP" b="0" dirty="0"/>
          </a:p>
          <a:p>
            <a:pPr lvl="1"/>
            <a:r>
              <a:rPr lang="ja-JP" altLang="en-US"/>
              <a:t>今週末にトイレットペーパーを買うべきか分からない</a:t>
            </a:r>
            <a:endParaRPr lang="en-US" altLang="ja-JP" dirty="0"/>
          </a:p>
          <a:p>
            <a:pPr lvl="2"/>
            <a:r>
              <a:rPr lang="ja-JP" altLang="en-US"/>
              <a:t>週末しか買物をしない場合、足りないのも困るが、買いすぎても嵩張る。</a:t>
            </a:r>
          </a:p>
          <a:p>
            <a:r>
              <a:rPr lang="ja-JP" altLang="en-US" b="0"/>
              <a:t>課題解決の方法</a:t>
            </a:r>
            <a:endParaRPr lang="en-US" altLang="ja-JP" b="0" dirty="0"/>
          </a:p>
          <a:p>
            <a:pPr lvl="1"/>
            <a:r>
              <a:rPr lang="ja-JP" altLang="en-US"/>
              <a:t>機械学習を使って、来週中にトイレットペーパーがなくなるかどうかを予測し、なくなる可能性が高い場合は買い物リストに加える。</a:t>
            </a:r>
          </a:p>
          <a:p>
            <a:r>
              <a:rPr lang="ja-JP" altLang="en-US" b="0"/>
              <a:t>技術の恩恵に預かる人</a:t>
            </a:r>
            <a:endParaRPr lang="en-US" altLang="ja-JP" b="0" dirty="0"/>
          </a:p>
          <a:p>
            <a:pPr lvl="1"/>
            <a:r>
              <a:rPr lang="ja-JP" altLang="en-US"/>
              <a:t>近くにトイレットペーパーを購入できる店がない人。</a:t>
            </a:r>
            <a:endParaRPr lang="en-US" altLang="ja-JP" dirty="0"/>
          </a:p>
          <a:p>
            <a:pPr lvl="1"/>
            <a:r>
              <a:rPr lang="ja-JP" altLang="en-US"/>
              <a:t>週末に買い物はまとめたい人。</a:t>
            </a:r>
          </a:p>
          <a:p>
            <a:r>
              <a:rPr lang="ja-JP" altLang="en-US" b="0"/>
              <a:t>入力情報・データ（</a:t>
            </a:r>
            <a:r>
              <a:rPr lang="en-US" altLang="ja-JP" b="0" dirty="0">
                <a:sym typeface="Wingdings" pitchFamily="2" charset="2"/>
              </a:rPr>
              <a:t>AI</a:t>
            </a:r>
            <a:r>
              <a:rPr lang="ja-JP" altLang="en-US" b="0">
                <a:sym typeface="Wingdings" pitchFamily="2" charset="2"/>
              </a:rPr>
              <a:t>が学習するデータセット）</a:t>
            </a:r>
            <a:endParaRPr lang="en-US" altLang="ja-JP" b="0" dirty="0">
              <a:sym typeface="Wingdings" pitchFamily="2" charset="2"/>
            </a:endParaRPr>
          </a:p>
          <a:p>
            <a:pPr lvl="1"/>
            <a:r>
              <a:rPr lang="ja-JP" altLang="en-US"/>
              <a:t>トイレットペーパー１本がおわった日時の記録</a:t>
            </a:r>
            <a:endParaRPr lang="en-US" altLang="ja-JP" dirty="0"/>
          </a:p>
          <a:p>
            <a:pPr lvl="1"/>
            <a:r>
              <a:rPr lang="ja-JP" altLang="en-US"/>
              <a:t>日々の体調情報（体温、トイレットペーパーを使った日時）</a:t>
            </a:r>
            <a:endParaRPr lang="en-US" altLang="ja-JP" dirty="0"/>
          </a:p>
          <a:p>
            <a:pPr lvl="1"/>
            <a:r>
              <a:rPr lang="ja-JP" altLang="en-US" b="0"/>
              <a:t>気象情報（気温、湿度）</a:t>
            </a:r>
          </a:p>
          <a:p>
            <a:r>
              <a:rPr lang="ja-JP" altLang="en-US" b="0"/>
              <a:t>出力情報・データ（</a:t>
            </a:r>
            <a:r>
              <a:rPr lang="en-US" altLang="ja-JP" b="0" dirty="0">
                <a:sym typeface="Wingdings" pitchFamily="2" charset="2"/>
              </a:rPr>
              <a:t>AI</a:t>
            </a:r>
            <a:r>
              <a:rPr lang="ja-JP" altLang="en-US" b="0">
                <a:sym typeface="Wingdings" pitchFamily="2" charset="2"/>
              </a:rPr>
              <a:t>が提供する情報）</a:t>
            </a:r>
            <a:endParaRPr lang="en-US" altLang="ja-JP" b="0" dirty="0">
              <a:sym typeface="Wingdings" pitchFamily="2" charset="2"/>
            </a:endParaRPr>
          </a:p>
          <a:p>
            <a:pPr lvl="1"/>
            <a:r>
              <a:rPr kumimoji="1" lang="ja-JP" altLang="en-US"/>
              <a:t>来週トイレットペーパーがなくなる確率</a:t>
            </a:r>
          </a:p>
        </p:txBody>
      </p:sp>
      <p:sp>
        <p:nvSpPr>
          <p:cNvPr id="3" name="タイトル 2">
            <a:extLst>
              <a:ext uri="{FF2B5EF4-FFF2-40B4-BE49-F238E27FC236}">
                <a16:creationId xmlns:a16="http://schemas.microsoft.com/office/drawing/2014/main" id="{647D3B40-1079-374E-89CC-1DDAA1C91FF1}"/>
              </a:ext>
            </a:extLst>
          </p:cNvPr>
          <p:cNvSpPr>
            <a:spLocks noGrp="1"/>
          </p:cNvSpPr>
          <p:nvPr>
            <p:ph type="title"/>
          </p:nvPr>
        </p:nvSpPr>
        <p:spPr/>
        <p:txBody>
          <a:bodyPr/>
          <a:lstStyle/>
          <a:p>
            <a:r>
              <a:rPr kumimoji="1" lang="ja-JP" altLang="en-US"/>
              <a:t>アイデア例</a:t>
            </a:r>
          </a:p>
        </p:txBody>
      </p:sp>
      <p:sp>
        <p:nvSpPr>
          <p:cNvPr id="6" name="テキスト プレースホルダー 5">
            <a:extLst>
              <a:ext uri="{FF2B5EF4-FFF2-40B4-BE49-F238E27FC236}">
                <a16:creationId xmlns:a16="http://schemas.microsoft.com/office/drawing/2014/main" id="{6E405BFA-DAB9-0249-8B70-8CE63CC05DF2}"/>
              </a:ext>
            </a:extLst>
          </p:cNvPr>
          <p:cNvSpPr>
            <a:spLocks noGrp="1"/>
          </p:cNvSpPr>
          <p:nvPr>
            <p:ph type="body" sz="quarter" idx="14"/>
          </p:nvPr>
        </p:nvSpPr>
        <p:spPr/>
        <p:txBody>
          <a:bodyPr/>
          <a:lstStyle/>
          <a:p>
            <a:endParaRPr kumimoji="1" lang="ja-JP" altLang="en-US"/>
          </a:p>
        </p:txBody>
      </p:sp>
      <p:sp>
        <p:nvSpPr>
          <p:cNvPr id="7" name="角丸四角形 6">
            <a:extLst>
              <a:ext uri="{FF2B5EF4-FFF2-40B4-BE49-F238E27FC236}">
                <a16:creationId xmlns:a16="http://schemas.microsoft.com/office/drawing/2014/main" id="{42E7F4B8-D0E4-C848-B144-A0DE9C5C46D4}"/>
              </a:ext>
            </a:extLst>
          </p:cNvPr>
          <p:cNvSpPr/>
          <p:nvPr/>
        </p:nvSpPr>
        <p:spPr>
          <a:xfrm>
            <a:off x="7260613" y="3212976"/>
            <a:ext cx="4752528" cy="1152128"/>
          </a:xfrm>
          <a:prstGeom prst="roundRect">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技術は既存のもので構いません。</a:t>
            </a:r>
            <a:endParaRPr kumimoji="1" lang="en-US" altLang="ja-JP" dirty="0">
              <a:solidFill>
                <a:srgbClr val="FF0000"/>
              </a:solidFill>
            </a:endParaRPr>
          </a:p>
          <a:p>
            <a:pPr algn="ctr"/>
            <a:r>
              <a:rPr lang="ja-JP" altLang="en-US">
                <a:solidFill>
                  <a:srgbClr val="FF0000"/>
                </a:solidFill>
              </a:rPr>
              <a:t>適用する課題・対象が独自になるように</a:t>
            </a:r>
            <a:endParaRPr kumimoji="1" lang="en-US" altLang="ja-JP" dirty="0">
              <a:solidFill>
                <a:srgbClr val="FF0000"/>
              </a:solidFill>
            </a:endParaRPr>
          </a:p>
          <a:p>
            <a:pPr algn="ctr"/>
            <a:r>
              <a:rPr kumimoji="1" lang="ja-JP" altLang="en-US">
                <a:solidFill>
                  <a:srgbClr val="FF0000"/>
                </a:solidFill>
              </a:rPr>
              <a:t>アイデアを出してみてください</a:t>
            </a:r>
            <a:endParaRPr kumimoji="1" lang="ja-JP" altLang="en-US" dirty="0">
              <a:solidFill>
                <a:srgbClr val="FF0000"/>
              </a:solidFill>
            </a:endParaRPr>
          </a:p>
        </p:txBody>
      </p:sp>
      <p:sp>
        <p:nvSpPr>
          <p:cNvPr id="8" name="フッター プレースホルダー 3">
            <a:extLst>
              <a:ext uri="{FF2B5EF4-FFF2-40B4-BE49-F238E27FC236}">
                <a16:creationId xmlns:a16="http://schemas.microsoft.com/office/drawing/2014/main" id="{71DC3CDF-CD8D-8F4F-B38E-B9EBCD8906AB}"/>
              </a:ext>
            </a:extLst>
          </p:cNvPr>
          <p:cNvSpPr txBox="1">
            <a:spLocks/>
          </p:cNvSpPr>
          <p:nvPr/>
        </p:nvSpPr>
        <p:spPr>
          <a:xfrm>
            <a:off x="10007168" y="6237312"/>
            <a:ext cx="2137504"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イラスト：</a:t>
            </a:r>
            <a:r>
              <a:rPr lang="en-US" altLang="ja-JP" sz="1600" dirty="0">
                <a:solidFill>
                  <a:schemeClr val="tx1">
                    <a:lumMod val="50000"/>
                    <a:lumOff val="50000"/>
                  </a:schemeClr>
                </a:solidFill>
                <a:latin typeface="Meiryo UI" panose="020B0604030504040204" pitchFamily="34" charset="-128"/>
                <a:ea typeface="Meiryo UI" panose="020B0604030504040204" pitchFamily="34" charset="-128"/>
              </a:rPr>
              <a:t>©️</a:t>
            </a:r>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いらすとや</a:t>
            </a:r>
          </a:p>
        </p:txBody>
      </p:sp>
    </p:spTree>
    <p:extLst>
      <p:ext uri="{BB962C8B-B14F-4D97-AF65-F5344CB8AC3E}">
        <p14:creationId xmlns:p14="http://schemas.microsoft.com/office/powerpoint/2010/main" val="248210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527382" y="1281288"/>
            <a:ext cx="11329257" cy="5075062"/>
          </a:xfrm>
        </p:spPr>
        <p:txBody>
          <a:bodyPr>
            <a:normAutofit/>
          </a:bodyPr>
          <a:lstStyle/>
          <a:p>
            <a:r>
              <a:rPr lang="ja-JP" altLang="en-US"/>
              <a:t>各グループでの活用アイデアを発表（</a:t>
            </a:r>
            <a:r>
              <a:rPr lang="en-US" altLang="ja-JP" dirty="0"/>
              <a:t>30</a:t>
            </a:r>
            <a:r>
              <a:rPr lang="ja-JP" altLang="en-US"/>
              <a:t>分）</a:t>
            </a:r>
            <a:endParaRPr lang="en-US" altLang="ja-JP" dirty="0"/>
          </a:p>
          <a:p>
            <a:pPr lvl="1"/>
            <a:r>
              <a:rPr lang="ja-JP" altLang="en-US"/>
              <a:t>各グループのリーダーが説明（１分</a:t>
            </a:r>
            <a:r>
              <a:rPr lang="en-US" altLang="ja-JP" dirty="0"/>
              <a:t>/</a:t>
            </a:r>
            <a:r>
              <a:rPr lang="ja-JP" altLang="en-US"/>
              <a:t>グループ）</a:t>
            </a:r>
            <a:endParaRPr lang="en-US" altLang="ja-JP" dirty="0"/>
          </a:p>
          <a:p>
            <a:pPr marL="457200" lvl="1" indent="0">
              <a:buNone/>
            </a:pPr>
            <a:r>
              <a:rPr lang="ja-JP" altLang="en-US"/>
              <a:t>まとめ方は自由。例えば、</a:t>
            </a:r>
            <a:endParaRPr lang="en-US" altLang="ja-JP" dirty="0"/>
          </a:p>
          <a:p>
            <a:pPr lvl="2"/>
            <a:r>
              <a:rPr lang="ja-JP" altLang="en-US"/>
              <a:t>特に話が盛り上がった課題解決方法についてその独自性や面白さ、重要性を主張</a:t>
            </a:r>
            <a:endParaRPr lang="en-US" altLang="ja-JP" dirty="0"/>
          </a:p>
          <a:p>
            <a:pPr lvl="2"/>
            <a:endParaRPr lang="en-US" altLang="ja-JP" dirty="0"/>
          </a:p>
          <a:p>
            <a:pPr lvl="2"/>
            <a:r>
              <a:rPr lang="ja-JP" altLang="en-US"/>
              <a:t>いくつかの課題解決方法を説明し入力情報の共通性や技術の恩恵を受ける人の違いなどから独自性・重要性を主張</a:t>
            </a:r>
            <a:endParaRPr lang="en-US" altLang="ja-JP" dirty="0"/>
          </a:p>
          <a:p>
            <a:pPr lvl="2"/>
            <a:endParaRPr lang="en-US" altLang="ja-JP" dirty="0"/>
          </a:p>
          <a:p>
            <a:pPr lvl="2"/>
            <a:r>
              <a:rPr lang="ja-JP" altLang="en-US"/>
              <a:t>各メンバーの考えたアイデアをもとにグループで考えた新しい課題解決方法を説明</a:t>
            </a:r>
            <a:endParaRPr lang="en-US" altLang="ja-JP" dirty="0"/>
          </a:p>
          <a:p>
            <a:pPr marL="457200" lvl="1" indent="0">
              <a:buNone/>
            </a:pPr>
            <a:r>
              <a:rPr lang="ja-JP" altLang="en-US"/>
              <a:t>など。</a:t>
            </a:r>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lstStyle/>
          <a:p>
            <a:r>
              <a:rPr lang="ja-JP" altLang="en-US"/>
              <a:t>データサイエンス活用アイデアの発表</a:t>
            </a:r>
          </a:p>
        </p:txBody>
      </p:sp>
      <p:sp>
        <p:nvSpPr>
          <p:cNvPr id="6" name="テキスト プレースホルダー 5">
            <a:extLst>
              <a:ext uri="{FF2B5EF4-FFF2-40B4-BE49-F238E27FC236}">
                <a16:creationId xmlns:a16="http://schemas.microsoft.com/office/drawing/2014/main" id="{7286CD0F-C563-C44D-9C88-926866A6FED7}"/>
              </a:ext>
            </a:extLst>
          </p:cNvPr>
          <p:cNvSpPr>
            <a:spLocks noGrp="1"/>
          </p:cNvSpPr>
          <p:nvPr>
            <p:ph type="body" sz="quarter" idx="14"/>
          </p:nvPr>
        </p:nvSpPr>
        <p:spPr/>
        <p:txBody>
          <a:bodyPr/>
          <a:lstStyle/>
          <a:p>
            <a:r>
              <a:rPr lang="ja-JP" altLang="en-US"/>
              <a:t>グループワーク発表</a:t>
            </a:r>
            <a:endParaRPr lang="en-US" altLang="ja-JP" dirty="0"/>
          </a:p>
        </p:txBody>
      </p:sp>
    </p:spTree>
    <p:extLst>
      <p:ext uri="{BB962C8B-B14F-4D97-AF65-F5344CB8AC3E}">
        <p14:creationId xmlns:p14="http://schemas.microsoft.com/office/powerpoint/2010/main" val="2402546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a:extLst>
              <a:ext uri="{FF2B5EF4-FFF2-40B4-BE49-F238E27FC236}">
                <a16:creationId xmlns:a16="http://schemas.microsoft.com/office/drawing/2014/main" id="{CCD24057-007C-F443-B5D6-B50F8902B1D6}"/>
              </a:ext>
            </a:extLst>
          </p:cNvPr>
          <p:cNvSpPr/>
          <p:nvPr/>
        </p:nvSpPr>
        <p:spPr>
          <a:xfrm>
            <a:off x="2994741" y="2420888"/>
            <a:ext cx="8568951" cy="1080119"/>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en-US" altLang="ja-JP" dirty="0"/>
              <a:t>Table of Contents</a:t>
            </a:r>
            <a:endParaRPr lang="ja-JP" altLang="en-US"/>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データサイエンスアイデア・技術の流用</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2"/>
            <a:ext cx="8474041" cy="2880318"/>
          </a:xfrm>
        </p:spPr>
        <p:txBody>
          <a:bodyPr>
            <a:normAutofit fontScale="77500" lnSpcReduction="20000"/>
          </a:bodyPr>
          <a:lstStyle/>
          <a:p>
            <a:pPr marL="0" indent="0">
              <a:buNone/>
            </a:pPr>
            <a:r>
              <a:rPr lang="en-US" altLang="ja-JP" dirty="0"/>
              <a:t>4-2. </a:t>
            </a:r>
            <a:r>
              <a:rPr lang="ja-JP" altLang="en-US"/>
              <a:t>グループワーク：データサイエンスアイデア・技術の流用</a:t>
            </a:r>
            <a:endParaRPr lang="en-US" altLang="ja-JP" dirty="0"/>
          </a:p>
          <a:p>
            <a:pPr marL="400050" lvl="1" indent="0">
              <a:buNone/>
            </a:pPr>
            <a:r>
              <a:rPr lang="ja-JP" altLang="en-US"/>
              <a:t>知っているデータサイエンスアイデア・技術を流用した新しいアイデアを創出・議論</a:t>
            </a:r>
            <a:endParaRPr lang="en-US" altLang="ja-JP" dirty="0"/>
          </a:p>
          <a:p>
            <a:pPr marL="400050" lvl="1" indent="0">
              <a:buNone/>
            </a:pPr>
            <a:endParaRPr lang="en-US" altLang="ja-JP" dirty="0"/>
          </a:p>
          <a:p>
            <a:pPr marL="0" indent="0">
              <a:buNone/>
            </a:pPr>
            <a:r>
              <a:rPr lang="en-US" altLang="ja-JP" dirty="0"/>
              <a:t>4-3. </a:t>
            </a:r>
            <a:r>
              <a:rPr lang="ja-JP" altLang="en-US"/>
              <a:t>グループワーク発表</a:t>
            </a:r>
            <a:endParaRPr lang="en-US" altLang="ja-JP" dirty="0"/>
          </a:p>
          <a:p>
            <a:pPr marL="400050" lvl="1" indent="0">
              <a:buNone/>
            </a:pPr>
            <a:r>
              <a:rPr lang="ja-JP" altLang="en-US"/>
              <a:t>結果の発表</a:t>
            </a:r>
          </a:p>
          <a:p>
            <a:pPr marL="400050" lvl="1" indent="0">
              <a:buNone/>
            </a:pPr>
            <a:endParaRPr lang="en-US" altLang="ja-JP" dirty="0"/>
          </a:p>
          <a:p>
            <a:pPr marL="400050" lvl="1" indent="0">
              <a:buNone/>
            </a:pPr>
            <a:r>
              <a:rPr lang="en-US" altLang="ja-JP" dirty="0"/>
              <a:t> </a:t>
            </a:r>
          </a:p>
        </p:txBody>
      </p:sp>
      <p:sp>
        <p:nvSpPr>
          <p:cNvPr id="8" name="角丸四角形 7">
            <a:extLst>
              <a:ext uri="{FF2B5EF4-FFF2-40B4-BE49-F238E27FC236}">
                <a16:creationId xmlns:a16="http://schemas.microsoft.com/office/drawing/2014/main" id="{4860EBDA-CB3A-914D-B66F-09262DA3A948}"/>
              </a:ext>
            </a:extLst>
          </p:cNvPr>
          <p:cNvSpPr/>
          <p:nvPr/>
        </p:nvSpPr>
        <p:spPr>
          <a:xfrm>
            <a:off x="2994741" y="1196753"/>
            <a:ext cx="8568951" cy="1080119"/>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1785217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527382" y="1281288"/>
            <a:ext cx="11329257" cy="5075062"/>
          </a:xfrm>
        </p:spPr>
        <p:txBody>
          <a:bodyPr>
            <a:normAutofit/>
          </a:bodyPr>
          <a:lstStyle/>
          <a:p>
            <a:r>
              <a:rPr lang="ja-JP" altLang="en-US"/>
              <a:t>各グループでの活用アイデアを発表（</a:t>
            </a:r>
            <a:r>
              <a:rPr lang="en-US" altLang="ja-JP" dirty="0"/>
              <a:t>30</a:t>
            </a:r>
            <a:r>
              <a:rPr lang="ja-JP" altLang="en-US"/>
              <a:t>分）</a:t>
            </a:r>
            <a:endParaRPr lang="en-US" altLang="ja-JP" dirty="0"/>
          </a:p>
          <a:p>
            <a:pPr lvl="1"/>
            <a:r>
              <a:rPr lang="ja-JP" altLang="en-US"/>
              <a:t>各グループのリーダーが説明（１分</a:t>
            </a:r>
            <a:r>
              <a:rPr lang="en-US" altLang="ja-JP" dirty="0"/>
              <a:t>/</a:t>
            </a:r>
            <a:r>
              <a:rPr lang="ja-JP" altLang="en-US"/>
              <a:t>グループ）</a:t>
            </a:r>
            <a:endParaRPr lang="en-US" altLang="ja-JP" dirty="0"/>
          </a:p>
          <a:p>
            <a:pPr marL="457200" lvl="1" indent="0">
              <a:buNone/>
            </a:pPr>
            <a:r>
              <a:rPr lang="ja-JP" altLang="en-US"/>
              <a:t>まとめ方は自由。例えば、</a:t>
            </a:r>
            <a:endParaRPr lang="en-US" altLang="ja-JP" dirty="0"/>
          </a:p>
          <a:p>
            <a:pPr lvl="2"/>
            <a:r>
              <a:rPr lang="ja-JP" altLang="en-US"/>
              <a:t>特に話が盛り上がった課題解決方法についてその独自性や面白さ、重要性を主張</a:t>
            </a:r>
            <a:endParaRPr lang="en-US" altLang="ja-JP" dirty="0"/>
          </a:p>
          <a:p>
            <a:pPr lvl="2"/>
            <a:endParaRPr lang="en-US" altLang="ja-JP" dirty="0"/>
          </a:p>
          <a:p>
            <a:pPr lvl="2"/>
            <a:r>
              <a:rPr lang="ja-JP" altLang="en-US"/>
              <a:t>いくつかの課題解決方法を説明し入力情報の共通性や技術の恩恵を受ける人の違いなどから独自性・重要性を主張</a:t>
            </a:r>
            <a:endParaRPr lang="en-US" altLang="ja-JP" dirty="0"/>
          </a:p>
          <a:p>
            <a:pPr lvl="2"/>
            <a:endParaRPr lang="en-US" altLang="ja-JP" dirty="0"/>
          </a:p>
          <a:p>
            <a:pPr lvl="2"/>
            <a:r>
              <a:rPr lang="ja-JP" altLang="en-US"/>
              <a:t>各メンバーの考えたアイデアをもとにグループで考えた新しい課題解決方法を説明</a:t>
            </a:r>
            <a:endParaRPr lang="en-US" altLang="ja-JP" dirty="0"/>
          </a:p>
          <a:p>
            <a:pPr marL="457200" lvl="1" indent="0">
              <a:buNone/>
            </a:pPr>
            <a:r>
              <a:rPr lang="ja-JP" altLang="en-US"/>
              <a:t>など。</a:t>
            </a:r>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lstStyle/>
          <a:p>
            <a:r>
              <a:rPr lang="ja-JP" altLang="en-US"/>
              <a:t>データサイエンス活用アイデアの発表</a:t>
            </a:r>
          </a:p>
        </p:txBody>
      </p:sp>
      <p:sp>
        <p:nvSpPr>
          <p:cNvPr id="6" name="テキスト プレースホルダー 5">
            <a:extLst>
              <a:ext uri="{FF2B5EF4-FFF2-40B4-BE49-F238E27FC236}">
                <a16:creationId xmlns:a16="http://schemas.microsoft.com/office/drawing/2014/main" id="{7286CD0F-C563-C44D-9C88-926866A6FED7}"/>
              </a:ext>
            </a:extLst>
          </p:cNvPr>
          <p:cNvSpPr>
            <a:spLocks noGrp="1"/>
          </p:cNvSpPr>
          <p:nvPr>
            <p:ph type="body" sz="quarter" idx="14"/>
          </p:nvPr>
        </p:nvSpPr>
        <p:spPr/>
        <p:txBody>
          <a:bodyPr/>
          <a:lstStyle/>
          <a:p>
            <a:r>
              <a:rPr lang="ja-JP" altLang="en-US"/>
              <a:t>グループワーク発表</a:t>
            </a:r>
            <a:endParaRPr lang="en-US" altLang="ja-JP" dirty="0"/>
          </a:p>
        </p:txBody>
      </p:sp>
    </p:spTree>
    <p:extLst>
      <p:ext uri="{BB962C8B-B14F-4D97-AF65-F5344CB8AC3E}">
        <p14:creationId xmlns:p14="http://schemas.microsoft.com/office/powerpoint/2010/main" val="16050534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9050">
          <a:solidFill>
            <a:srgbClr val="FF0000"/>
          </a:solidFill>
        </a:ln>
      </a:spPr>
      <a:bodyPr rtlCol="0" anchor="ctr"/>
      <a:lstStyle>
        <a:defPPr algn="ctr">
          <a:defRPr kumimoji="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86E20ECB-A5C2-D040-8E76-57FAAEAA2B02}" vid="{6102943B-52AD-BA4D-AC26-286A1C21306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​​テーマ</Template>
  <TotalTime>33056</TotalTime>
  <Words>633</Words>
  <Application>Microsoft Macintosh PowerPoint</Application>
  <PresentationFormat>ワイド画面</PresentationFormat>
  <Paragraphs>88</Paragraphs>
  <Slides>8</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Arial</vt:lpstr>
      <vt:lpstr>Calibri</vt:lpstr>
      <vt:lpstr>Wingdings</vt:lpstr>
      <vt:lpstr>Office ​​テーマ</vt:lpstr>
      <vt:lpstr>データサイエンス・リテラシー</vt:lpstr>
      <vt:lpstr>Table of Contents</vt:lpstr>
      <vt:lpstr>様々な課題の解決方法を考えてみる</vt:lpstr>
      <vt:lpstr>様々な課題の解決方法を考えてみる</vt:lpstr>
      <vt:lpstr>アイデア例</vt:lpstr>
      <vt:lpstr>データサイエンス活用アイデアの発表</vt:lpstr>
      <vt:lpstr>Table of Contents</vt:lpstr>
      <vt:lpstr>データサイエンス活用アイデアの発表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データサイエンスリテラシー</dc:title>
  <dc:creator>KAWAI Takazumi</dc:creator>
  <cp:lastModifiedBy>KAWAI Takazumi</cp:lastModifiedBy>
  <cp:revision>641</cp:revision>
  <cp:lastPrinted>2020-07-06T01:07:31Z</cp:lastPrinted>
  <dcterms:created xsi:type="dcterms:W3CDTF">2020-06-02T07:08:32Z</dcterms:created>
  <dcterms:modified xsi:type="dcterms:W3CDTF">2021-06-30T08:10:55Z</dcterms:modified>
</cp:coreProperties>
</file>