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486" r:id="rId2"/>
    <p:sldId id="499" r:id="rId3"/>
    <p:sldId id="497" r:id="rId4"/>
    <p:sldId id="500" r:id="rId5"/>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I Takazumi" initials="KT" lastIdx="2" clrIdx="0">
    <p:extLst>
      <p:ext uri="{19B8F6BF-5375-455C-9EA6-DF929625EA0E}">
        <p15:presenceInfo xmlns:p15="http://schemas.microsoft.com/office/powerpoint/2012/main" userId="S::tkawai@w.tcu.ac.jp::d410fa5f-dbc3-4aec-994b-face13ab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DC"/>
    <a:srgbClr val="1F497D"/>
    <a:srgbClr val="00FDFF"/>
    <a:srgbClr val="0000FF"/>
    <a:srgbClr val="FF2F92"/>
    <a:srgbClr val="47B1ED"/>
    <a:srgbClr val="3FA6EB"/>
    <a:srgbClr val="FF2600"/>
    <a:srgbClr val="C6D9F1"/>
    <a:srgbClr val="9CD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97" autoAdjust="0"/>
    <p:restoredTop sz="80704" autoAdjust="0"/>
  </p:normalViewPr>
  <p:slideViewPr>
    <p:cSldViewPr>
      <p:cViewPr varScale="1">
        <p:scale>
          <a:sx n="80" d="100"/>
          <a:sy n="80" d="100"/>
        </p:scale>
        <p:origin x="208" y="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4" cy="497081"/>
          </a:xfrm>
          <a:prstGeom prst="rect">
            <a:avLst/>
          </a:prstGeom>
        </p:spPr>
        <p:txBody>
          <a:bodyPr vert="horz" lIns="90528" tIns="45264" rIns="90528" bIns="4526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4575" y="1"/>
            <a:ext cx="2949961" cy="497081"/>
          </a:xfrm>
          <a:prstGeom prst="rect">
            <a:avLst/>
          </a:prstGeom>
        </p:spPr>
        <p:txBody>
          <a:bodyPr vert="horz" lIns="90528" tIns="45264" rIns="90528" bIns="45264" rtlCol="0"/>
          <a:lstStyle>
            <a:lvl1pPr algn="r">
              <a:defRPr sz="1100"/>
            </a:lvl1pPr>
          </a:lstStyle>
          <a:p>
            <a:fld id="{032C4624-EB4D-4933-AD60-29FDCA47B6C1}" type="datetimeFigureOut">
              <a:rPr kumimoji="1" lang="ja-JP" altLang="en-US" smtClean="0"/>
              <a:t>2021/6/30</a:t>
            </a:fld>
            <a:endParaRPr kumimoji="1" lang="ja-JP" altLang="en-US"/>
          </a:p>
        </p:txBody>
      </p:sp>
      <p:sp>
        <p:nvSpPr>
          <p:cNvPr id="4" name="フッター プレースホルダー 3"/>
          <p:cNvSpPr>
            <a:spLocks noGrp="1"/>
          </p:cNvSpPr>
          <p:nvPr>
            <p:ph type="ftr" sz="quarter" idx="2"/>
          </p:nvPr>
        </p:nvSpPr>
        <p:spPr>
          <a:xfrm>
            <a:off x="1" y="9439970"/>
            <a:ext cx="2948884" cy="497080"/>
          </a:xfrm>
          <a:prstGeom prst="rect">
            <a:avLst/>
          </a:prstGeom>
        </p:spPr>
        <p:txBody>
          <a:bodyPr vert="horz" lIns="90528" tIns="45264" rIns="90528" bIns="4526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4575" y="9439970"/>
            <a:ext cx="2949961" cy="497080"/>
          </a:xfrm>
          <a:prstGeom prst="rect">
            <a:avLst/>
          </a:prstGeom>
        </p:spPr>
        <p:txBody>
          <a:bodyPr vert="horz" lIns="90528" tIns="45264" rIns="90528" bIns="45264" rtlCol="0" anchor="b"/>
          <a:lstStyle>
            <a:lvl1pPr algn="r">
              <a:defRPr sz="1100"/>
            </a:lvl1pPr>
          </a:lstStyle>
          <a:p>
            <a:fld id="{C40A43BD-46F6-4A45-9369-DE6FBA5C0184}" type="slidenum">
              <a:rPr kumimoji="1" lang="ja-JP" altLang="en-US" smtClean="0"/>
              <a:t>‹#›</a:t>
            </a:fld>
            <a:endParaRPr kumimoji="1" lang="ja-JP" altLang="en-US"/>
          </a:p>
        </p:txBody>
      </p:sp>
    </p:spTree>
    <p:extLst>
      <p:ext uri="{BB962C8B-B14F-4D97-AF65-F5344CB8AC3E}">
        <p14:creationId xmlns:p14="http://schemas.microsoft.com/office/powerpoint/2010/main" val="124892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098" cy="496966"/>
          </a:xfrm>
          <a:prstGeom prst="rect">
            <a:avLst/>
          </a:prstGeom>
        </p:spPr>
        <p:txBody>
          <a:bodyPr vert="horz" lIns="95607" tIns="47802" rIns="95607" bIns="4780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4943" y="4"/>
            <a:ext cx="2949098" cy="496966"/>
          </a:xfrm>
          <a:prstGeom prst="rect">
            <a:avLst/>
          </a:prstGeom>
        </p:spPr>
        <p:txBody>
          <a:bodyPr vert="horz" lIns="95607" tIns="47802" rIns="95607" bIns="47802" rtlCol="0"/>
          <a:lstStyle>
            <a:lvl1pPr algn="r">
              <a:defRPr sz="1100"/>
            </a:lvl1pPr>
          </a:lstStyle>
          <a:p>
            <a:fld id="{968DAD15-E570-4A54-9D03-86F33ED006BB}" type="datetimeFigureOut">
              <a:rPr kumimoji="1" lang="ja-JP" altLang="en-US" smtClean="0"/>
              <a:t>2021/6/30</a:t>
            </a:fld>
            <a:endParaRPr kumimoji="1" lang="ja-JP" altLang="en-US"/>
          </a:p>
        </p:txBody>
      </p:sp>
      <p:sp>
        <p:nvSpPr>
          <p:cNvPr id="4" name="スライド イメージ プレースホルダー 3"/>
          <p:cNvSpPr>
            <a:spLocks noGrp="1" noRot="1" noChangeAspect="1"/>
          </p:cNvSpPr>
          <p:nvPr>
            <p:ph type="sldImg" idx="2"/>
          </p:nvPr>
        </p:nvSpPr>
        <p:spPr>
          <a:xfrm>
            <a:off x="87313" y="744538"/>
            <a:ext cx="6630987" cy="3730625"/>
          </a:xfrm>
          <a:prstGeom prst="rect">
            <a:avLst/>
          </a:prstGeom>
          <a:noFill/>
          <a:ln w="12700">
            <a:solidFill>
              <a:prstClr val="black"/>
            </a:solidFill>
          </a:ln>
        </p:spPr>
        <p:txBody>
          <a:bodyPr vert="horz" lIns="95607" tIns="47802" rIns="95607" bIns="47802" rtlCol="0" anchor="ctr"/>
          <a:lstStyle/>
          <a:p>
            <a:endParaRPr lang="ja-JP" altLang="en-US"/>
          </a:p>
        </p:txBody>
      </p:sp>
      <p:sp>
        <p:nvSpPr>
          <p:cNvPr id="5" name="ノート プレースホルダー 4"/>
          <p:cNvSpPr>
            <a:spLocks noGrp="1"/>
          </p:cNvSpPr>
          <p:nvPr>
            <p:ph type="body" sz="quarter" idx="3"/>
          </p:nvPr>
        </p:nvSpPr>
        <p:spPr>
          <a:xfrm>
            <a:off x="680562" y="4721190"/>
            <a:ext cx="5444490" cy="4472699"/>
          </a:xfrm>
          <a:prstGeom prst="rect">
            <a:avLst/>
          </a:prstGeom>
        </p:spPr>
        <p:txBody>
          <a:bodyPr vert="horz" lIns="95607" tIns="47802" rIns="95607" bIns="478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52"/>
            <a:ext cx="2949098" cy="496966"/>
          </a:xfrm>
          <a:prstGeom prst="rect">
            <a:avLst/>
          </a:prstGeom>
        </p:spPr>
        <p:txBody>
          <a:bodyPr vert="horz" lIns="95607" tIns="47802" rIns="95607" bIns="4780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4943" y="9440652"/>
            <a:ext cx="2949098" cy="496966"/>
          </a:xfrm>
          <a:prstGeom prst="rect">
            <a:avLst/>
          </a:prstGeom>
        </p:spPr>
        <p:txBody>
          <a:bodyPr vert="horz" lIns="95607" tIns="47802" rIns="95607" bIns="47802" rtlCol="0" anchor="b"/>
          <a:lstStyle>
            <a:lvl1pPr algn="r">
              <a:defRPr sz="1100"/>
            </a:lvl1pPr>
          </a:lstStyle>
          <a:p>
            <a:fld id="{5CBD0F50-0484-4585-89C4-936AD3F55A68}" type="slidenum">
              <a:rPr kumimoji="1" lang="ja-JP" altLang="en-US" smtClean="0"/>
              <a:t>‹#›</a:t>
            </a:fld>
            <a:endParaRPr kumimoji="1" lang="ja-JP" altLang="en-US"/>
          </a:p>
        </p:txBody>
      </p:sp>
    </p:spTree>
    <p:extLst>
      <p:ext uri="{BB962C8B-B14F-4D97-AF65-F5344CB8AC3E}">
        <p14:creationId xmlns:p14="http://schemas.microsoft.com/office/powerpoint/2010/main" val="1889516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1</a:t>
            </a:fld>
            <a:endParaRPr kumimoji="1" lang="ja-JP" altLang="en-US"/>
          </a:p>
        </p:txBody>
      </p:sp>
    </p:spTree>
    <p:extLst>
      <p:ext uri="{BB962C8B-B14F-4D97-AF65-F5344CB8AC3E}">
        <p14:creationId xmlns:p14="http://schemas.microsoft.com/office/powerpoint/2010/main" val="306700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2</a:t>
            </a:fld>
            <a:endParaRPr kumimoji="1" lang="ja-JP" altLang="en-US"/>
          </a:p>
        </p:txBody>
      </p:sp>
    </p:spTree>
    <p:extLst>
      <p:ext uri="{BB962C8B-B14F-4D97-AF65-F5344CB8AC3E}">
        <p14:creationId xmlns:p14="http://schemas.microsoft.com/office/powerpoint/2010/main" val="29428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3</a:t>
            </a:fld>
            <a:endParaRPr kumimoji="1" lang="ja-JP" altLang="en-US"/>
          </a:p>
        </p:txBody>
      </p:sp>
    </p:spTree>
    <p:extLst>
      <p:ext uri="{BB962C8B-B14F-4D97-AF65-F5344CB8AC3E}">
        <p14:creationId xmlns:p14="http://schemas.microsoft.com/office/powerpoint/2010/main" val="136279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4</a:t>
            </a:fld>
            <a:endParaRPr kumimoji="1" lang="ja-JP" altLang="en-US"/>
          </a:p>
        </p:txBody>
      </p:sp>
    </p:spTree>
    <p:extLst>
      <p:ext uri="{BB962C8B-B14F-4D97-AF65-F5344CB8AC3E}">
        <p14:creationId xmlns:p14="http://schemas.microsoft.com/office/powerpoint/2010/main" val="2683224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BE79B4-80B2-2047-B0A8-DCCCC59C9B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1520" y="133722"/>
            <a:ext cx="1664402" cy="1609229"/>
          </a:xfrm>
          <a:prstGeom prst="rect">
            <a:avLst/>
          </a:prstGeom>
        </p:spPr>
      </p:pic>
      <p:pic>
        <p:nvPicPr>
          <p:cNvPr id="5" name="図 4">
            <a:extLst>
              <a:ext uri="{FF2B5EF4-FFF2-40B4-BE49-F238E27FC236}">
                <a16:creationId xmlns:a16="http://schemas.microsoft.com/office/drawing/2014/main" id="{C3493600-BFED-B440-B5D7-FC17B373C74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672284"/>
            <a:ext cx="12192000" cy="3213100"/>
          </a:xfrm>
          <a:prstGeom prst="rect">
            <a:avLst/>
          </a:prstGeom>
        </p:spPr>
      </p:pic>
      <p:sp>
        <p:nvSpPr>
          <p:cNvPr id="3" name="サブタイトル 2"/>
          <p:cNvSpPr>
            <a:spLocks noGrp="1"/>
          </p:cNvSpPr>
          <p:nvPr>
            <p:ph type="subTitle" idx="1" hasCustomPrompt="1"/>
          </p:nvPr>
        </p:nvSpPr>
        <p:spPr>
          <a:xfrm>
            <a:off x="1828800" y="3284985"/>
            <a:ext cx="8534400" cy="550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サブタイトルの書式設定</a:t>
            </a:r>
          </a:p>
        </p:txBody>
      </p:sp>
      <p:sp>
        <p:nvSpPr>
          <p:cNvPr id="2" name="タイトル 1"/>
          <p:cNvSpPr>
            <a:spLocks noGrp="1"/>
          </p:cNvSpPr>
          <p:nvPr>
            <p:ph type="ctrTitle" hasCustomPrompt="1"/>
          </p:nvPr>
        </p:nvSpPr>
        <p:spPr>
          <a:xfrm>
            <a:off x="914400" y="1700809"/>
            <a:ext cx="10363200" cy="1470025"/>
          </a:xfrm>
        </p:spPr>
        <p:txBody>
          <a:bodyPr/>
          <a:lstStyle>
            <a:lvl1pPr>
              <a:defRPr b="1">
                <a:latin typeface="Meiryo UI" panose="020B0604030504040204" pitchFamily="34" charset="-128"/>
                <a:ea typeface="Meiryo UI" panose="020B0604030504040204" pitchFamily="34" charset="-128"/>
              </a:defRPr>
            </a:lvl1pPr>
          </a:lstStyle>
          <a:p>
            <a:r>
              <a:rPr kumimoji="1" lang="ja-JP" altLang="en-US"/>
              <a:t>マスタータイトルの書式設定</a:t>
            </a:r>
          </a:p>
        </p:txBody>
      </p:sp>
      <p:sp>
        <p:nvSpPr>
          <p:cNvPr id="25" name="テキスト プレースホルダー 24">
            <a:extLst>
              <a:ext uri="{FF2B5EF4-FFF2-40B4-BE49-F238E27FC236}">
                <a16:creationId xmlns:a16="http://schemas.microsoft.com/office/drawing/2014/main" id="{3931D52A-02DD-1A48-B2D3-AF543E094F5D}"/>
              </a:ext>
            </a:extLst>
          </p:cNvPr>
          <p:cNvSpPr>
            <a:spLocks noGrp="1"/>
          </p:cNvSpPr>
          <p:nvPr>
            <p:ph type="body" sz="quarter" idx="11" hasCustomPrompt="1"/>
          </p:nvPr>
        </p:nvSpPr>
        <p:spPr>
          <a:xfrm>
            <a:off x="719667" y="4437064"/>
            <a:ext cx="4032251" cy="1512887"/>
          </a:xfrm>
        </p:spPr>
        <p:txBody>
          <a:bodyPr>
            <a:noAutofit/>
          </a:bodyPr>
          <a:lstStyle>
            <a:lvl1pPr marL="0" indent="0">
              <a:buNone/>
              <a:defRPr sz="2400" i="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所属・名前・日付</a:t>
            </a:r>
          </a:p>
        </p:txBody>
      </p:sp>
      <p:sp>
        <p:nvSpPr>
          <p:cNvPr id="8" name="正方形/長方形 7">
            <a:extLst>
              <a:ext uri="{FF2B5EF4-FFF2-40B4-BE49-F238E27FC236}">
                <a16:creationId xmlns:a16="http://schemas.microsoft.com/office/drawing/2014/main" id="{94BBD426-5770-EB43-887E-A507D84D6FB2}"/>
              </a:ext>
            </a:extLst>
          </p:cNvPr>
          <p:cNvSpPr/>
          <p:nvPr userDrawn="1"/>
        </p:nvSpPr>
        <p:spPr>
          <a:xfrm>
            <a:off x="0" y="6525345"/>
            <a:ext cx="12192000" cy="360040"/>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9" name="図 8">
            <a:extLst>
              <a:ext uri="{FF2B5EF4-FFF2-40B4-BE49-F238E27FC236}">
                <a16:creationId xmlns:a16="http://schemas.microsoft.com/office/drawing/2014/main" id="{9C5C9252-E9D2-4E43-88D9-B58FBA046F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47784" y="6509255"/>
            <a:ext cx="1944216" cy="376129"/>
          </a:xfrm>
          <a:prstGeom prst="rect">
            <a:avLst/>
          </a:prstGeom>
        </p:spPr>
      </p:pic>
    </p:spTree>
    <p:extLst>
      <p:ext uri="{BB962C8B-B14F-4D97-AF65-F5344CB8AC3E}">
        <p14:creationId xmlns:p14="http://schemas.microsoft.com/office/powerpoint/2010/main" val="8563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フッター プレースホルダー 7">
            <a:extLst>
              <a:ext uri="{FF2B5EF4-FFF2-40B4-BE49-F238E27FC236}">
                <a16:creationId xmlns:a16="http://schemas.microsoft.com/office/drawing/2014/main" id="{3789F4EE-032C-B144-8E8A-460FE0A6B8BC}"/>
              </a:ext>
            </a:extLst>
          </p:cNvPr>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6" name="スライド番号プレースホルダー 10">
            <a:extLst>
              <a:ext uri="{FF2B5EF4-FFF2-40B4-BE49-F238E27FC236}">
                <a16:creationId xmlns:a16="http://schemas.microsoft.com/office/drawing/2014/main" id="{5542C69D-34B0-AE4F-A859-685106546B47}"/>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a:p>
        </p:txBody>
      </p:sp>
    </p:spTree>
    <p:extLst>
      <p:ext uri="{BB962C8B-B14F-4D97-AF65-F5344CB8AC3E}">
        <p14:creationId xmlns:p14="http://schemas.microsoft.com/office/powerpoint/2010/main" val="41575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F40860A-66A3-E248-B3BE-7DCE1FAD0CAC}"/>
              </a:ext>
            </a:extLst>
          </p:cNvPr>
          <p:cNvSpPr txBox="1"/>
          <p:nvPr userDrawn="1"/>
        </p:nvSpPr>
        <p:spPr>
          <a:xfrm>
            <a:off x="423696" y="692696"/>
            <a:ext cx="11344608" cy="369332"/>
          </a:xfrm>
          <a:prstGeom prst="rect">
            <a:avLst/>
          </a:prstGeom>
          <a:noFill/>
        </p:spPr>
        <p:txBody>
          <a:bodyPr wrap="square" rtlCol="0">
            <a:spAutoFit/>
          </a:bodyPr>
          <a:lstStyle/>
          <a:p>
            <a:pPr algn="ctr"/>
            <a:r>
              <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ご清聴ありがとうございました！</a:t>
            </a:r>
          </a:p>
        </p:txBody>
      </p:sp>
      <p:sp>
        <p:nvSpPr>
          <p:cNvPr id="9" name="テキスト ボックス 8">
            <a:extLst>
              <a:ext uri="{FF2B5EF4-FFF2-40B4-BE49-F238E27FC236}">
                <a16:creationId xmlns:a16="http://schemas.microsoft.com/office/drawing/2014/main" id="{D0B98EB6-2213-A94B-987E-90F308571796}"/>
              </a:ext>
            </a:extLst>
          </p:cNvPr>
          <p:cNvSpPr txBox="1"/>
          <p:nvPr userDrawn="1"/>
        </p:nvSpPr>
        <p:spPr>
          <a:xfrm>
            <a:off x="423696" y="1062028"/>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Thank you for listening! (English)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0" name="テキスト ボックス 9">
            <a:extLst>
              <a:ext uri="{FF2B5EF4-FFF2-40B4-BE49-F238E27FC236}">
                <a16:creationId xmlns:a16="http://schemas.microsoft.com/office/drawing/2014/main" id="{687F54D5-9C5E-674B-A06C-B58A51023B20}"/>
              </a:ext>
            </a:extLst>
          </p:cNvPr>
          <p:cNvSpPr txBox="1"/>
          <p:nvPr userDrawn="1"/>
        </p:nvSpPr>
        <p:spPr>
          <a:xfrm>
            <a:off x="423696" y="1853045"/>
            <a:ext cx="11344608" cy="369332"/>
          </a:xfrm>
          <a:prstGeom prst="rect">
            <a:avLst/>
          </a:prstGeom>
          <a:noFill/>
        </p:spPr>
        <p:txBody>
          <a:bodyPr wrap="square" rtlCol="0">
            <a:spAutoFit/>
          </a:bodyPr>
          <a:lstStyle/>
          <a:p>
            <a:pPr algn="ct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Vielen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Dank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für</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Ihre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Aufmerksamkeit</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(Deutsch)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1" name="テキスト ボックス 10">
            <a:extLst>
              <a:ext uri="{FF2B5EF4-FFF2-40B4-BE49-F238E27FC236}">
                <a16:creationId xmlns:a16="http://schemas.microsoft.com/office/drawing/2014/main" id="{A88B1BB5-7A1C-EC41-AAC0-E5C366C157F3}"/>
              </a:ext>
            </a:extLst>
          </p:cNvPr>
          <p:cNvSpPr txBox="1"/>
          <p:nvPr userDrawn="1"/>
        </p:nvSpPr>
        <p:spPr>
          <a:xfrm>
            <a:off x="423696" y="2206815"/>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Merci beaucoup pour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votre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attention !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Français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2" name="テキスト ボックス 11">
            <a:extLst>
              <a:ext uri="{FF2B5EF4-FFF2-40B4-BE49-F238E27FC236}">
                <a16:creationId xmlns:a16="http://schemas.microsoft.com/office/drawing/2014/main" id="{857FC506-49FF-1741-A424-383C5614AE6B}"/>
              </a:ext>
            </a:extLst>
          </p:cNvPr>
          <p:cNvSpPr txBox="1"/>
          <p:nvPr userDrawn="1"/>
        </p:nvSpPr>
        <p:spPr>
          <a:xfrm>
            <a:off x="423696" y="4607153"/>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Muchas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gracias por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su</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atención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Español</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3" name="テキスト ボックス 12">
            <a:extLst>
              <a:ext uri="{FF2B5EF4-FFF2-40B4-BE49-F238E27FC236}">
                <a16:creationId xmlns:a16="http://schemas.microsoft.com/office/drawing/2014/main" id="{37CAE708-23F2-8C47-995A-D6CA7A6D612A}"/>
              </a:ext>
            </a:extLst>
          </p:cNvPr>
          <p:cNvSpPr txBox="1"/>
          <p:nvPr userDrawn="1"/>
        </p:nvSpPr>
        <p:spPr>
          <a:xfrm>
            <a:off x="356056" y="6202349"/>
            <a:ext cx="11344608" cy="369332"/>
          </a:xfrm>
          <a:prstGeom prst="rect">
            <a:avLst/>
          </a:prstGeom>
          <a:noFill/>
        </p:spPr>
        <p:txBody>
          <a:bodyPr wrap="square" rtlCol="0">
            <a:spAutoFit/>
          </a:bodyPr>
          <a:lstStyle/>
          <a:p>
            <a:pPr algn="ct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非常感谢您的关注</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中文和简体</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4" name="テキスト ボックス 13">
            <a:extLst>
              <a:ext uri="{FF2B5EF4-FFF2-40B4-BE49-F238E27FC236}">
                <a16:creationId xmlns:a16="http://schemas.microsoft.com/office/drawing/2014/main" id="{E87F0464-CE50-DF46-8EC1-2BE90B3D7028}"/>
              </a:ext>
            </a:extLst>
          </p:cNvPr>
          <p:cNvSpPr txBox="1"/>
          <p:nvPr userDrawn="1"/>
        </p:nvSpPr>
        <p:spPr>
          <a:xfrm>
            <a:off x="421720" y="5781443"/>
            <a:ext cx="11344608" cy="369332"/>
          </a:xfrm>
          <a:prstGeom prst="rect">
            <a:avLst/>
          </a:prstGeom>
          <a:noFill/>
        </p:spPr>
        <p:txBody>
          <a:bodyPr wrap="square" rtlCol="0">
            <a:spAutoFit/>
          </a:bodyPr>
          <a:lstStyle/>
          <a:p>
            <a:pPr algn="ct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경청 해 주셔서 감사합니다</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한국어</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5" name="テキスト ボックス 14">
            <a:extLst>
              <a:ext uri="{FF2B5EF4-FFF2-40B4-BE49-F238E27FC236}">
                <a16:creationId xmlns:a16="http://schemas.microsoft.com/office/drawing/2014/main" id="{73C64D7A-43EC-8248-94E8-1B543054EE11}"/>
              </a:ext>
            </a:extLst>
          </p:cNvPr>
          <p:cNvSpPr txBox="1"/>
          <p:nvPr userDrawn="1"/>
        </p:nvSpPr>
        <p:spPr>
          <a:xfrm>
            <a:off x="450094" y="4990426"/>
            <a:ext cx="11344608" cy="369332"/>
          </a:xfrm>
          <a:prstGeom prst="rect">
            <a:avLst/>
          </a:prstGeom>
          <a:noFill/>
        </p:spPr>
        <p:txBody>
          <a:bodyPr wrap="square" rtlCol="0">
            <a:spAutoFit/>
          </a:bodyPr>
          <a:lstStyle/>
          <a:p>
            <a:pPr algn="ctr"/>
            <a:r>
              <a:rPr kumimoji="1" lang="az-Cyrl-AZ"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спасибо за Ваше внимание! (Русский)</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6" name="テキスト ボックス 15">
            <a:extLst>
              <a:ext uri="{FF2B5EF4-FFF2-40B4-BE49-F238E27FC236}">
                <a16:creationId xmlns:a16="http://schemas.microsoft.com/office/drawing/2014/main" id="{663086CF-4E84-104D-AC02-77F1E0803C06}"/>
              </a:ext>
            </a:extLst>
          </p:cNvPr>
          <p:cNvSpPr txBox="1"/>
          <p:nvPr userDrawn="1"/>
        </p:nvSpPr>
        <p:spPr>
          <a:xfrm>
            <a:off x="421720" y="1485307"/>
            <a:ext cx="11344608" cy="369332"/>
          </a:xfrm>
          <a:prstGeom prst="rect">
            <a:avLst/>
          </a:prstGeom>
          <a:noFill/>
        </p:spPr>
        <p:txBody>
          <a:bodyPr wrap="square" rtlCol="0">
            <a:spAutoFit/>
          </a:bodyPr>
          <a:lstStyle/>
          <a:p>
            <a:pPr algn="ctr"/>
            <a:r>
              <a:rPr kumimoji="1" lang="vi-VN"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Cám ơn vì sự quan tâm của bạn! (Tiếng Việt)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7" name="テキスト ボックス 16">
            <a:extLst>
              <a:ext uri="{FF2B5EF4-FFF2-40B4-BE49-F238E27FC236}">
                <a16:creationId xmlns:a16="http://schemas.microsoft.com/office/drawing/2014/main" id="{257EFDE2-5218-4D4F-9E75-429E1B18A6B4}"/>
              </a:ext>
            </a:extLst>
          </p:cNvPr>
          <p:cNvSpPr txBox="1"/>
          <p:nvPr userDrawn="1"/>
        </p:nvSpPr>
        <p:spPr>
          <a:xfrm>
            <a:off x="356056" y="5304638"/>
            <a:ext cx="11344608" cy="461665"/>
          </a:xfrm>
          <a:prstGeom prst="rect">
            <a:avLst/>
          </a:prstGeom>
          <a:noFill/>
        </p:spPr>
        <p:txBody>
          <a:bodyPr wrap="square" rtlCol="0">
            <a:spAutoFit/>
          </a:bodyPr>
          <a:lstStyle/>
          <a:p>
            <a:pPr algn="ctr"/>
            <a:r>
              <a:rPr kumimoji="1" lang="th-TH" altLang="ko-KR" sz="24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ขอขอบคุณสำหรับความสนใจของคุณ! (ไทย)</a:t>
            </a:r>
            <a:endParaRPr kumimoji="1" lang="ja-JP" altLang="en-US" sz="24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pic>
        <p:nvPicPr>
          <p:cNvPr id="3" name="図 2">
            <a:extLst>
              <a:ext uri="{FF2B5EF4-FFF2-40B4-BE49-F238E27FC236}">
                <a16:creationId xmlns:a16="http://schemas.microsoft.com/office/drawing/2014/main" id="{77763623-E694-0D45-B396-3083164135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24402" y="2885014"/>
            <a:ext cx="6743196" cy="1517226"/>
          </a:xfrm>
          <a:prstGeom prst="rect">
            <a:avLst/>
          </a:prstGeom>
        </p:spPr>
      </p:pic>
    </p:spTree>
    <p:extLst>
      <p:ext uri="{BB962C8B-B14F-4D97-AF65-F5344CB8AC3E}">
        <p14:creationId xmlns:p14="http://schemas.microsoft.com/office/powerpoint/2010/main" val="233356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Table of Contents">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5560DA7-39E1-4941-AFA0-A46832BDE3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92544" y="44624"/>
            <a:ext cx="1143043" cy="1105152"/>
          </a:xfrm>
          <a:prstGeom prst="rect">
            <a:avLst/>
          </a:prstGeom>
        </p:spPr>
      </p:pic>
      <p:sp>
        <p:nvSpPr>
          <p:cNvPr id="11" name="正方形/長方形 10">
            <a:extLst>
              <a:ext uri="{FF2B5EF4-FFF2-40B4-BE49-F238E27FC236}">
                <a16:creationId xmlns:a16="http://schemas.microsoft.com/office/drawing/2014/main" id="{EC980AAF-BA0B-0047-95EC-2E9BBD4BA860}"/>
              </a:ext>
            </a:extLst>
          </p:cNvPr>
          <p:cNvSpPr/>
          <p:nvPr userDrawn="1"/>
        </p:nvSpPr>
        <p:spPr>
          <a:xfrm>
            <a:off x="0" y="0"/>
            <a:ext cx="2831637" cy="688538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10" name="図 9">
            <a:extLst>
              <a:ext uri="{FF2B5EF4-FFF2-40B4-BE49-F238E27FC236}">
                <a16:creationId xmlns:a16="http://schemas.microsoft.com/office/drawing/2014/main" id="{049F945A-B7CD-3B42-975F-42887B271FF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31637" y="4418540"/>
            <a:ext cx="9360363" cy="2466845"/>
          </a:xfrm>
          <a:prstGeom prst="rect">
            <a:avLst/>
          </a:prstGeom>
        </p:spPr>
      </p:pic>
      <p:sp>
        <p:nvSpPr>
          <p:cNvPr id="2" name="タイトル 1"/>
          <p:cNvSpPr>
            <a:spLocks noGrp="1"/>
          </p:cNvSpPr>
          <p:nvPr>
            <p:ph type="ctrTitle" hasCustomPrompt="1"/>
          </p:nvPr>
        </p:nvSpPr>
        <p:spPr>
          <a:xfrm>
            <a:off x="3094517" y="404665"/>
            <a:ext cx="8042043" cy="601663"/>
          </a:xfrm>
        </p:spPr>
        <p:txBody>
          <a:bodyPr>
            <a:normAutofit/>
          </a:bodyPr>
          <a:lstStyle>
            <a:lvl1pPr>
              <a:defRPr sz="3200" b="1">
                <a:latin typeface="Meiryo UI" panose="020B0604030504040204" pitchFamily="34" charset="-128"/>
                <a:ea typeface="Meiryo UI" panose="020B0604030504040204" pitchFamily="34" charset="-128"/>
              </a:defRPr>
            </a:lvl1pPr>
          </a:lstStyle>
          <a:p>
            <a:r>
              <a:rPr kumimoji="1" lang="ja-JP" altLang="en-US"/>
              <a:t>もくじの書式設定</a:t>
            </a:r>
          </a:p>
        </p:txBody>
      </p:sp>
      <p:sp>
        <p:nvSpPr>
          <p:cNvPr id="17" name="直角三角形 16">
            <a:extLst>
              <a:ext uri="{FF2B5EF4-FFF2-40B4-BE49-F238E27FC236}">
                <a16:creationId xmlns:a16="http://schemas.microsoft.com/office/drawing/2014/main" id="{2EB29E6A-CBD9-C943-A1FF-91EC06395478}"/>
              </a:ext>
            </a:extLst>
          </p:cNvPr>
          <p:cNvSpPr/>
          <p:nvPr userDrawn="1"/>
        </p:nvSpPr>
        <p:spPr>
          <a:xfrm flipV="1">
            <a:off x="2953218" y="1052736"/>
            <a:ext cx="8423369"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5" name="コンテンツ プレースホルダー 4">
            <a:extLst>
              <a:ext uri="{FF2B5EF4-FFF2-40B4-BE49-F238E27FC236}">
                <a16:creationId xmlns:a16="http://schemas.microsoft.com/office/drawing/2014/main" id="{1F5F2551-1B75-8446-BD10-BC442C4FCA80}"/>
              </a:ext>
            </a:extLst>
          </p:cNvPr>
          <p:cNvSpPr>
            <a:spLocks noGrp="1"/>
          </p:cNvSpPr>
          <p:nvPr>
            <p:ph sz="quarter" idx="10"/>
          </p:nvPr>
        </p:nvSpPr>
        <p:spPr>
          <a:xfrm>
            <a:off x="3094567" y="1268761"/>
            <a:ext cx="8282020" cy="4824065"/>
          </a:xfrm>
        </p:spPr>
        <p:txBody>
          <a:bodyPr/>
          <a:lstStyle>
            <a:lvl1pPr marL="342900" indent="-342900">
              <a:buFont typeface="Wingdings" pitchFamily="2" charset="2"/>
              <a:buChar char="p"/>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buFont typeface="Wingdings" pitchFamily="2" charset="2"/>
              <a:buChar char="l"/>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buFont typeface="Wingdings" pitchFamily="2" charset="2"/>
              <a:buChar char="Ø"/>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stStyle>
          <a:p>
            <a:pPr marL="342900" lvl="0" indent="-342900" algn="l" defTabSz="914400" rtl="0" eaLnBrk="1" latinLnBrk="0" hangingPunct="1">
              <a:spcBef>
                <a:spcPct val="20000"/>
              </a:spcBef>
              <a:buFont typeface="Wingdings" panose="05000000000000000000"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7" name="テキスト プレースホルダー 6">
            <a:extLst>
              <a:ext uri="{FF2B5EF4-FFF2-40B4-BE49-F238E27FC236}">
                <a16:creationId xmlns:a16="http://schemas.microsoft.com/office/drawing/2014/main" id="{57501F5C-E2B4-8949-A74F-01FD124BA4EA}"/>
              </a:ext>
            </a:extLst>
          </p:cNvPr>
          <p:cNvSpPr>
            <a:spLocks noGrp="1"/>
          </p:cNvSpPr>
          <p:nvPr>
            <p:ph type="body" sz="quarter" idx="11" hasCustomPrompt="1"/>
          </p:nvPr>
        </p:nvSpPr>
        <p:spPr>
          <a:xfrm rot="5400000">
            <a:off x="-2314036" y="3091558"/>
            <a:ext cx="5832600" cy="725828"/>
          </a:xfrm>
          <a:gradFill flip="none" rotWithShape="1">
            <a:gsLst>
              <a:gs pos="0">
                <a:srgbClr val="1F497D"/>
              </a:gs>
              <a:gs pos="50000">
                <a:srgbClr val="48B2EE"/>
              </a:gs>
              <a:gs pos="100000">
                <a:srgbClr val="9CD3E7"/>
              </a:gs>
            </a:gsLst>
            <a:lin ang="2700000" scaled="1"/>
            <a:tileRect/>
          </a:gradFill>
        </p:spPr>
        <p:txBody>
          <a:bodyPr anchor="ctr"/>
          <a:lstStyle>
            <a:lvl1pPr marL="0" indent="0">
              <a:buNone/>
              <a:defRPr i="1">
                <a:solidFill>
                  <a:schemeClr val="bg1"/>
                </a:solidFill>
                <a:effectLst>
                  <a:outerShdw blurRad="38100" dist="38100" dir="2700000" algn="tl">
                    <a:srgbClr val="000000">
                      <a:alpha val="43137"/>
                    </a:srgbClr>
                  </a:outerShdw>
                </a:effectLst>
              </a:defRPr>
            </a:lvl1pPr>
          </a:lstStyle>
          <a:p>
            <a:pPr lvl="0"/>
            <a:r>
              <a:rPr kumimoji="1" lang="ja-JP" altLang="en-US"/>
              <a:t>セッションタイトル</a:t>
            </a:r>
          </a:p>
        </p:txBody>
      </p:sp>
      <p:sp>
        <p:nvSpPr>
          <p:cNvPr id="8" name="テキスト ボックス 7">
            <a:extLst>
              <a:ext uri="{FF2B5EF4-FFF2-40B4-BE49-F238E27FC236}">
                <a16:creationId xmlns:a16="http://schemas.microsoft.com/office/drawing/2014/main" id="{E07C3863-9662-3143-B859-9646535D9E88}"/>
              </a:ext>
            </a:extLst>
          </p:cNvPr>
          <p:cNvSpPr txBox="1"/>
          <p:nvPr userDrawn="1"/>
        </p:nvSpPr>
        <p:spPr>
          <a:xfrm>
            <a:off x="143339" y="6453336"/>
            <a:ext cx="2496277" cy="369332"/>
          </a:xfrm>
          <a:prstGeom prst="rect">
            <a:avLst/>
          </a:prstGeom>
          <a:noFill/>
        </p:spPr>
        <p:txBody>
          <a:bodyPr wrap="square" rtlCol="0">
            <a:spAutoFit/>
          </a:bodyPr>
          <a:lstStyle/>
          <a:p>
            <a:fld id="{EC83D161-29E5-1F44-8B9F-3376A92F5D21}" type="datetime5">
              <a:rPr kumimoji="1" lang="ja-JP" altLang="en-US" sz="1800" b="0" smtClean="0">
                <a:solidFill>
                  <a:schemeClr val="bg1"/>
                </a:solidFill>
              </a:rPr>
              <a:t>2021/06/30</a:t>
            </a:fld>
            <a:endParaRPr kumimoji="1" lang="ja-JP" altLang="en-US" sz="1800" b="0">
              <a:solidFill>
                <a:schemeClr val="bg1"/>
              </a:solidFill>
            </a:endParaRPr>
          </a:p>
        </p:txBody>
      </p:sp>
    </p:spTree>
    <p:extLst>
      <p:ext uri="{BB962C8B-B14F-4D97-AF65-F5344CB8AC3E}">
        <p14:creationId xmlns:p14="http://schemas.microsoft.com/office/powerpoint/2010/main" val="32795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53941F-5CE6-B042-8BBF-DFF51D6076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281288"/>
            <a:ext cx="11137237" cy="5075062"/>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2" name="タイトル 1"/>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6" name="フッター プレースホルダー 5">
            <a:extLst>
              <a:ext uri="{FF2B5EF4-FFF2-40B4-BE49-F238E27FC236}">
                <a16:creationId xmlns:a16="http://schemas.microsoft.com/office/drawing/2014/main" id="{361CC56B-12AF-2E4A-BD88-20CCAA737596}"/>
              </a:ext>
            </a:extLst>
          </p:cNvPr>
          <p:cNvSpPr>
            <a:spLocks noGrp="1"/>
          </p:cNvSpPr>
          <p:nvPr>
            <p:ph type="ftr" sz="quarter" idx="11"/>
          </p:nvPr>
        </p:nvSpPr>
        <p:spPr>
          <a:xfrm>
            <a:off x="527381" y="6356351"/>
            <a:ext cx="7499019" cy="365125"/>
          </a:xfrm>
          <a:prstGeom prst="rect">
            <a:avLst/>
          </a:prstGeom>
        </p:spPr>
        <p:txBody>
          <a:bodyPr/>
          <a:lstStyle>
            <a:lvl1pPr algn="l">
              <a:defRPr>
                <a:latin typeface="Meiryo UI" panose="020B0604030504040204" pitchFamily="34" charset="-128"/>
                <a:ea typeface="Meiryo UI" panose="020B0604030504040204" pitchFamily="34" charset="-128"/>
              </a:defRPr>
            </a:lvl1pPr>
          </a:lstStyle>
          <a:p>
            <a:endParaRPr lang="ja-JP" altLang="en-US"/>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9" name="テキスト プレースホルダー 6">
            <a:extLst>
              <a:ext uri="{FF2B5EF4-FFF2-40B4-BE49-F238E27FC236}">
                <a16:creationId xmlns:a16="http://schemas.microsoft.com/office/drawing/2014/main" id="{11D09EDE-0C6D-A94D-A684-FF2467292FB8}"/>
              </a:ext>
            </a:extLst>
          </p:cNvPr>
          <p:cNvSpPr>
            <a:spLocks noGrp="1"/>
          </p:cNvSpPr>
          <p:nvPr>
            <p:ph type="body" sz="quarter" idx="14" hasCustomPrompt="1"/>
          </p:nvPr>
        </p:nvSpPr>
        <p:spPr>
          <a:xfrm>
            <a:off x="1343472"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1396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7A1FB71-EF33-F14E-BE4A-4AA598885BC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844824"/>
            <a:ext cx="11137237" cy="4511526"/>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フッター プレースホルダー 5">
            <a:extLst>
              <a:ext uri="{FF2B5EF4-FFF2-40B4-BE49-F238E27FC236}">
                <a16:creationId xmlns:a16="http://schemas.microsoft.com/office/drawing/2014/main" id="{361CC56B-12AF-2E4A-BD88-20CCAA737596}"/>
              </a:ext>
            </a:extLst>
          </p:cNvPr>
          <p:cNvSpPr>
            <a:spLocks noGrp="1"/>
          </p:cNvSpPr>
          <p:nvPr>
            <p:ph type="ftr" sz="quarter" idx="11"/>
          </p:nvPr>
        </p:nvSpPr>
        <p:spPr>
          <a:xfrm>
            <a:off x="527381" y="6356351"/>
            <a:ext cx="7499019" cy="365125"/>
          </a:xfrm>
          <a:prstGeom prst="rect">
            <a:avLst/>
          </a:prstGeom>
        </p:spPr>
        <p:txBody>
          <a:bodyPr/>
          <a:lstStyle>
            <a:lvl1pPr algn="l">
              <a:defRPr>
                <a:latin typeface="Meiryo UI" panose="020B0604030504040204" pitchFamily="34" charset="-128"/>
                <a:ea typeface="Meiryo UI" panose="020B0604030504040204" pitchFamily="34" charset="-128"/>
              </a:defRPr>
            </a:lvl1pPr>
          </a:lstStyle>
          <a:p>
            <a:endParaRPr lang="ja-JP" altLang="en-US"/>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414BBFD0-6854-3848-B310-AB4214F28BDF}"/>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3" name="タイトル 1">
            <a:extLst>
              <a:ext uri="{FF2B5EF4-FFF2-40B4-BE49-F238E27FC236}">
                <a16:creationId xmlns:a16="http://schemas.microsoft.com/office/drawing/2014/main" id="{5B9390F3-AF77-8F4E-94BF-E808CBABBD58}"/>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4" name="直角三角形 13">
            <a:extLst>
              <a:ext uri="{FF2B5EF4-FFF2-40B4-BE49-F238E27FC236}">
                <a16:creationId xmlns:a16="http://schemas.microsoft.com/office/drawing/2014/main" id="{5202B74E-5E7C-DB41-BAF2-974D11A33112}"/>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322420CA-4B39-D942-84B6-EACB13E7C402}"/>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28768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B84DA6B-6132-A746-90EA-47B5F39E0546}"/>
              </a:ext>
            </a:extLst>
          </p:cNvPr>
          <p:cNvSpPr/>
          <p:nvPr userDrawn="1"/>
        </p:nvSpPr>
        <p:spPr>
          <a:xfrm>
            <a:off x="0" y="3212976"/>
            <a:ext cx="12192000" cy="364502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7" name="図 6">
            <a:extLst>
              <a:ext uri="{FF2B5EF4-FFF2-40B4-BE49-F238E27FC236}">
                <a16:creationId xmlns:a16="http://schemas.microsoft.com/office/drawing/2014/main" id="{7AEA9728-975C-9C42-8E3A-C492E31A9DB0}"/>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0"/>
            <a:ext cx="12192000" cy="3274680"/>
          </a:xfrm>
          <a:prstGeom prst="rect">
            <a:avLst/>
          </a:prstGeom>
        </p:spPr>
      </p:pic>
      <p:sp>
        <p:nvSpPr>
          <p:cNvPr id="2" name="タイトル 1"/>
          <p:cNvSpPr>
            <a:spLocks noGrp="1"/>
          </p:cNvSpPr>
          <p:nvPr>
            <p:ph type="title"/>
          </p:nvPr>
        </p:nvSpPr>
        <p:spPr>
          <a:xfrm>
            <a:off x="963084" y="4659214"/>
            <a:ext cx="10363200" cy="1362075"/>
          </a:xfrm>
        </p:spPr>
        <p:txBody>
          <a:bodyPr anchor="t"/>
          <a:lstStyle>
            <a:lvl1pPr algn="l">
              <a:defRPr sz="4000" b="1" cap="all">
                <a:solidFill>
                  <a:schemeClr val="bg1"/>
                </a:solidFill>
                <a:effectLst>
                  <a:glow rad="228600">
                    <a:schemeClr val="accent1">
                      <a:satMod val="175000"/>
                      <a:alpha val="40000"/>
                    </a:schemeClr>
                  </a:glow>
                </a:effectLst>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3159027"/>
            <a:ext cx="10363200" cy="1500187"/>
          </a:xfrm>
        </p:spPr>
        <p:txBody>
          <a:bodyPr anchor="b"/>
          <a:lstStyle>
            <a:lvl1pPr marL="0" indent="0">
              <a:buNone/>
              <a:defRPr sz="2000">
                <a:solidFill>
                  <a:srgbClr val="0000FF"/>
                </a:solidFill>
                <a:effectLst>
                  <a:glow rad="63500">
                    <a:schemeClr val="bg1">
                      <a:alpha val="76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16271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600201"/>
            <a:ext cx="5384800" cy="4525963"/>
          </a:xfrm>
        </p:spPr>
        <p:txBody>
          <a:bodyPr>
            <a:normAutofit/>
          </a:bodyPr>
          <a:lstStyle>
            <a:lvl1pPr marL="342900" indent="-342900" algn="l" defTabSz="914400" rtl="0" eaLnBrk="1" latinLnBrk="0" hangingPunct="1">
              <a:spcBef>
                <a:spcPct val="20000"/>
              </a:spcBef>
              <a:buFont typeface="Wingdings" pitchFamily="2" charset="2"/>
              <a:buChar char="p"/>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lgn="l" defTabSz="914400" rtl="0" eaLnBrk="1" latinLnBrk="0" hangingPunct="1">
              <a:spcBef>
                <a:spcPct val="20000"/>
              </a:spcBef>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spcBef>
                <a:spcPct val="20000"/>
              </a:spcBef>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spcBef>
                <a:spcPct val="20000"/>
              </a:spcBef>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spcBef>
                <a:spcPct val="20000"/>
              </a:spcBef>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lvl="0"/>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2171700" indent="-3429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16002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3494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0" name="テキスト プレースホルダー 4">
            <a:extLst>
              <a:ext uri="{FF2B5EF4-FFF2-40B4-BE49-F238E27FC236}">
                <a16:creationId xmlns:a16="http://schemas.microsoft.com/office/drawing/2014/main" id="{3F94BC75-6F5F-9C46-837E-D055ED03FE75}"/>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70361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196752"/>
            <a:ext cx="5386917"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4" name="コンテンツ プレースホルダー 3"/>
          <p:cNvSpPr>
            <a:spLocks noGrp="1"/>
          </p:cNvSpPr>
          <p:nvPr>
            <p:ph sz="half" idx="2"/>
          </p:nvPr>
        </p:nvSpPr>
        <p:spPr>
          <a:xfrm>
            <a:off x="609600" y="1875655"/>
            <a:ext cx="5386917" cy="4281339"/>
          </a:xfrm>
        </p:spPr>
        <p:txBody>
          <a:bodyPr/>
          <a:lstStyle>
            <a:lvl1pPr marL="342900" indent="-342900">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5" name="テキスト プレースホルダー 4"/>
          <p:cNvSpPr>
            <a:spLocks noGrp="1"/>
          </p:cNvSpPr>
          <p:nvPr>
            <p:ph type="body" sz="quarter" idx="3"/>
          </p:nvPr>
        </p:nvSpPr>
        <p:spPr>
          <a:xfrm>
            <a:off x="6193368" y="1196752"/>
            <a:ext cx="5389033"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6" name="コンテンツ プレースホルダー 5"/>
          <p:cNvSpPr>
            <a:spLocks noGrp="1"/>
          </p:cNvSpPr>
          <p:nvPr>
            <p:ph sz="quarter" idx="4"/>
          </p:nvPr>
        </p:nvSpPr>
        <p:spPr>
          <a:xfrm>
            <a:off x="6193368" y="1875655"/>
            <a:ext cx="5389033" cy="4281339"/>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8" name="フッター プレースホルダー 7"/>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sp>
        <p:nvSpPr>
          <p:cNvPr id="13" name="スライド番号プレースホルダー 10">
            <a:extLst>
              <a:ext uri="{FF2B5EF4-FFF2-40B4-BE49-F238E27FC236}">
                <a16:creationId xmlns:a16="http://schemas.microsoft.com/office/drawing/2014/main" id="{F9CA7BAF-A82D-4A4E-A88F-E6169ED3899E}"/>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413FFABE-964A-4443-B500-52F144EEF1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DFDF8B7B-88D0-1942-8715-C30071174B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BF4DCFA1-421E-5148-A5FE-C650E1D7054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050B0F35-5D3F-4941-993E-99CC0F2F9DDE}"/>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367196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9" name="スライド番号プレースホルダー 10">
            <a:extLst>
              <a:ext uri="{FF2B5EF4-FFF2-40B4-BE49-F238E27FC236}">
                <a16:creationId xmlns:a16="http://schemas.microsoft.com/office/drawing/2014/main" id="{1016E83A-F1B9-C64D-9429-A3CF02464525}"/>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dirty="0"/>
          </a:p>
        </p:txBody>
      </p:sp>
      <p:sp>
        <p:nvSpPr>
          <p:cNvPr id="10" name="フッター プレースホルダー 7">
            <a:extLst>
              <a:ext uri="{FF2B5EF4-FFF2-40B4-BE49-F238E27FC236}">
                <a16:creationId xmlns:a16="http://schemas.microsoft.com/office/drawing/2014/main" id="{9E11DDAC-AD20-D64A-B7A2-F57944BF4C69}"/>
              </a:ext>
            </a:extLst>
          </p:cNvPr>
          <p:cNvSpPr>
            <a:spLocks noGrp="1"/>
          </p:cNvSpPr>
          <p:nvPr>
            <p:ph type="ftr" sz="quarter" idx="11"/>
          </p:nvPr>
        </p:nvSpPr>
        <p:spPr>
          <a:xfrm>
            <a:off x="609600" y="6356351"/>
            <a:ext cx="10972800" cy="365125"/>
          </a:xfrm>
          <a:prstGeom prst="rect">
            <a:avLst/>
          </a:prstGeom>
        </p:spPr>
        <p:txBody>
          <a:bodyPr/>
          <a:lstStyle>
            <a:lvl1pPr algn="l">
              <a:defRPr/>
            </a:lvl1pPr>
          </a:lstStyle>
          <a:p>
            <a:endParaRPr lang="ja-JP" altLang="en-US"/>
          </a:p>
        </p:txBody>
      </p:sp>
      <p:pic>
        <p:nvPicPr>
          <p:cNvPr id="11" name="図 10">
            <a:extLst>
              <a:ext uri="{FF2B5EF4-FFF2-40B4-BE49-F238E27FC236}">
                <a16:creationId xmlns:a16="http://schemas.microsoft.com/office/drawing/2014/main" id="{B545270A-BF76-4940-94D2-F9C1E7AB126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454" y="44624"/>
            <a:ext cx="1292018" cy="1249189"/>
          </a:xfrm>
          <a:prstGeom prst="rect">
            <a:avLst/>
          </a:prstGeom>
        </p:spPr>
      </p:pic>
      <p:sp>
        <p:nvSpPr>
          <p:cNvPr id="12" name="タイトル 1">
            <a:extLst>
              <a:ext uri="{FF2B5EF4-FFF2-40B4-BE49-F238E27FC236}">
                <a16:creationId xmlns:a16="http://schemas.microsoft.com/office/drawing/2014/main" id="{CBCDFA74-1941-174B-B298-B0201B01E0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3" name="直角三角形 12">
            <a:extLst>
              <a:ext uri="{FF2B5EF4-FFF2-40B4-BE49-F238E27FC236}">
                <a16:creationId xmlns:a16="http://schemas.microsoft.com/office/drawing/2014/main" id="{7CF7447F-9D96-CC4C-9258-644613340F25}"/>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950DFCF1-7446-0748-85B9-66C1841F6235}"/>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01014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a:extLst>
              <a:ext uri="{FF2B5EF4-FFF2-40B4-BE49-F238E27FC236}">
                <a16:creationId xmlns:a16="http://schemas.microsoft.com/office/drawing/2014/main" id="{522F6780-97DA-1A40-8B65-740E330BFCC8}"/>
              </a:ext>
            </a:extLst>
          </p:cNvPr>
          <p:cNvSpPr/>
          <p:nvPr userDrawn="1"/>
        </p:nvSpPr>
        <p:spPr>
          <a:xfrm>
            <a:off x="0" y="6562905"/>
            <a:ext cx="12192000" cy="295095"/>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5" name="図 4">
            <a:extLst>
              <a:ext uri="{FF2B5EF4-FFF2-40B4-BE49-F238E27FC236}">
                <a16:creationId xmlns:a16="http://schemas.microsoft.com/office/drawing/2014/main" id="{7889975E-0239-C24E-A90C-DD0F29182E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04512" y="6570230"/>
            <a:ext cx="1487488" cy="287770"/>
          </a:xfrm>
          <a:prstGeom prst="rect">
            <a:avLst/>
          </a:prstGeom>
          <a:solidFill>
            <a:srgbClr val="00AADC"/>
          </a:solidFill>
        </p:spPr>
      </p:pic>
    </p:spTree>
    <p:extLst>
      <p:ext uri="{BB962C8B-B14F-4D97-AF65-F5344CB8AC3E}">
        <p14:creationId xmlns:p14="http://schemas.microsoft.com/office/powerpoint/2010/main" val="34318593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4" r:id="rId7"/>
    <p:sldLayoutId id="2147483653" r:id="rId8"/>
    <p:sldLayoutId id="2147483654" r:id="rId9"/>
    <p:sldLayoutId id="2147483655" r:id="rId10"/>
    <p:sldLayoutId id="2147483662"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nic.or.jp/activities/economic_social_development/sustainable_development/2030agend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youtu.be/48aANrDoNm0" TargetMode="External"/><Relationship Id="rId3" Type="http://schemas.openxmlformats.org/officeDocument/2006/relationships/hyperlink" Target="https://youtu.be/PDr0fPCFwbw" TargetMode="External"/><Relationship Id="rId7" Type="http://schemas.openxmlformats.org/officeDocument/2006/relationships/hyperlink" Target="https://anchor.fm/tbsradio-ss954/episodes/SDGs-emvc17/a-a3uqlv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youtu.be/mc-iIZp5SI8" TargetMode="External"/><Relationship Id="rId5" Type="http://schemas.openxmlformats.org/officeDocument/2006/relationships/hyperlink" Target="https://youtu.be/o08ykAqLOxk" TargetMode="External"/><Relationship Id="rId4" Type="http://schemas.openxmlformats.org/officeDocument/2006/relationships/hyperlink" Target="https://youtu.be/lnbFQ9zVwG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sstory.jp/sdgs/goals/" TargetMode="External"/><Relationship Id="rId4" Type="http://schemas.openxmlformats.org/officeDocument/2006/relationships/hyperlink" Target="https://sdgs-support.or.jp/journal/category/17go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53178CBB-83AE-7346-A485-C69B4703092E}"/>
              </a:ext>
            </a:extLst>
          </p:cNvPr>
          <p:cNvSpPr>
            <a:spLocks noGrp="1"/>
          </p:cNvSpPr>
          <p:nvPr>
            <p:ph type="subTitle" idx="1"/>
          </p:nvPr>
        </p:nvSpPr>
        <p:spPr>
          <a:xfrm>
            <a:off x="1055440" y="3284985"/>
            <a:ext cx="10081120" cy="1152127"/>
          </a:xfrm>
        </p:spPr>
        <p:txBody>
          <a:bodyPr>
            <a:normAutofit lnSpcReduction="10000"/>
          </a:bodyPr>
          <a:lstStyle/>
          <a:p>
            <a:r>
              <a:rPr lang="ja-JP" altLang="en-US">
                <a:latin typeface="Meiryo UI" panose="020B0604030504040204" pitchFamily="34" charset="-128"/>
                <a:ea typeface="Meiryo UI" panose="020B0604030504040204" pitchFamily="34" charset="-128"/>
              </a:rPr>
              <a:t>データサイエンスの社会課題（</a:t>
            </a:r>
            <a:r>
              <a:rPr lang="en-US" altLang="ja-JP" dirty="0">
                <a:latin typeface="Meiryo UI" panose="020B0604030504040204" pitchFamily="34" charset="-128"/>
                <a:ea typeface="Meiryo UI" panose="020B0604030504040204" pitchFamily="34" charset="-128"/>
              </a:rPr>
              <a:t>SDGs</a:t>
            </a:r>
            <a:r>
              <a:rPr lang="ja-JP" altLang="en-US">
                <a:latin typeface="Meiryo UI" panose="020B0604030504040204" pitchFamily="34" charset="-128"/>
                <a:ea typeface="Meiryo UI" panose="020B0604030504040204" pitchFamily="34" charset="-128"/>
              </a:rPr>
              <a:t>）への適用事例探索</a:t>
            </a:r>
            <a:endParaRPr lang="en-US" altLang="ja-JP" dirty="0">
              <a:latin typeface="Meiryo UI" panose="020B0604030504040204" pitchFamily="34" charset="-128"/>
              <a:ea typeface="Meiryo UI" panose="020B0604030504040204" pitchFamily="34" charset="-128"/>
            </a:endParaRPr>
          </a:p>
          <a:p>
            <a:r>
              <a:rPr lang="en-US" altLang="ja-JP" dirty="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事前課題</a:t>
            </a:r>
            <a:r>
              <a:rPr lang="en-US" altLang="ja-JP" dirty="0">
                <a:latin typeface="Meiryo UI" panose="020B0604030504040204" pitchFamily="34" charset="-128"/>
                <a:ea typeface="Meiryo UI" panose="020B0604030504040204" pitchFamily="34" charset="-128"/>
              </a:rPr>
              <a:t>】</a:t>
            </a:r>
            <a:endParaRPr lang="ja-JP" altLang="en-US">
              <a:latin typeface="Meiryo UI" panose="020B0604030504040204" pitchFamily="34" charset="-128"/>
              <a:ea typeface="Meiryo UI" panose="020B0604030504040204" pitchFamily="34" charset="-128"/>
            </a:endParaRPr>
          </a:p>
        </p:txBody>
      </p:sp>
      <p:sp>
        <p:nvSpPr>
          <p:cNvPr id="5" name="タイトル 4">
            <a:extLst>
              <a:ext uri="{FF2B5EF4-FFF2-40B4-BE49-F238E27FC236}">
                <a16:creationId xmlns:a16="http://schemas.microsoft.com/office/drawing/2014/main" id="{14517067-D599-4844-BC97-DD29DA77C397}"/>
              </a:ext>
            </a:extLst>
          </p:cNvPr>
          <p:cNvSpPr>
            <a:spLocks noGrp="1"/>
          </p:cNvSpPr>
          <p:nvPr>
            <p:ph type="ctrTitle"/>
          </p:nvPr>
        </p:nvSpPr>
        <p:spPr/>
        <p:txBody>
          <a:bodyPr/>
          <a:lstStyle/>
          <a:p>
            <a:r>
              <a:rPr lang="ja-JP" altLang="en-US"/>
              <a:t>データサイエンス・リテラシー（１）</a:t>
            </a:r>
            <a:endParaRPr kumimoji="1" lang="ja-JP" altLang="en-US"/>
          </a:p>
        </p:txBody>
      </p:sp>
      <p:grpSp>
        <p:nvGrpSpPr>
          <p:cNvPr id="4" name="グループ化 3">
            <a:extLst>
              <a:ext uri="{FF2B5EF4-FFF2-40B4-BE49-F238E27FC236}">
                <a16:creationId xmlns:a16="http://schemas.microsoft.com/office/drawing/2014/main" id="{664B46E6-B619-4948-8B5E-10205270D70B}"/>
              </a:ext>
            </a:extLst>
          </p:cNvPr>
          <p:cNvGrpSpPr/>
          <p:nvPr/>
        </p:nvGrpSpPr>
        <p:grpSpPr>
          <a:xfrm>
            <a:off x="479376" y="3861048"/>
            <a:ext cx="3384376" cy="2225592"/>
            <a:chOff x="5884517" y="2375065"/>
            <a:chExt cx="6585888" cy="4302616"/>
          </a:xfrm>
        </p:grpSpPr>
        <p:pic>
          <p:nvPicPr>
            <p:cNvPr id="7" name="Picture 2" descr="C:\Users\imai\Desktop\SGDS 日本語.jpg">
              <a:extLst>
                <a:ext uri="{FF2B5EF4-FFF2-40B4-BE49-F238E27FC236}">
                  <a16:creationId xmlns:a16="http://schemas.microsoft.com/office/drawing/2014/main" id="{BB6C41B1-8F81-874C-811F-B5C502849AA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168008" y="2375065"/>
              <a:ext cx="6011283" cy="3862247"/>
            </a:xfrm>
            <a:prstGeom prst="rect">
              <a:avLst/>
            </a:prstGeom>
            <a:solidFill>
              <a:srgbClr val="FFFFFF"/>
            </a:solidFill>
          </p:spPr>
        </p:pic>
        <p:sp>
          <p:nvSpPr>
            <p:cNvPr id="8" name="正方形/長方形 7">
              <a:extLst>
                <a:ext uri="{FF2B5EF4-FFF2-40B4-BE49-F238E27FC236}">
                  <a16:creationId xmlns:a16="http://schemas.microsoft.com/office/drawing/2014/main" id="{44098880-AF48-B744-AFD6-1D4DB0C1B489}"/>
                </a:ext>
              </a:extLst>
            </p:cNvPr>
            <p:cNvSpPr/>
            <p:nvPr/>
          </p:nvSpPr>
          <p:spPr>
            <a:xfrm>
              <a:off x="5884517" y="6142174"/>
              <a:ext cx="6585888" cy="535507"/>
            </a:xfrm>
            <a:prstGeom prst="rect">
              <a:avLst/>
            </a:prstGeom>
          </p:spPr>
          <p:txBody>
            <a:bodyPr wrap="square">
              <a:spAutoFit/>
            </a:bodyPr>
            <a:lstStyle/>
            <a:p>
              <a:r>
                <a:rPr lang="en" altLang="ja-JP" sz="1200" dirty="0">
                  <a:solidFill>
                    <a:schemeClr val="tx1">
                      <a:lumMod val="50000"/>
                      <a:lumOff val="50000"/>
                    </a:schemeClr>
                  </a:solidFill>
                </a:rPr>
                <a:t>Copyright © </a:t>
              </a:r>
              <a:r>
                <a:rPr lang="en" altLang="ja-JP" sz="1200" dirty="0">
                  <a:solidFill>
                    <a:schemeClr val="tx1">
                      <a:lumMod val="50000"/>
                      <a:lumOff val="50000"/>
                    </a:schemeClr>
                  </a:solidFill>
                  <a:hlinkClick r:id="rId4"/>
                </a:rPr>
                <a:t>United Nations Information Centre. </a:t>
              </a:r>
              <a:endParaRPr lang="en-US" altLang="ja-JP" sz="1200" dirty="0">
                <a:solidFill>
                  <a:schemeClr val="tx1">
                    <a:lumMod val="50000"/>
                    <a:lumOff val="50000"/>
                  </a:schemeClr>
                </a:solidFill>
                <a:sym typeface="Calibri"/>
              </a:endParaRPr>
            </a:p>
          </p:txBody>
        </p:sp>
      </p:grpSp>
    </p:spTree>
    <p:extLst>
      <p:ext uri="{BB962C8B-B14F-4D97-AF65-F5344CB8AC3E}">
        <p14:creationId xmlns:p14="http://schemas.microsoft.com/office/powerpoint/2010/main" val="373050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9596A2E-CF93-0A43-9F32-5AC6D865443D}"/>
              </a:ext>
            </a:extLst>
          </p:cNvPr>
          <p:cNvSpPr>
            <a:spLocks noGrp="1"/>
          </p:cNvSpPr>
          <p:nvPr>
            <p:ph idx="1"/>
          </p:nvPr>
        </p:nvSpPr>
        <p:spPr/>
        <p:txBody>
          <a:bodyPr>
            <a:normAutofit fontScale="92500" lnSpcReduction="20000"/>
          </a:bodyPr>
          <a:lstStyle/>
          <a:p>
            <a:r>
              <a:rPr lang="ja-JP" altLang="en-US"/>
              <a:t>次ページ以降の動画や資料を閲覧・参考に、</a:t>
            </a:r>
            <a:r>
              <a:rPr lang="en-US" altLang="ja-JP" dirty="0"/>
              <a:t>SDGs</a:t>
            </a:r>
            <a:r>
              <a:rPr lang="ja-JP" altLang="en-US"/>
              <a:t>からゴールを</a:t>
            </a:r>
            <a:r>
              <a:rPr lang="ja-JP" altLang="en-US">
                <a:solidFill>
                  <a:srgbClr val="FF0000"/>
                </a:solidFill>
              </a:rPr>
              <a:t>２つ選定</a:t>
            </a:r>
            <a:r>
              <a:rPr lang="ja-JP" altLang="en-US"/>
              <a:t>し、以下についてまとめなさい．</a:t>
            </a:r>
          </a:p>
          <a:p>
            <a:pPr marL="457200" lvl="1" indent="0">
              <a:buNone/>
            </a:pPr>
            <a:r>
              <a:rPr lang="ja-JP" altLang="en-US">
                <a:solidFill>
                  <a:schemeClr val="tx2"/>
                </a:solidFill>
              </a:rPr>
              <a:t>１．</a:t>
            </a:r>
            <a:r>
              <a:rPr lang="en-US" altLang="ja-JP" dirty="0">
                <a:solidFill>
                  <a:schemeClr val="tx2"/>
                </a:solidFill>
              </a:rPr>
              <a:t>17</a:t>
            </a:r>
            <a:r>
              <a:rPr lang="ja-JP" altLang="en-US">
                <a:solidFill>
                  <a:schemeClr val="tx2"/>
                </a:solidFill>
              </a:rPr>
              <a:t>のゴールのなかで、興味を持ったゴールを選択</a:t>
            </a:r>
          </a:p>
          <a:p>
            <a:pPr marL="457200" lvl="1" indent="0">
              <a:buNone/>
            </a:pPr>
            <a:r>
              <a:rPr lang="ja-JP" altLang="en-US">
                <a:solidFill>
                  <a:schemeClr val="tx2"/>
                </a:solidFill>
              </a:rPr>
              <a:t>２．興味を持った理由</a:t>
            </a:r>
          </a:p>
          <a:p>
            <a:pPr marL="457200" lvl="1" indent="0">
              <a:buNone/>
            </a:pPr>
            <a:r>
              <a:rPr lang="ja-JP" altLang="en-US">
                <a:solidFill>
                  <a:schemeClr val="tx2"/>
                </a:solidFill>
              </a:rPr>
              <a:t>３．ゴールで、自分が注目したい課題もしくは達成すべき指標</a:t>
            </a:r>
            <a:endParaRPr lang="en-US" altLang="ja-JP" dirty="0">
              <a:solidFill>
                <a:schemeClr val="tx2"/>
              </a:solidFill>
            </a:endParaRPr>
          </a:p>
          <a:p>
            <a:pPr marL="457200" lvl="1" indent="0">
              <a:buNone/>
            </a:pPr>
            <a:endParaRPr lang="en-US" altLang="ja-JP" dirty="0">
              <a:solidFill>
                <a:schemeClr val="tx2">
                  <a:lumMod val="60000"/>
                  <a:lumOff val="40000"/>
                </a:schemeClr>
              </a:solidFill>
            </a:endParaRPr>
          </a:p>
          <a:p>
            <a:pPr marL="57150" indent="0">
              <a:buNone/>
            </a:pPr>
            <a:r>
              <a:rPr lang="ja-JP" altLang="en-US">
                <a:solidFill>
                  <a:schemeClr val="tx2">
                    <a:lumMod val="60000"/>
                    <a:lumOff val="40000"/>
                  </a:schemeClr>
                </a:solidFill>
              </a:rPr>
              <a:t>例）</a:t>
            </a:r>
            <a:endParaRPr lang="en-US" altLang="ja-JP" dirty="0">
              <a:solidFill>
                <a:schemeClr val="tx2">
                  <a:lumMod val="60000"/>
                  <a:lumOff val="40000"/>
                </a:schemeClr>
              </a:solidFill>
            </a:endParaRPr>
          </a:p>
          <a:p>
            <a:pPr marL="457200" lvl="1" indent="0">
              <a:buNone/>
            </a:pPr>
            <a:r>
              <a:rPr kumimoji="1" lang="ja-JP" altLang="en-US">
                <a:solidFill>
                  <a:schemeClr val="tx2">
                    <a:lumMod val="60000"/>
                    <a:lumOff val="40000"/>
                  </a:schemeClr>
                </a:solidFill>
              </a:rPr>
              <a:t>１．</a:t>
            </a:r>
            <a:r>
              <a:rPr lang="en-US" altLang="ja-JP" dirty="0">
                <a:solidFill>
                  <a:schemeClr val="tx2">
                    <a:lumMod val="60000"/>
                    <a:lumOff val="40000"/>
                  </a:schemeClr>
                </a:solidFill>
              </a:rPr>
              <a:t>14.</a:t>
            </a:r>
            <a:r>
              <a:rPr lang="ja-JP" altLang="en-US">
                <a:solidFill>
                  <a:schemeClr val="tx2">
                    <a:lumMod val="60000"/>
                    <a:lumOff val="40000"/>
                  </a:schemeClr>
                </a:solidFill>
              </a:rPr>
              <a:t>海の豊かさを守ろう</a:t>
            </a:r>
            <a:endParaRPr kumimoji="1" lang="en-US" altLang="ja-JP" dirty="0">
              <a:solidFill>
                <a:schemeClr val="tx2">
                  <a:lumMod val="60000"/>
                  <a:lumOff val="40000"/>
                </a:schemeClr>
              </a:solidFill>
            </a:endParaRPr>
          </a:p>
          <a:p>
            <a:pPr marL="457200" lvl="1" indent="0">
              <a:buNone/>
            </a:pPr>
            <a:r>
              <a:rPr lang="ja-JP" altLang="en-US">
                <a:solidFill>
                  <a:schemeClr val="tx2">
                    <a:lumMod val="60000"/>
                    <a:lumOff val="40000"/>
                  </a:schemeClr>
                </a:solidFill>
              </a:rPr>
              <a:t>２．海で獲れる「魚」は日本の食文化を語る上で必須の食材だと思ったから</a:t>
            </a:r>
            <a:endParaRPr lang="en-US" altLang="ja-JP" dirty="0">
              <a:solidFill>
                <a:schemeClr val="tx2">
                  <a:lumMod val="60000"/>
                  <a:lumOff val="40000"/>
                </a:schemeClr>
              </a:solidFill>
            </a:endParaRPr>
          </a:p>
          <a:p>
            <a:pPr marL="457200" lvl="1" indent="0">
              <a:buNone/>
            </a:pPr>
            <a:r>
              <a:rPr lang="ja-JP" altLang="en-US">
                <a:solidFill>
                  <a:schemeClr val="tx2">
                    <a:lumMod val="60000"/>
                    <a:lumOff val="40000"/>
                  </a:schemeClr>
                </a:solidFill>
              </a:rPr>
              <a:t>３．漁獲を効果的に規制し、過剰漁業や違法・無報告・無規制</a:t>
            </a:r>
            <a:r>
              <a:rPr lang="en-US" altLang="ja-JP" dirty="0">
                <a:solidFill>
                  <a:schemeClr val="tx2">
                    <a:lumMod val="60000"/>
                    <a:lumOff val="40000"/>
                  </a:schemeClr>
                </a:solidFill>
              </a:rPr>
              <a:t>(</a:t>
            </a:r>
            <a:r>
              <a:rPr lang="en" altLang="ja-JP" dirty="0">
                <a:solidFill>
                  <a:schemeClr val="tx2">
                    <a:lumMod val="60000"/>
                    <a:lumOff val="40000"/>
                  </a:schemeClr>
                </a:solidFill>
              </a:rPr>
              <a:t>IUU)</a:t>
            </a:r>
            <a:r>
              <a:rPr lang="ja-JP" altLang="en-US">
                <a:solidFill>
                  <a:schemeClr val="tx2">
                    <a:lumMod val="60000"/>
                    <a:lumOff val="40000"/>
                  </a:schemeClr>
                </a:solidFill>
              </a:rPr>
              <a:t>漁業</a:t>
            </a:r>
            <a:endParaRPr lang="en-US" altLang="ja-JP" dirty="0">
              <a:solidFill>
                <a:schemeClr val="tx2">
                  <a:lumMod val="60000"/>
                  <a:lumOff val="40000"/>
                </a:schemeClr>
              </a:solidFill>
            </a:endParaRPr>
          </a:p>
          <a:p>
            <a:pPr marL="457200" lvl="1" indent="0">
              <a:buNone/>
            </a:pPr>
            <a:r>
              <a:rPr lang="ja-JP" altLang="en-US">
                <a:solidFill>
                  <a:schemeClr val="tx2">
                    <a:lumMod val="60000"/>
                    <a:lumOff val="40000"/>
                  </a:schemeClr>
                </a:solidFill>
              </a:rPr>
              <a:t>　　　及び破壊的な漁業慣行を終了し、科学的な管理計画を実施する。</a:t>
            </a:r>
            <a:endParaRPr kumimoji="1" lang="ja-JP" altLang="en-US">
              <a:solidFill>
                <a:schemeClr val="tx2">
                  <a:lumMod val="60000"/>
                  <a:lumOff val="40000"/>
                </a:schemeClr>
              </a:solidFill>
            </a:endParaRPr>
          </a:p>
        </p:txBody>
      </p:sp>
      <p:sp>
        <p:nvSpPr>
          <p:cNvPr id="5" name="テキスト プレースホルダー 4">
            <a:extLst>
              <a:ext uri="{FF2B5EF4-FFF2-40B4-BE49-F238E27FC236}">
                <a16:creationId xmlns:a16="http://schemas.microsoft.com/office/drawing/2014/main" id="{1CF31C13-7EC9-B549-8BE3-5E718F419FEB}"/>
              </a:ext>
            </a:extLst>
          </p:cNvPr>
          <p:cNvSpPr>
            <a:spLocks noGrp="1"/>
          </p:cNvSpPr>
          <p:nvPr>
            <p:ph type="body" sz="quarter" idx="13"/>
          </p:nvPr>
        </p:nvSpPr>
        <p:spPr/>
        <p:txBody>
          <a:bodyPr>
            <a:normAutofit fontScale="92500" lnSpcReduction="20000"/>
          </a:bodyPr>
          <a:lstStyle/>
          <a:p>
            <a:r>
              <a:rPr lang="en" altLang="ja-JP" dirty="0"/>
              <a:t>SDGs</a:t>
            </a:r>
            <a:r>
              <a:rPr lang="ja-JP" altLang="en-US"/>
              <a:t>の課題をデータサイエンスで解決しようとする取組の調査の前に</a:t>
            </a:r>
            <a:endParaRPr kumimoji="1" lang="ja-JP" altLang="en-US"/>
          </a:p>
        </p:txBody>
      </p:sp>
      <p:sp>
        <p:nvSpPr>
          <p:cNvPr id="6" name="タイトル 5">
            <a:extLst>
              <a:ext uri="{FF2B5EF4-FFF2-40B4-BE49-F238E27FC236}">
                <a16:creationId xmlns:a16="http://schemas.microsoft.com/office/drawing/2014/main" id="{D7174E17-373F-404D-B136-B96D40BE8122}"/>
              </a:ext>
            </a:extLst>
          </p:cNvPr>
          <p:cNvSpPr>
            <a:spLocks noGrp="1"/>
          </p:cNvSpPr>
          <p:nvPr>
            <p:ph type="title"/>
          </p:nvPr>
        </p:nvSpPr>
        <p:spPr>
          <a:xfrm>
            <a:off x="1535493" y="260648"/>
            <a:ext cx="10477648" cy="864096"/>
          </a:xfrm>
        </p:spPr>
        <p:txBody>
          <a:bodyPr/>
          <a:lstStyle/>
          <a:p>
            <a:r>
              <a:rPr lang="ja-JP" altLang="en-US"/>
              <a:t>データ分析が我々の暮らしにどう生かされているか？</a:t>
            </a:r>
            <a:endParaRPr kumimoji="1" lang="ja-JP" altLang="en-US"/>
          </a:p>
        </p:txBody>
      </p:sp>
      <p:sp>
        <p:nvSpPr>
          <p:cNvPr id="7" name="テキスト プレースホルダー 6">
            <a:extLst>
              <a:ext uri="{FF2B5EF4-FFF2-40B4-BE49-F238E27FC236}">
                <a16:creationId xmlns:a16="http://schemas.microsoft.com/office/drawing/2014/main" id="{0695102B-D8AC-3647-9F06-1C15E5E257B6}"/>
              </a:ext>
            </a:extLst>
          </p:cNvPr>
          <p:cNvSpPr>
            <a:spLocks noGrp="1"/>
          </p:cNvSpPr>
          <p:nvPr>
            <p:ph type="body" sz="quarter" idx="14"/>
          </p:nvPr>
        </p:nvSpPr>
        <p:spPr/>
        <p:txBody>
          <a:bodyPr/>
          <a:lstStyle/>
          <a:p>
            <a:endParaRPr kumimoji="1" lang="ja-JP" altLang="en-US"/>
          </a:p>
        </p:txBody>
      </p:sp>
    </p:spTree>
    <p:extLst>
      <p:ext uri="{BB962C8B-B14F-4D97-AF65-F5344CB8AC3E}">
        <p14:creationId xmlns:p14="http://schemas.microsoft.com/office/powerpoint/2010/main" val="91311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CFBDFDD4-25C2-BA41-BD37-6F1059259D80}"/>
              </a:ext>
            </a:extLst>
          </p:cNvPr>
          <p:cNvSpPr/>
          <p:nvPr/>
        </p:nvSpPr>
        <p:spPr>
          <a:xfrm>
            <a:off x="1895008" y="4861958"/>
            <a:ext cx="8352928" cy="1639253"/>
          </a:xfrm>
          <a:prstGeom prst="roundRect">
            <a:avLst/>
          </a:prstGeom>
          <a:solidFill>
            <a:schemeClr val="bg1">
              <a:lumMod val="95000"/>
            </a:schemeClr>
          </a:solidFill>
          <a:ln w="19050">
            <a:solidFill>
              <a:schemeClr val="tx2">
                <a:lumMod val="20000"/>
                <a:lumOff val="8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角丸四角形 11">
            <a:extLst>
              <a:ext uri="{FF2B5EF4-FFF2-40B4-BE49-F238E27FC236}">
                <a16:creationId xmlns:a16="http://schemas.microsoft.com/office/drawing/2014/main" id="{2CC2F79C-E74A-2E4B-AD85-FB083A54F596}"/>
              </a:ext>
            </a:extLst>
          </p:cNvPr>
          <p:cNvSpPr/>
          <p:nvPr/>
        </p:nvSpPr>
        <p:spPr>
          <a:xfrm>
            <a:off x="1895008" y="3115335"/>
            <a:ext cx="8352928" cy="1692000"/>
          </a:xfrm>
          <a:prstGeom prst="roundRect">
            <a:avLst/>
          </a:prstGeom>
          <a:solidFill>
            <a:schemeClr val="bg1">
              <a:lumMod val="95000"/>
            </a:schemeClr>
          </a:solidFill>
          <a:ln w="19050">
            <a:solidFill>
              <a:schemeClr val="tx2">
                <a:lumMod val="20000"/>
                <a:lumOff val="8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 name="角丸四角形 5">
            <a:extLst>
              <a:ext uri="{FF2B5EF4-FFF2-40B4-BE49-F238E27FC236}">
                <a16:creationId xmlns:a16="http://schemas.microsoft.com/office/drawing/2014/main" id="{515A04FF-29F9-C74D-89B9-E77A3D703495}"/>
              </a:ext>
            </a:extLst>
          </p:cNvPr>
          <p:cNvSpPr/>
          <p:nvPr/>
        </p:nvSpPr>
        <p:spPr>
          <a:xfrm>
            <a:off x="1895008" y="1628800"/>
            <a:ext cx="8352928" cy="1425758"/>
          </a:xfrm>
          <a:prstGeom prst="roundRect">
            <a:avLst/>
          </a:prstGeom>
          <a:solidFill>
            <a:schemeClr val="bg1">
              <a:lumMod val="95000"/>
            </a:schemeClr>
          </a:solidFill>
          <a:ln w="19050">
            <a:solidFill>
              <a:schemeClr val="tx2">
                <a:lumMod val="20000"/>
                <a:lumOff val="8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 name="コンテンツ プレースホルダー 4">
            <a:extLst>
              <a:ext uri="{FF2B5EF4-FFF2-40B4-BE49-F238E27FC236}">
                <a16:creationId xmlns:a16="http://schemas.microsoft.com/office/drawing/2014/main" id="{E7175070-CBFC-7248-A68D-0E202A057B51}"/>
              </a:ext>
            </a:extLst>
          </p:cNvPr>
          <p:cNvSpPr>
            <a:spLocks noGrp="1"/>
          </p:cNvSpPr>
          <p:nvPr>
            <p:ph idx="1"/>
          </p:nvPr>
        </p:nvSpPr>
        <p:spPr>
          <a:xfrm>
            <a:off x="2015022" y="1721289"/>
            <a:ext cx="8401458" cy="4940870"/>
          </a:xfrm>
        </p:spPr>
        <p:txBody>
          <a:bodyPr>
            <a:normAutofit fontScale="55000" lnSpcReduction="20000"/>
          </a:bodyPr>
          <a:lstStyle/>
          <a:p>
            <a:pPr marL="0" indent="0">
              <a:buNone/>
            </a:pPr>
            <a:r>
              <a:rPr lang="ja-JP" altLang="en-US">
                <a:solidFill>
                  <a:sysClr val="windowText" lastClr="000000"/>
                </a:solidFill>
              </a:rPr>
              <a:t>初心者向け動画（どちらか選択．調べたことがある人はスキップして大丈夫）</a:t>
            </a:r>
            <a:endParaRPr lang="en-US" altLang="ja-JP" dirty="0">
              <a:solidFill>
                <a:sysClr val="windowText" lastClr="000000"/>
              </a:solidFill>
            </a:endParaRPr>
          </a:p>
          <a:p>
            <a:r>
              <a:rPr lang="en-US" altLang="ja-JP" dirty="0"/>
              <a:t>SDGs</a:t>
            </a:r>
            <a:r>
              <a:rPr lang="ja-JP" altLang="en-US"/>
              <a:t>とは？？わかりやすく説明いたします。 </a:t>
            </a:r>
            <a:r>
              <a:rPr lang="en-US" altLang="ja-JP" dirty="0"/>
              <a:t>🔰 </a:t>
            </a:r>
            <a:r>
              <a:rPr lang="ja-JP" altLang="en-US"/>
              <a:t>初心者さん向け動画（</a:t>
            </a:r>
            <a:r>
              <a:rPr lang="en-US" altLang="ja-JP" dirty="0"/>
              <a:t>4’19”</a:t>
            </a:r>
            <a:r>
              <a:rPr lang="ja-JP" altLang="en-US"/>
              <a:t>）</a:t>
            </a:r>
            <a:endParaRPr lang="en-US" altLang="ja-JP" dirty="0"/>
          </a:p>
          <a:p>
            <a:pPr lvl="1"/>
            <a:r>
              <a:rPr lang="en-US" altLang="ja-JP" dirty="0">
                <a:hlinkClick r:id="rId3"/>
              </a:rPr>
              <a:t>https://youtu.be/PDr0fPCFwbw</a:t>
            </a:r>
            <a:endParaRPr lang="en-US" altLang="ja-JP" dirty="0"/>
          </a:p>
          <a:p>
            <a:r>
              <a:rPr lang="en-US" altLang="ja-JP" dirty="0"/>
              <a:t>SDGs</a:t>
            </a:r>
            <a:r>
              <a:rPr lang="ja-JP" altLang="en-US"/>
              <a:t>とは？</a:t>
            </a:r>
            <a:r>
              <a:rPr lang="en-US" altLang="ja-JP" dirty="0"/>
              <a:t>【</a:t>
            </a:r>
            <a:r>
              <a:rPr lang="ja-JP" altLang="en-US"/>
              <a:t>アニメでわかる</a:t>
            </a:r>
            <a:r>
              <a:rPr lang="en-US" altLang="ja-JP" dirty="0"/>
              <a:t>SDGs】</a:t>
            </a:r>
            <a:r>
              <a:rPr lang="ja-JP" altLang="en-US"/>
              <a:t>（</a:t>
            </a:r>
            <a:r>
              <a:rPr lang="en-US" altLang="ja-JP" dirty="0"/>
              <a:t>2’14”</a:t>
            </a:r>
            <a:r>
              <a:rPr lang="ja-JP" altLang="en-US"/>
              <a:t>）</a:t>
            </a:r>
            <a:endParaRPr lang="en-US" altLang="ja-JP" dirty="0"/>
          </a:p>
          <a:p>
            <a:pPr lvl="1"/>
            <a:r>
              <a:rPr lang="en-US" altLang="ja-JP" dirty="0">
                <a:hlinkClick r:id="rId4"/>
              </a:rPr>
              <a:t>https://youtu.be/lnbFQ9zVwG8</a:t>
            </a:r>
            <a:endParaRPr lang="en-US" altLang="ja-JP" dirty="0"/>
          </a:p>
          <a:p>
            <a:pPr lvl="1"/>
            <a:endParaRPr lang="en-US" altLang="ja-JP" dirty="0"/>
          </a:p>
          <a:p>
            <a:pPr marL="0" indent="0">
              <a:buNone/>
            </a:pPr>
            <a:r>
              <a:rPr lang="en-US" altLang="ja-JP" dirty="0">
                <a:solidFill>
                  <a:sysClr val="windowText" lastClr="000000"/>
                </a:solidFill>
              </a:rPr>
              <a:t>SDGs</a:t>
            </a:r>
            <a:r>
              <a:rPr lang="ja-JP" altLang="en-US">
                <a:solidFill>
                  <a:sysClr val="windowText" lastClr="000000"/>
                </a:solidFill>
              </a:rPr>
              <a:t>の課題認識（一般的な議論）</a:t>
            </a:r>
            <a:endParaRPr lang="en-US" altLang="ja-JP" dirty="0">
              <a:solidFill>
                <a:sysClr val="windowText" lastClr="000000"/>
              </a:solidFill>
            </a:endParaRPr>
          </a:p>
          <a:p>
            <a:r>
              <a:rPr lang="en-US" altLang="ja-JP" dirty="0"/>
              <a:t>Michael Green @ TED Talks, “How We Can Make the World a Better Place by 2030” (14‘39”) </a:t>
            </a:r>
          </a:p>
          <a:p>
            <a:pPr lvl="1"/>
            <a:r>
              <a:rPr lang="en-US" altLang="ja-JP" dirty="0">
                <a:hlinkClick r:id="rId5"/>
              </a:rPr>
              <a:t>https://youtu.be/o08ykAqLOxk</a:t>
            </a:r>
            <a:r>
              <a:rPr lang="ja-JP" altLang="en-US"/>
              <a:t>　（</a:t>
            </a:r>
            <a:r>
              <a:rPr lang="en-US" altLang="ja-JP" dirty="0"/>
              <a:t>※</a:t>
            </a:r>
            <a:r>
              <a:rPr lang="ja-JP" altLang="en-US"/>
              <a:t>日本語字幕あり）</a:t>
            </a:r>
            <a:endParaRPr lang="en-US" altLang="ja-JP" dirty="0"/>
          </a:p>
          <a:p>
            <a:r>
              <a:rPr lang="ja-JP" altLang="en-US"/>
              <a:t>世界でいちばん貧しいムヒカ大統領によるリオ会議（</a:t>
            </a:r>
            <a:r>
              <a:rPr lang="en-US" altLang="ja-JP" dirty="0"/>
              <a:t>Rio+20</a:t>
            </a:r>
            <a:r>
              <a:rPr lang="ja-JP" altLang="en-US"/>
              <a:t>）スピーチ（</a:t>
            </a:r>
            <a:r>
              <a:rPr lang="en-US" altLang="ja-JP" dirty="0"/>
              <a:t>10‘2”</a:t>
            </a:r>
            <a:r>
              <a:rPr lang="ja-JP" altLang="en-US"/>
              <a:t>）</a:t>
            </a:r>
            <a:endParaRPr lang="en-US" altLang="ja-JP" dirty="0"/>
          </a:p>
          <a:p>
            <a:pPr lvl="1"/>
            <a:r>
              <a:rPr lang="en-US" altLang="ja-JP" dirty="0">
                <a:hlinkClick r:id="rId6"/>
              </a:rPr>
              <a:t>https://youtu.be/mc-iIZp5SI8</a:t>
            </a:r>
            <a:r>
              <a:rPr lang="ja-JP" altLang="en-US"/>
              <a:t>　 （</a:t>
            </a:r>
            <a:r>
              <a:rPr lang="en-US" altLang="ja-JP" dirty="0"/>
              <a:t>※</a:t>
            </a:r>
            <a:r>
              <a:rPr lang="ja-JP" altLang="en-US"/>
              <a:t>日本語字幕あり）</a:t>
            </a:r>
            <a:endParaRPr lang="en-US" altLang="ja-JP" dirty="0"/>
          </a:p>
          <a:p>
            <a:pPr lvl="1"/>
            <a:endParaRPr lang="en-US" altLang="ja-JP" dirty="0"/>
          </a:p>
          <a:p>
            <a:pPr marL="0" indent="0">
              <a:buNone/>
            </a:pPr>
            <a:r>
              <a:rPr lang="en-US" altLang="ja-JP" dirty="0">
                <a:solidFill>
                  <a:sysClr val="windowText" lastClr="000000"/>
                </a:solidFill>
              </a:rPr>
              <a:t>SDGs</a:t>
            </a:r>
            <a:r>
              <a:rPr lang="ja-JP" altLang="en-US">
                <a:solidFill>
                  <a:sysClr val="windowText" lastClr="000000"/>
                </a:solidFill>
              </a:rPr>
              <a:t>の現状と課題（少し深い議論．）</a:t>
            </a:r>
            <a:endParaRPr lang="en-US" altLang="ja-JP" dirty="0">
              <a:solidFill>
                <a:sysClr val="windowText" lastClr="000000"/>
              </a:solidFill>
            </a:endParaRPr>
          </a:p>
          <a:p>
            <a:r>
              <a:rPr lang="en-US" altLang="ja-JP" dirty="0"/>
              <a:t>TBS</a:t>
            </a:r>
            <a:r>
              <a:rPr lang="ja-JP" altLang="en-US"/>
              <a:t>ラジオ</a:t>
            </a:r>
            <a:r>
              <a:rPr lang="en-US" altLang="ja-JP" dirty="0"/>
              <a:t>『</a:t>
            </a:r>
            <a:r>
              <a:rPr lang="ja-JP" altLang="en-US"/>
              <a:t>荻上チキ・</a:t>
            </a:r>
            <a:r>
              <a:rPr lang="en-US" altLang="ja-JP" dirty="0"/>
              <a:t>Session』 </a:t>
            </a:r>
            <a:r>
              <a:rPr lang="ja-JP" altLang="en-US"/>
              <a:t>「</a:t>
            </a:r>
            <a:r>
              <a:rPr lang="en-US" altLang="ja-JP" dirty="0"/>
              <a:t>SDGs</a:t>
            </a:r>
            <a:r>
              <a:rPr lang="ja-JP" altLang="en-US"/>
              <a:t>＝持続可能な開発目標</a:t>
            </a:r>
            <a:r>
              <a:rPr lang="en-US" altLang="ja-JP" dirty="0"/>
              <a:t> </a:t>
            </a:r>
            <a:r>
              <a:rPr lang="ja-JP" altLang="en-US"/>
              <a:t>その本質とは　何か？」（</a:t>
            </a:r>
            <a:r>
              <a:rPr lang="en-US" altLang="ja-JP" dirty="0"/>
              <a:t>35’43”</a:t>
            </a:r>
            <a:r>
              <a:rPr lang="ja-JP" altLang="en-US"/>
              <a:t>）</a:t>
            </a:r>
            <a:endParaRPr lang="en-US" altLang="ja-JP" dirty="0"/>
          </a:p>
          <a:p>
            <a:pPr lvl="1"/>
            <a:r>
              <a:rPr lang="en-US" altLang="ja-JP" dirty="0">
                <a:hlinkClick r:id="rId7"/>
              </a:rPr>
              <a:t>https://anchor.fm/tbsradio-ss954/episodes/SDGs-emvc17/a-a3uqlvh</a:t>
            </a:r>
            <a:endParaRPr lang="en-US" altLang="ja-JP" dirty="0">
              <a:sym typeface="Wingdings" pitchFamily="2" charset="2"/>
            </a:endParaRPr>
          </a:p>
          <a:p>
            <a:r>
              <a:rPr lang="en-US" altLang="ja-JP" dirty="0">
                <a:sym typeface="Wingdings" pitchFamily="2" charset="2"/>
              </a:rPr>
              <a:t>【JETRO】SDGs </a:t>
            </a:r>
            <a:r>
              <a:rPr lang="ja-JP" altLang="en-US">
                <a:sym typeface="Wingdings" pitchFamily="2" charset="2"/>
              </a:rPr>
              <a:t>ビジネスの新潮流（</a:t>
            </a:r>
            <a:r>
              <a:rPr lang="en-US" altLang="ja-JP" dirty="0">
                <a:sym typeface="Wingdings" pitchFamily="2" charset="2"/>
              </a:rPr>
              <a:t>14‘07”</a:t>
            </a:r>
            <a:r>
              <a:rPr lang="ja-JP" altLang="en-US">
                <a:sym typeface="Wingdings" pitchFamily="2" charset="2"/>
              </a:rPr>
              <a:t>）</a:t>
            </a:r>
            <a:endParaRPr lang="en-US" altLang="ja-JP" dirty="0">
              <a:sym typeface="Wingdings" pitchFamily="2" charset="2"/>
            </a:endParaRPr>
          </a:p>
          <a:p>
            <a:pPr lvl="1"/>
            <a:r>
              <a:rPr lang="en-US" altLang="ja-JP" dirty="0">
                <a:hlinkClick r:id="rId8"/>
              </a:rPr>
              <a:t>https://youtu.be/48aANrDoNm0</a:t>
            </a:r>
            <a:endParaRPr lang="en-US" altLang="ja-JP" dirty="0"/>
          </a:p>
          <a:p>
            <a:pPr lvl="1"/>
            <a:endParaRPr lang="en-US" altLang="ja-JP" dirty="0"/>
          </a:p>
        </p:txBody>
      </p:sp>
      <p:sp>
        <p:nvSpPr>
          <p:cNvPr id="7" name="テキスト プレースホルダー 6">
            <a:extLst>
              <a:ext uri="{FF2B5EF4-FFF2-40B4-BE49-F238E27FC236}">
                <a16:creationId xmlns:a16="http://schemas.microsoft.com/office/drawing/2014/main" id="{02D68D43-40D0-1649-BD7E-A59BF588B2EF}"/>
              </a:ext>
            </a:extLst>
          </p:cNvPr>
          <p:cNvSpPr>
            <a:spLocks noGrp="1"/>
          </p:cNvSpPr>
          <p:nvPr>
            <p:ph type="body" sz="quarter" idx="13"/>
          </p:nvPr>
        </p:nvSpPr>
        <p:spPr/>
        <p:txBody>
          <a:bodyPr>
            <a:normAutofit fontScale="92500" lnSpcReduction="20000"/>
          </a:bodyPr>
          <a:lstStyle/>
          <a:p>
            <a:r>
              <a:rPr lang="en-US" altLang="ja-JP" dirty="0"/>
              <a:t>SDGs</a:t>
            </a:r>
            <a:r>
              <a:rPr lang="ja-JP" altLang="en-US"/>
              <a:t>とは何か？　日本の課題、世界の課題</a:t>
            </a:r>
            <a:endParaRPr lang="en-US" altLang="ja-JP" dirty="0"/>
          </a:p>
        </p:txBody>
      </p:sp>
      <p:sp>
        <p:nvSpPr>
          <p:cNvPr id="2" name="タイトル 1">
            <a:extLst>
              <a:ext uri="{FF2B5EF4-FFF2-40B4-BE49-F238E27FC236}">
                <a16:creationId xmlns:a16="http://schemas.microsoft.com/office/drawing/2014/main" id="{99A0B0B9-04F7-A340-977E-77C6D6FF467D}"/>
              </a:ext>
            </a:extLst>
          </p:cNvPr>
          <p:cNvSpPr>
            <a:spLocks noGrp="1"/>
          </p:cNvSpPr>
          <p:nvPr>
            <p:ph type="title"/>
          </p:nvPr>
        </p:nvSpPr>
        <p:spPr/>
        <p:txBody>
          <a:bodyPr/>
          <a:lstStyle/>
          <a:p>
            <a:r>
              <a:rPr lang="en-US" altLang="ja-JP" dirty="0"/>
              <a:t>SDGs</a:t>
            </a:r>
            <a:r>
              <a:rPr lang="ja-JP" altLang="en-US"/>
              <a:t>関連資料（</a:t>
            </a:r>
            <a:r>
              <a:rPr lang="en-US" altLang="ja-JP" dirty="0"/>
              <a:t>SDGs</a:t>
            </a:r>
            <a:r>
              <a:rPr lang="ja-JP" altLang="en-US"/>
              <a:t>全体について）</a:t>
            </a:r>
          </a:p>
        </p:txBody>
      </p:sp>
      <p:sp>
        <p:nvSpPr>
          <p:cNvPr id="4" name="テキスト プレースホルダー 3">
            <a:extLst>
              <a:ext uri="{FF2B5EF4-FFF2-40B4-BE49-F238E27FC236}">
                <a16:creationId xmlns:a16="http://schemas.microsoft.com/office/drawing/2014/main" id="{BB7322BF-6B2A-CB4A-9A1B-63E97F41BB6C}"/>
              </a:ext>
            </a:extLst>
          </p:cNvPr>
          <p:cNvSpPr>
            <a:spLocks noGrp="1"/>
          </p:cNvSpPr>
          <p:nvPr>
            <p:ph type="body" sz="quarter" idx="14"/>
          </p:nvPr>
        </p:nvSpPr>
        <p:spPr/>
        <p:txBody>
          <a:bodyPr/>
          <a:lstStyle/>
          <a:p>
            <a:r>
              <a:rPr lang="en" altLang="ja-JP" dirty="0"/>
              <a:t>SDGs</a:t>
            </a:r>
            <a:r>
              <a:rPr lang="ja-JP" altLang="en-US"/>
              <a:t>の紹介</a:t>
            </a:r>
            <a:endParaRPr lang="en-US" altLang="ja-JP" dirty="0"/>
          </a:p>
        </p:txBody>
      </p:sp>
    </p:spTree>
    <p:extLst>
      <p:ext uri="{BB962C8B-B14F-4D97-AF65-F5344CB8AC3E}">
        <p14:creationId xmlns:p14="http://schemas.microsoft.com/office/powerpoint/2010/main" val="373695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imai\Desktop\SGDS 日本語.jpg">
            <a:extLst>
              <a:ext uri="{FF2B5EF4-FFF2-40B4-BE49-F238E27FC236}">
                <a16:creationId xmlns:a16="http://schemas.microsoft.com/office/drawing/2014/main" id="{D496EAD4-8BBD-794D-994B-706FF7E1330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205397" y="2087033"/>
            <a:ext cx="6011283" cy="3862247"/>
          </a:xfrm>
          <a:prstGeom prst="rect">
            <a:avLst/>
          </a:prstGeom>
          <a:solidFill>
            <a:srgbClr val="FFFFFF"/>
          </a:solidFill>
        </p:spPr>
      </p:pic>
      <p:sp>
        <p:nvSpPr>
          <p:cNvPr id="5" name="コンテンツ プレースホルダー 4">
            <a:extLst>
              <a:ext uri="{FF2B5EF4-FFF2-40B4-BE49-F238E27FC236}">
                <a16:creationId xmlns:a16="http://schemas.microsoft.com/office/drawing/2014/main" id="{E7175070-CBFC-7248-A68D-0E202A057B51}"/>
              </a:ext>
            </a:extLst>
          </p:cNvPr>
          <p:cNvSpPr>
            <a:spLocks noGrp="1"/>
          </p:cNvSpPr>
          <p:nvPr>
            <p:ph idx="1"/>
          </p:nvPr>
        </p:nvSpPr>
        <p:spPr>
          <a:xfrm>
            <a:off x="527382" y="1844824"/>
            <a:ext cx="6792754" cy="4104456"/>
          </a:xfrm>
        </p:spPr>
        <p:txBody>
          <a:bodyPr>
            <a:normAutofit lnSpcReduction="10000"/>
          </a:bodyPr>
          <a:lstStyle/>
          <a:p>
            <a:pPr marL="0" indent="0">
              <a:buNone/>
            </a:pPr>
            <a:r>
              <a:rPr lang="en-US" altLang="ja-JP" sz="2400" dirty="0"/>
              <a:t>SDGs</a:t>
            </a:r>
            <a:r>
              <a:rPr lang="ja-JP" altLang="en-US" sz="2400"/>
              <a:t>の</a:t>
            </a:r>
            <a:r>
              <a:rPr lang="en-US" altLang="ja-JP" sz="2400" dirty="0"/>
              <a:t>17</a:t>
            </a:r>
            <a:r>
              <a:rPr lang="ja-JP" altLang="en-US" sz="2400"/>
              <a:t>の目標と</a:t>
            </a:r>
            <a:r>
              <a:rPr lang="en-US" altLang="ja-JP" sz="2400" dirty="0"/>
              <a:t>169</a:t>
            </a:r>
            <a:r>
              <a:rPr lang="ja-JP" altLang="en-US" sz="2400"/>
              <a:t>のターゲットについて解説</a:t>
            </a:r>
            <a:endParaRPr lang="en-US" altLang="ja-JP" sz="2400" dirty="0"/>
          </a:p>
          <a:p>
            <a:r>
              <a:rPr lang="en-US" altLang="ja-JP" sz="2400" dirty="0"/>
              <a:t>3</a:t>
            </a:r>
            <a:r>
              <a:rPr lang="ja-JP" altLang="en-US" sz="2400"/>
              <a:t>分で分かる</a:t>
            </a:r>
            <a:r>
              <a:rPr lang="en-US" altLang="ja-JP" sz="2400" dirty="0"/>
              <a:t>17</a:t>
            </a:r>
            <a:r>
              <a:rPr lang="ja-JP" altLang="en-US" sz="2400"/>
              <a:t>の目標解説</a:t>
            </a:r>
            <a:endParaRPr lang="en-US" altLang="ja-JP" sz="2400" dirty="0"/>
          </a:p>
          <a:p>
            <a:pPr lvl="1"/>
            <a:r>
              <a:rPr lang="ja-JP" altLang="en-US" sz="2000"/>
              <a:t>一般社団法人　</a:t>
            </a:r>
            <a:r>
              <a:rPr lang="en" altLang="ja-JP" sz="2000" dirty="0"/>
              <a:t>SDGs</a:t>
            </a:r>
            <a:r>
              <a:rPr lang="ja-JP" altLang="en-US" sz="2000"/>
              <a:t>支援機構</a:t>
            </a:r>
            <a:endParaRPr lang="en-US" altLang="ja-JP" sz="2000" dirty="0"/>
          </a:p>
          <a:p>
            <a:pPr lvl="1"/>
            <a:r>
              <a:rPr lang="en-US" altLang="ja-JP" sz="2000" dirty="0">
                <a:hlinkClick r:id="rId4"/>
              </a:rPr>
              <a:t>https://sdgs-support.or.jp/journal/category/17goal/</a:t>
            </a:r>
            <a:endParaRPr lang="en-US" altLang="ja-JP" sz="2000" dirty="0"/>
          </a:p>
          <a:p>
            <a:pPr lvl="2"/>
            <a:endParaRPr lang="en-US" altLang="ja-JP" sz="1800" dirty="0"/>
          </a:p>
          <a:p>
            <a:r>
              <a:rPr lang="en-US" altLang="ja-JP" sz="2400" dirty="0"/>
              <a:t>SDGs17</a:t>
            </a:r>
            <a:r>
              <a:rPr lang="ja-JP" altLang="en-US" sz="2400"/>
              <a:t>の目標と</a:t>
            </a:r>
            <a:r>
              <a:rPr lang="en-US" altLang="ja-JP" sz="2400" dirty="0"/>
              <a:t>169</a:t>
            </a:r>
            <a:r>
              <a:rPr lang="ja-JP" altLang="en-US" sz="2400"/>
              <a:t>ターゲット</a:t>
            </a:r>
            <a:endParaRPr lang="en-US" altLang="ja-JP" sz="2400" dirty="0"/>
          </a:p>
          <a:p>
            <a:pPr lvl="1"/>
            <a:r>
              <a:rPr lang="en-US" altLang="ja-JP" sz="2000" dirty="0">
                <a:hlinkClick r:id="rId5"/>
              </a:rPr>
              <a:t>https://sstory.jp/sdgs/goals/</a:t>
            </a:r>
            <a:endParaRPr lang="en-US" altLang="ja-JP" sz="2000" dirty="0"/>
          </a:p>
          <a:p>
            <a:pPr lvl="2"/>
            <a:endParaRPr lang="en-US" altLang="ja-JP" sz="1800" dirty="0"/>
          </a:p>
          <a:p>
            <a:pPr lvl="2"/>
            <a:endParaRPr lang="en-US" altLang="ja-JP" sz="1800" dirty="0"/>
          </a:p>
          <a:p>
            <a:pPr lvl="2"/>
            <a:endParaRPr lang="en-US" altLang="ja-JP" sz="1800" dirty="0"/>
          </a:p>
          <a:p>
            <a:pPr marL="914400" lvl="2" indent="0">
              <a:buNone/>
            </a:pPr>
            <a:r>
              <a:rPr lang="ja-JP" altLang="en-US" sz="1800"/>
              <a:t>　</a:t>
            </a:r>
            <a:endParaRPr lang="en-US" altLang="ja-JP" sz="1800" dirty="0"/>
          </a:p>
        </p:txBody>
      </p:sp>
      <p:sp>
        <p:nvSpPr>
          <p:cNvPr id="7" name="テキスト プレースホルダー 6">
            <a:extLst>
              <a:ext uri="{FF2B5EF4-FFF2-40B4-BE49-F238E27FC236}">
                <a16:creationId xmlns:a16="http://schemas.microsoft.com/office/drawing/2014/main" id="{02D68D43-40D0-1649-BD7E-A59BF588B2EF}"/>
              </a:ext>
            </a:extLst>
          </p:cNvPr>
          <p:cNvSpPr>
            <a:spLocks noGrp="1"/>
          </p:cNvSpPr>
          <p:nvPr>
            <p:ph type="body" sz="quarter" idx="13"/>
          </p:nvPr>
        </p:nvSpPr>
        <p:spPr/>
        <p:txBody>
          <a:bodyPr>
            <a:normAutofit fontScale="92500" lnSpcReduction="20000"/>
          </a:bodyPr>
          <a:lstStyle/>
          <a:p>
            <a:r>
              <a:rPr lang="en-US" altLang="ja-JP" dirty="0"/>
              <a:t>SDGs</a:t>
            </a:r>
            <a:r>
              <a:rPr lang="ja-JP" altLang="en-US"/>
              <a:t>とは何か？　日本の課題、世界の課題</a:t>
            </a:r>
            <a:endParaRPr lang="en-US" altLang="ja-JP" dirty="0"/>
          </a:p>
        </p:txBody>
      </p:sp>
      <p:sp>
        <p:nvSpPr>
          <p:cNvPr id="2" name="タイトル 1">
            <a:extLst>
              <a:ext uri="{FF2B5EF4-FFF2-40B4-BE49-F238E27FC236}">
                <a16:creationId xmlns:a16="http://schemas.microsoft.com/office/drawing/2014/main" id="{99A0B0B9-04F7-A340-977E-77C6D6FF467D}"/>
              </a:ext>
            </a:extLst>
          </p:cNvPr>
          <p:cNvSpPr>
            <a:spLocks noGrp="1"/>
          </p:cNvSpPr>
          <p:nvPr>
            <p:ph type="title"/>
          </p:nvPr>
        </p:nvSpPr>
        <p:spPr/>
        <p:txBody>
          <a:bodyPr/>
          <a:lstStyle/>
          <a:p>
            <a:r>
              <a:rPr lang="en-US" altLang="ja-JP" dirty="0"/>
              <a:t>SDGs</a:t>
            </a:r>
            <a:r>
              <a:rPr lang="ja-JP" altLang="en-US"/>
              <a:t>関連資料（個別のゴールの解説）</a:t>
            </a:r>
          </a:p>
        </p:txBody>
      </p:sp>
      <p:sp>
        <p:nvSpPr>
          <p:cNvPr id="4" name="テキスト プレースホルダー 3">
            <a:extLst>
              <a:ext uri="{FF2B5EF4-FFF2-40B4-BE49-F238E27FC236}">
                <a16:creationId xmlns:a16="http://schemas.microsoft.com/office/drawing/2014/main" id="{BB7322BF-6B2A-CB4A-9A1B-63E97F41BB6C}"/>
              </a:ext>
            </a:extLst>
          </p:cNvPr>
          <p:cNvSpPr>
            <a:spLocks noGrp="1"/>
          </p:cNvSpPr>
          <p:nvPr>
            <p:ph type="body" sz="quarter" idx="14"/>
          </p:nvPr>
        </p:nvSpPr>
        <p:spPr/>
        <p:txBody>
          <a:bodyPr/>
          <a:lstStyle/>
          <a:p>
            <a:r>
              <a:rPr lang="en" altLang="ja-JP" dirty="0"/>
              <a:t>SDGs</a:t>
            </a:r>
            <a:r>
              <a:rPr lang="ja-JP" altLang="en-US"/>
              <a:t>の紹介</a:t>
            </a:r>
            <a:endParaRPr lang="en-US" altLang="ja-JP" dirty="0"/>
          </a:p>
        </p:txBody>
      </p:sp>
      <p:sp>
        <p:nvSpPr>
          <p:cNvPr id="6" name="正方形/長方形 5">
            <a:extLst>
              <a:ext uri="{FF2B5EF4-FFF2-40B4-BE49-F238E27FC236}">
                <a16:creationId xmlns:a16="http://schemas.microsoft.com/office/drawing/2014/main" id="{C9B65092-4A35-1A44-A923-6D6E07434224}"/>
              </a:ext>
            </a:extLst>
          </p:cNvPr>
          <p:cNvSpPr/>
          <p:nvPr/>
        </p:nvSpPr>
        <p:spPr>
          <a:xfrm>
            <a:off x="7169840" y="5909448"/>
            <a:ext cx="4470776" cy="307777"/>
          </a:xfrm>
          <a:prstGeom prst="rect">
            <a:avLst/>
          </a:prstGeom>
        </p:spPr>
        <p:txBody>
          <a:bodyPr wrap="none">
            <a:spAutoFit/>
          </a:bodyPr>
          <a:lstStyle/>
          <a:p>
            <a:r>
              <a:rPr lang="en" altLang="ja-JP" sz="1400" dirty="0">
                <a:solidFill>
                  <a:srgbClr val="333333"/>
                </a:solidFill>
                <a:latin typeface="メイリオ" panose="020B0604030504040204" pitchFamily="34" charset="-128"/>
                <a:ea typeface="メイリオ" panose="020B0604030504040204" pitchFamily="34" charset="-128"/>
              </a:rPr>
              <a:t>Copyright © United Nations Information Centre. </a:t>
            </a:r>
            <a:endParaRPr lang="ja-JP" altLang="en-US" sz="1400"/>
          </a:p>
        </p:txBody>
      </p:sp>
    </p:spTree>
    <p:extLst>
      <p:ext uri="{BB962C8B-B14F-4D97-AF65-F5344CB8AC3E}">
        <p14:creationId xmlns:p14="http://schemas.microsoft.com/office/powerpoint/2010/main" val="34771319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rgbClr val="FF0000"/>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6E20ECB-A5C2-D040-8E76-57FAAEAA2B02}" vid="{6102943B-52AD-BA4D-AC26-286A1C21306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​​テーマ</Template>
  <TotalTime>16362</TotalTime>
  <Words>524</Words>
  <Application>Microsoft Macintosh PowerPoint</Application>
  <PresentationFormat>ワイド画面</PresentationFormat>
  <Paragraphs>55</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メイリオ</vt:lpstr>
      <vt:lpstr>Arial</vt:lpstr>
      <vt:lpstr>Calibri</vt:lpstr>
      <vt:lpstr>Wingdings</vt:lpstr>
      <vt:lpstr>Office ​​テーマ</vt:lpstr>
      <vt:lpstr>データサイエンス・リテラシー（１）</vt:lpstr>
      <vt:lpstr>データ分析が我々の暮らしにどう生かされているか？</vt:lpstr>
      <vt:lpstr>SDGs関連資料（SDGs全体について）</vt:lpstr>
      <vt:lpstr>SDGs関連資料（個別のゴールの解説）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データサイエンスリテラシー</dc:title>
  <dc:creator>KAWAI Takazumi</dc:creator>
  <cp:lastModifiedBy>KAWAI Takazumi</cp:lastModifiedBy>
  <cp:revision>328</cp:revision>
  <cp:lastPrinted>2020-09-24T01:39:04Z</cp:lastPrinted>
  <dcterms:created xsi:type="dcterms:W3CDTF">2020-06-02T07:08:32Z</dcterms:created>
  <dcterms:modified xsi:type="dcterms:W3CDTF">2021-06-30T08:26:40Z</dcterms:modified>
</cp:coreProperties>
</file>