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486" r:id="rId2"/>
    <p:sldId id="1332" r:id="rId3"/>
    <p:sldId id="498" r:id="rId4"/>
    <p:sldId id="522" r:id="rId5"/>
    <p:sldId id="289" r:id="rId6"/>
    <p:sldId id="497" r:id="rId7"/>
    <p:sldId id="500" r:id="rId8"/>
    <p:sldId id="1333" r:id="rId9"/>
    <p:sldId id="1334" r:id="rId10"/>
    <p:sldId id="520" r:id="rId11"/>
    <p:sldId id="521" r:id="rId12"/>
    <p:sldId id="523" r:id="rId13"/>
    <p:sldId id="1335" r:id="rId14"/>
    <p:sldId id="1336" r:id="rId15"/>
    <p:sldId id="524" r:id="rId16"/>
  </p:sldIdLst>
  <p:sldSz cx="12192000" cy="6858000"/>
  <p:notesSz cx="9939338" cy="6805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WAI Takazumi" initials="KT" lastIdx="2" clrIdx="0">
    <p:extLst>
      <p:ext uri="{19B8F6BF-5375-455C-9EA6-DF929625EA0E}">
        <p15:presenceInfo xmlns:p15="http://schemas.microsoft.com/office/powerpoint/2012/main" userId="S::tkawai@w.tcu.ac.jp::d410fa5f-dbc3-4aec-994b-face13ab5c4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ADC"/>
    <a:srgbClr val="FF2600"/>
    <a:srgbClr val="FFFFFF"/>
    <a:srgbClr val="FFFF00"/>
    <a:srgbClr val="FFFF7C"/>
    <a:srgbClr val="1F497D"/>
    <a:srgbClr val="00FDFF"/>
    <a:srgbClr val="0000FF"/>
    <a:srgbClr val="FF2F92"/>
    <a:srgbClr val="47B1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713" autoAdjust="0"/>
    <p:restoredTop sz="95581" autoAdjust="0"/>
  </p:normalViewPr>
  <p:slideViewPr>
    <p:cSldViewPr>
      <p:cViewPr varScale="1">
        <p:scale>
          <a:sx n="79" d="100"/>
          <a:sy n="79" d="100"/>
        </p:scale>
        <p:origin x="240" y="34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6732" cy="340359"/>
          </a:xfrm>
          <a:prstGeom prst="rect">
            <a:avLst/>
          </a:prstGeom>
        </p:spPr>
        <p:txBody>
          <a:bodyPr vert="horz" lIns="90528" tIns="45264" rIns="90528" bIns="45264" rtlCol="0"/>
          <a:lstStyle>
            <a:lvl1pPr algn="l">
              <a:defRPr sz="1100"/>
            </a:lvl1pPr>
          </a:lstStyle>
          <a:p>
            <a:endParaRPr kumimoji="1" lang="ja-JP" altLang="en-US"/>
          </a:p>
        </p:txBody>
      </p:sp>
      <p:sp>
        <p:nvSpPr>
          <p:cNvPr id="3" name="日付プレースホルダー 2"/>
          <p:cNvSpPr>
            <a:spLocks noGrp="1"/>
          </p:cNvSpPr>
          <p:nvPr>
            <p:ph type="dt" sz="quarter" idx="1"/>
          </p:nvPr>
        </p:nvSpPr>
        <p:spPr>
          <a:xfrm>
            <a:off x="5629459" y="0"/>
            <a:ext cx="4308306" cy="340359"/>
          </a:xfrm>
          <a:prstGeom prst="rect">
            <a:avLst/>
          </a:prstGeom>
        </p:spPr>
        <p:txBody>
          <a:bodyPr vert="horz" lIns="90528" tIns="45264" rIns="90528" bIns="45264" rtlCol="0"/>
          <a:lstStyle>
            <a:lvl1pPr algn="r">
              <a:defRPr sz="1100"/>
            </a:lvl1pPr>
          </a:lstStyle>
          <a:p>
            <a:fld id="{032C4624-EB4D-4933-AD60-29FDCA47B6C1}" type="datetimeFigureOut">
              <a:rPr kumimoji="1" lang="ja-JP" altLang="en-US" smtClean="0"/>
              <a:t>2021/6/30</a:t>
            </a:fld>
            <a:endParaRPr kumimoji="1" lang="ja-JP" altLang="en-US"/>
          </a:p>
        </p:txBody>
      </p:sp>
      <p:sp>
        <p:nvSpPr>
          <p:cNvPr id="4" name="フッター プレースホルダー 3"/>
          <p:cNvSpPr>
            <a:spLocks noGrp="1"/>
          </p:cNvSpPr>
          <p:nvPr>
            <p:ph type="ftr" sz="quarter" idx="2"/>
          </p:nvPr>
        </p:nvSpPr>
        <p:spPr>
          <a:xfrm>
            <a:off x="1" y="6463688"/>
            <a:ext cx="4306732" cy="340358"/>
          </a:xfrm>
          <a:prstGeom prst="rect">
            <a:avLst/>
          </a:prstGeom>
        </p:spPr>
        <p:txBody>
          <a:bodyPr vert="horz" lIns="90528" tIns="45264" rIns="90528" bIns="45264" rtlCol="0" anchor="b"/>
          <a:lstStyle>
            <a:lvl1pPr algn="l">
              <a:defRPr sz="1100"/>
            </a:lvl1pPr>
          </a:lstStyle>
          <a:p>
            <a:endParaRPr kumimoji="1" lang="ja-JP" altLang="en-US"/>
          </a:p>
        </p:txBody>
      </p:sp>
      <p:sp>
        <p:nvSpPr>
          <p:cNvPr id="5" name="スライド番号プレースホルダー 4"/>
          <p:cNvSpPr>
            <a:spLocks noGrp="1"/>
          </p:cNvSpPr>
          <p:nvPr>
            <p:ph type="sldNum" sz="quarter" idx="3"/>
          </p:nvPr>
        </p:nvSpPr>
        <p:spPr>
          <a:xfrm>
            <a:off x="5629459" y="6463688"/>
            <a:ext cx="4308306" cy="340358"/>
          </a:xfrm>
          <a:prstGeom prst="rect">
            <a:avLst/>
          </a:prstGeom>
        </p:spPr>
        <p:txBody>
          <a:bodyPr vert="horz" lIns="90528" tIns="45264" rIns="90528" bIns="45264" rtlCol="0" anchor="b"/>
          <a:lstStyle>
            <a:lvl1pPr algn="r">
              <a:defRPr sz="1100"/>
            </a:lvl1pPr>
          </a:lstStyle>
          <a:p>
            <a:fld id="{C40A43BD-46F6-4A45-9369-DE6FBA5C0184}" type="slidenum">
              <a:rPr kumimoji="1" lang="ja-JP" altLang="en-US" smtClean="0"/>
              <a:t>‹#›</a:t>
            </a:fld>
            <a:endParaRPr kumimoji="1" lang="ja-JP" altLang="en-US"/>
          </a:p>
        </p:txBody>
      </p:sp>
    </p:spTree>
    <p:extLst>
      <p:ext uri="{BB962C8B-B14F-4D97-AF65-F5344CB8AC3E}">
        <p14:creationId xmlns:p14="http://schemas.microsoft.com/office/powerpoint/2010/main" val="12489292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3"/>
            <a:ext cx="4307045" cy="340280"/>
          </a:xfrm>
          <a:prstGeom prst="rect">
            <a:avLst/>
          </a:prstGeom>
        </p:spPr>
        <p:txBody>
          <a:bodyPr vert="horz" lIns="95607" tIns="47802" rIns="95607" bIns="47802" rtlCol="0"/>
          <a:lstStyle>
            <a:lvl1pPr algn="l">
              <a:defRPr sz="1100"/>
            </a:lvl1pPr>
          </a:lstStyle>
          <a:p>
            <a:endParaRPr kumimoji="1" lang="ja-JP" altLang="en-US"/>
          </a:p>
        </p:txBody>
      </p:sp>
      <p:sp>
        <p:nvSpPr>
          <p:cNvPr id="3" name="日付プレースホルダー 2"/>
          <p:cNvSpPr>
            <a:spLocks noGrp="1"/>
          </p:cNvSpPr>
          <p:nvPr>
            <p:ph type="dt" idx="1"/>
          </p:nvPr>
        </p:nvSpPr>
        <p:spPr>
          <a:xfrm>
            <a:off x="5629997" y="3"/>
            <a:ext cx="4307045" cy="340280"/>
          </a:xfrm>
          <a:prstGeom prst="rect">
            <a:avLst/>
          </a:prstGeom>
        </p:spPr>
        <p:txBody>
          <a:bodyPr vert="horz" lIns="95607" tIns="47802" rIns="95607" bIns="47802" rtlCol="0"/>
          <a:lstStyle>
            <a:lvl1pPr algn="r">
              <a:defRPr sz="1100"/>
            </a:lvl1pPr>
          </a:lstStyle>
          <a:p>
            <a:fld id="{968DAD15-E570-4A54-9D03-86F33ED006BB}" type="datetimeFigureOut">
              <a:rPr kumimoji="1" lang="ja-JP" altLang="en-US" smtClean="0"/>
              <a:t>2021/6/30</a:t>
            </a:fld>
            <a:endParaRPr kumimoji="1" lang="ja-JP" altLang="en-US"/>
          </a:p>
        </p:txBody>
      </p:sp>
      <p:sp>
        <p:nvSpPr>
          <p:cNvPr id="4" name="スライド イメージ プレースホルダー 3"/>
          <p:cNvSpPr>
            <a:spLocks noGrp="1" noRot="1" noChangeAspect="1"/>
          </p:cNvSpPr>
          <p:nvPr>
            <p:ph type="sldImg" idx="2"/>
          </p:nvPr>
        </p:nvSpPr>
        <p:spPr>
          <a:xfrm>
            <a:off x="2700338" y="509588"/>
            <a:ext cx="4538662" cy="2554287"/>
          </a:xfrm>
          <a:prstGeom prst="rect">
            <a:avLst/>
          </a:prstGeom>
          <a:noFill/>
          <a:ln w="12700">
            <a:solidFill>
              <a:prstClr val="black"/>
            </a:solidFill>
          </a:ln>
        </p:spPr>
        <p:txBody>
          <a:bodyPr vert="horz" lIns="95607" tIns="47802" rIns="95607" bIns="47802" rtlCol="0" anchor="ctr"/>
          <a:lstStyle/>
          <a:p>
            <a:endParaRPr lang="ja-JP" altLang="en-US"/>
          </a:p>
        </p:txBody>
      </p:sp>
      <p:sp>
        <p:nvSpPr>
          <p:cNvPr id="5" name="ノート プレースホルダー 4"/>
          <p:cNvSpPr>
            <a:spLocks noGrp="1"/>
          </p:cNvSpPr>
          <p:nvPr>
            <p:ph type="body" sz="quarter" idx="3"/>
          </p:nvPr>
        </p:nvSpPr>
        <p:spPr>
          <a:xfrm>
            <a:off x="993935" y="3232669"/>
            <a:ext cx="7951470" cy="3062524"/>
          </a:xfrm>
          <a:prstGeom prst="rect">
            <a:avLst/>
          </a:prstGeom>
        </p:spPr>
        <p:txBody>
          <a:bodyPr vert="horz" lIns="95607" tIns="47802" rIns="95607" bIns="4780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6464155"/>
            <a:ext cx="4307045" cy="340280"/>
          </a:xfrm>
          <a:prstGeom prst="rect">
            <a:avLst/>
          </a:prstGeom>
        </p:spPr>
        <p:txBody>
          <a:bodyPr vert="horz" lIns="95607" tIns="47802" rIns="95607" bIns="47802"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5629997" y="6464155"/>
            <a:ext cx="4307045" cy="340280"/>
          </a:xfrm>
          <a:prstGeom prst="rect">
            <a:avLst/>
          </a:prstGeom>
        </p:spPr>
        <p:txBody>
          <a:bodyPr vert="horz" lIns="95607" tIns="47802" rIns="95607" bIns="47802" rtlCol="0" anchor="b"/>
          <a:lstStyle>
            <a:lvl1pPr algn="r">
              <a:defRPr sz="1100"/>
            </a:lvl1pPr>
          </a:lstStyle>
          <a:p>
            <a:fld id="{5CBD0F50-0484-4585-89C4-936AD3F55A68}" type="slidenum">
              <a:rPr kumimoji="1" lang="ja-JP" altLang="en-US" smtClean="0"/>
              <a:t>‹#›</a:t>
            </a:fld>
            <a:endParaRPr kumimoji="1" lang="ja-JP" altLang="en-US"/>
          </a:p>
        </p:txBody>
      </p:sp>
    </p:spTree>
    <p:extLst>
      <p:ext uri="{BB962C8B-B14F-4D97-AF65-F5344CB8AC3E}">
        <p14:creationId xmlns:p14="http://schemas.microsoft.com/office/powerpoint/2010/main" val="18895160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CBD0F50-0484-4585-89C4-936AD3F55A68}" type="slidenum">
              <a:rPr kumimoji="1" lang="ja-JP" altLang="en-US" smtClean="0"/>
              <a:t>2</a:t>
            </a:fld>
            <a:endParaRPr kumimoji="1" lang="ja-JP" altLang="en-US"/>
          </a:p>
        </p:txBody>
      </p:sp>
    </p:spTree>
    <p:extLst>
      <p:ext uri="{BB962C8B-B14F-4D97-AF65-F5344CB8AC3E}">
        <p14:creationId xmlns:p14="http://schemas.microsoft.com/office/powerpoint/2010/main" val="3620305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CBD0F50-0484-4585-89C4-936AD3F55A68}" type="slidenum">
              <a:rPr kumimoji="1" lang="ja-JP" altLang="en-US" smtClean="0"/>
              <a:t>3</a:t>
            </a:fld>
            <a:endParaRPr kumimoji="1" lang="ja-JP" altLang="en-US"/>
          </a:p>
        </p:txBody>
      </p:sp>
    </p:spTree>
    <p:extLst>
      <p:ext uri="{BB962C8B-B14F-4D97-AF65-F5344CB8AC3E}">
        <p14:creationId xmlns:p14="http://schemas.microsoft.com/office/powerpoint/2010/main" val="36203058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CBD0F50-0484-4585-89C4-936AD3F55A68}" type="slidenum">
              <a:rPr kumimoji="1" lang="ja-JP" altLang="en-US" smtClean="0"/>
              <a:t>4</a:t>
            </a:fld>
            <a:endParaRPr kumimoji="1" lang="ja-JP" altLang="en-US"/>
          </a:p>
        </p:txBody>
      </p:sp>
    </p:spTree>
    <p:extLst>
      <p:ext uri="{BB962C8B-B14F-4D97-AF65-F5344CB8AC3E}">
        <p14:creationId xmlns:p14="http://schemas.microsoft.com/office/powerpoint/2010/main" val="17228643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2506663" y="1089025"/>
            <a:ext cx="9674226" cy="54419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6" name="Shape 96"/>
          <p:cNvSpPr txBox="1">
            <a:spLocks noGrp="1"/>
          </p:cNvSpPr>
          <p:nvPr>
            <p:ph type="body" idx="1"/>
          </p:nvPr>
        </p:nvSpPr>
        <p:spPr>
          <a:xfrm>
            <a:off x="466101" y="6895113"/>
            <a:ext cx="3728792" cy="6532211"/>
          </a:xfrm>
          <a:prstGeom prst="rect">
            <a:avLst/>
          </a:prstGeom>
          <a:noFill/>
          <a:ln>
            <a:noFill/>
          </a:ln>
        </p:spPr>
        <p:txBody>
          <a:bodyPr lIns="91418" tIns="45696" rIns="91418" bIns="45696" anchor="t" anchorCtr="0">
            <a:noAutofit/>
          </a:bodyPr>
          <a:lstStyle/>
          <a:p>
            <a:pPr algn="just">
              <a:buClr>
                <a:schemeClr val="dk1"/>
              </a:buClr>
              <a:buSzPct val="25000"/>
            </a:pPr>
            <a:r>
              <a:rPr lang="ja-JP" altLang="en-US" sz="1100" dirty="0">
                <a:latin typeface="Arial" panose="020B0604020202020204" pitchFamily="34" charset="0"/>
                <a:ea typeface="ＭＳ Ｐゴシック" panose="020B0600070205080204" pitchFamily="50" charset="-128"/>
                <a:cs typeface="Arial" panose="020B0604020202020204" pitchFamily="34" charset="0"/>
              </a:rPr>
              <a:t>世界のリーダーが</a:t>
            </a:r>
            <a:r>
              <a:rPr lang="en-US" altLang="ja-JP" sz="1100" dirty="0">
                <a:latin typeface="Arial" panose="020B0604020202020204" pitchFamily="34" charset="0"/>
                <a:ea typeface="ＭＳ Ｐゴシック" panose="020B0600070205080204" pitchFamily="50" charset="-128"/>
                <a:cs typeface="Arial" panose="020B0604020202020204" pitchFamily="34" charset="0"/>
              </a:rPr>
              <a:t>2015</a:t>
            </a:r>
            <a:r>
              <a:rPr lang="ja-JP" altLang="en-US" sz="1100" dirty="0">
                <a:latin typeface="Arial" panose="020B0604020202020204" pitchFamily="34" charset="0"/>
                <a:ea typeface="ＭＳ Ｐゴシック" panose="020B0600070205080204" pitchFamily="50" charset="-128"/>
                <a:cs typeface="Arial" panose="020B0604020202020204" pitchFamily="34" charset="0"/>
              </a:rPr>
              <a:t>年</a:t>
            </a:r>
            <a:r>
              <a:rPr lang="en-US" altLang="ja-JP" sz="1100" dirty="0">
                <a:latin typeface="Arial" panose="020B0604020202020204" pitchFamily="34" charset="0"/>
                <a:ea typeface="ＭＳ Ｐゴシック" panose="020B0600070205080204" pitchFamily="50" charset="-128"/>
                <a:cs typeface="Arial" panose="020B0604020202020204" pitchFamily="34" charset="0"/>
              </a:rPr>
              <a:t>9</a:t>
            </a:r>
            <a:r>
              <a:rPr lang="ja-JP" altLang="en-US" sz="1100" dirty="0">
                <a:latin typeface="Arial" panose="020B0604020202020204" pitchFamily="34" charset="0"/>
                <a:ea typeface="ＭＳ Ｐゴシック" panose="020B0600070205080204" pitchFamily="50" charset="-128"/>
                <a:cs typeface="Arial" panose="020B0604020202020204" pitchFamily="34" charset="0"/>
              </a:rPr>
              <a:t>月の歴史的な国連サミットで採択した「持続可能な開発のための</a:t>
            </a:r>
            <a:r>
              <a:rPr lang="en-US" altLang="ja-JP" sz="1100" dirty="0">
                <a:latin typeface="Arial" panose="020B0604020202020204" pitchFamily="34" charset="0"/>
                <a:ea typeface="ＭＳ Ｐゴシック" panose="020B0600070205080204" pitchFamily="50" charset="-128"/>
                <a:cs typeface="Arial" panose="020B0604020202020204" pitchFamily="34" charset="0"/>
              </a:rPr>
              <a:t>2030</a:t>
            </a:r>
            <a:r>
              <a:rPr lang="ja-JP" altLang="en-US" sz="1100" dirty="0">
                <a:latin typeface="Arial" panose="020B0604020202020204" pitchFamily="34" charset="0"/>
                <a:ea typeface="ＭＳ Ｐゴシック" panose="020B0600070205080204" pitchFamily="50" charset="-128"/>
                <a:cs typeface="Arial" panose="020B0604020202020204" pitchFamily="34" charset="0"/>
              </a:rPr>
              <a:t>アジェンダ」に掲げられた</a:t>
            </a:r>
            <a:r>
              <a:rPr lang="en-US" altLang="ja-JP" sz="1100" dirty="0">
                <a:latin typeface="Arial" panose="020B0604020202020204" pitchFamily="34" charset="0"/>
                <a:ea typeface="ＭＳ Ｐゴシック" panose="020B0600070205080204" pitchFamily="50" charset="-128"/>
                <a:cs typeface="Arial" panose="020B0604020202020204" pitchFamily="34" charset="0"/>
              </a:rPr>
              <a:t>17</a:t>
            </a:r>
            <a:r>
              <a:rPr lang="ja-JP" altLang="en-US" sz="1100" dirty="0">
                <a:latin typeface="Arial" panose="020B0604020202020204" pitchFamily="34" charset="0"/>
                <a:ea typeface="ＭＳ Ｐゴシック" panose="020B0600070205080204" pitchFamily="50" charset="-128"/>
                <a:cs typeface="Arial" panose="020B0604020202020204" pitchFamily="34" charset="0"/>
              </a:rPr>
              <a:t>の「持続可能な開発目標（</a:t>
            </a:r>
            <a:r>
              <a:rPr lang="en-US" sz="1100" dirty="0">
                <a:latin typeface="Arial" panose="020B0604020202020204" pitchFamily="34" charset="0"/>
                <a:ea typeface="ＭＳ Ｐゴシック" panose="020B0600070205080204" pitchFamily="50" charset="-128"/>
                <a:cs typeface="Arial" panose="020B0604020202020204" pitchFamily="34" charset="0"/>
              </a:rPr>
              <a:t>SDGs</a:t>
            </a:r>
            <a:r>
              <a:rPr lang="ja-JP" altLang="en-US" sz="1100" dirty="0">
                <a:latin typeface="Arial" panose="020B0604020202020204" pitchFamily="34" charset="0"/>
                <a:ea typeface="ＭＳ Ｐゴシック" panose="020B0600070205080204" pitchFamily="50" charset="-128"/>
                <a:cs typeface="Arial" panose="020B0604020202020204" pitchFamily="34" charset="0"/>
              </a:rPr>
              <a:t>）」は、</a:t>
            </a:r>
            <a:r>
              <a:rPr lang="en-US" altLang="ja-JP" sz="1100" dirty="0">
                <a:latin typeface="Arial" panose="020B0604020202020204" pitchFamily="34" charset="0"/>
                <a:ea typeface="ＭＳ Ｐゴシック" panose="020B0600070205080204" pitchFamily="50" charset="-128"/>
                <a:cs typeface="Arial" panose="020B0604020202020204" pitchFamily="34" charset="0"/>
              </a:rPr>
              <a:t>2016</a:t>
            </a:r>
            <a:r>
              <a:rPr lang="ja-JP" altLang="en-US" sz="1100" dirty="0">
                <a:latin typeface="Arial" panose="020B0604020202020204" pitchFamily="34" charset="0"/>
                <a:ea typeface="ＭＳ Ｐゴシック" panose="020B0600070205080204" pitchFamily="50" charset="-128"/>
                <a:cs typeface="Arial" panose="020B0604020202020204" pitchFamily="34" charset="0"/>
              </a:rPr>
              <a:t>年</a:t>
            </a:r>
            <a:r>
              <a:rPr lang="en-US" altLang="ja-JP" sz="1100" dirty="0">
                <a:latin typeface="Arial" panose="020B0604020202020204" pitchFamily="34" charset="0"/>
                <a:ea typeface="ＭＳ Ｐゴシック" panose="020B0600070205080204" pitchFamily="50" charset="-128"/>
                <a:cs typeface="Arial" panose="020B0604020202020204" pitchFamily="34" charset="0"/>
              </a:rPr>
              <a:t>1</a:t>
            </a:r>
            <a:r>
              <a:rPr lang="ja-JP" altLang="en-US" sz="1100" dirty="0">
                <a:latin typeface="Arial" panose="020B0604020202020204" pitchFamily="34" charset="0"/>
                <a:ea typeface="ＭＳ Ｐゴシック" panose="020B0600070205080204" pitchFamily="50" charset="-128"/>
                <a:cs typeface="Arial" panose="020B0604020202020204" pitchFamily="34" charset="0"/>
              </a:rPr>
              <a:t>月</a:t>
            </a:r>
            <a:r>
              <a:rPr lang="en-US" altLang="ja-JP" sz="1100" dirty="0">
                <a:latin typeface="Arial" panose="020B0604020202020204" pitchFamily="34" charset="0"/>
                <a:ea typeface="ＭＳ Ｐゴシック" panose="020B0600070205080204" pitchFamily="50" charset="-128"/>
                <a:cs typeface="Arial" panose="020B0604020202020204" pitchFamily="34" charset="0"/>
              </a:rPr>
              <a:t>1</a:t>
            </a:r>
            <a:r>
              <a:rPr lang="ja-JP" altLang="en-US" sz="1100" dirty="0">
                <a:latin typeface="Arial" panose="020B0604020202020204" pitchFamily="34" charset="0"/>
                <a:ea typeface="ＭＳ Ｐゴシック" panose="020B0600070205080204" pitchFamily="50" charset="-128"/>
                <a:cs typeface="Arial" panose="020B0604020202020204" pitchFamily="34" charset="0"/>
              </a:rPr>
              <a:t>日に正式に発効しました。今後</a:t>
            </a:r>
            <a:r>
              <a:rPr lang="en-US" altLang="ja-JP" sz="1100" dirty="0">
                <a:latin typeface="Arial" panose="020B0604020202020204" pitchFamily="34" charset="0"/>
                <a:ea typeface="ＭＳ Ｐゴシック" panose="020B0600070205080204" pitchFamily="50" charset="-128"/>
                <a:cs typeface="Arial" panose="020B0604020202020204" pitchFamily="34" charset="0"/>
              </a:rPr>
              <a:t>15</a:t>
            </a:r>
            <a:r>
              <a:rPr lang="ja-JP" altLang="en-US" sz="1100" dirty="0">
                <a:latin typeface="Arial" panose="020B0604020202020204" pitchFamily="34" charset="0"/>
                <a:ea typeface="ＭＳ Ｐゴシック" panose="020B0600070205080204" pitchFamily="50" charset="-128"/>
                <a:cs typeface="Arial" panose="020B0604020202020204" pitchFamily="34" charset="0"/>
              </a:rPr>
              <a:t>年間、すべての人に普遍的に適用されるこれら新たな目標に基づき、各国はその力を結集し、あらゆる形態の貧困に終止符を打ち、不平等と闘い、気候変動に対処しながら、誰も置き去りにしないことを確保するための取り組みを進めてゆきます。</a:t>
            </a:r>
            <a:r>
              <a:rPr lang="en-US" sz="1100" dirty="0">
                <a:latin typeface="Arial" panose="020B0604020202020204" pitchFamily="34" charset="0"/>
                <a:ea typeface="ＭＳ Ｐゴシック" panose="020B0600070205080204" pitchFamily="50" charset="-128"/>
                <a:cs typeface="Arial" panose="020B0604020202020204" pitchFamily="34" charset="0"/>
              </a:rPr>
              <a:t> </a:t>
            </a:r>
          </a:p>
          <a:p>
            <a:pPr algn="just">
              <a:buSzPct val="25000"/>
            </a:pPr>
            <a:endParaRPr sz="1100" dirty="0">
              <a:latin typeface="Arial" panose="020B0604020202020204" pitchFamily="34" charset="0"/>
              <a:ea typeface="ＭＳ Ｐゴシック" panose="020B0600070205080204" pitchFamily="50" charset="-128"/>
              <a:cs typeface="Arial" panose="020B0604020202020204" pitchFamily="34" charset="0"/>
            </a:endParaRPr>
          </a:p>
          <a:p>
            <a:pPr algn="just">
              <a:buClr>
                <a:schemeClr val="dk1"/>
              </a:buClr>
              <a:buSzPct val="25000"/>
            </a:pPr>
            <a:r>
              <a:rPr lang="en-US" sz="1100" dirty="0">
                <a:latin typeface="Arial" panose="020B0604020202020204" pitchFamily="34" charset="0"/>
                <a:ea typeface="ＭＳ Ｐゴシック" panose="020B0600070205080204" pitchFamily="50" charset="-128"/>
                <a:cs typeface="Arial" panose="020B0604020202020204" pitchFamily="34" charset="0"/>
              </a:rPr>
              <a:t>SDGs</a:t>
            </a:r>
            <a:r>
              <a:rPr lang="ja-JP" altLang="en-US" sz="1100" dirty="0">
                <a:latin typeface="Arial" panose="020B0604020202020204" pitchFamily="34" charset="0"/>
                <a:ea typeface="ＭＳ Ｐゴシック" panose="020B0600070205080204" pitchFamily="50" charset="-128"/>
                <a:cs typeface="Arial" panose="020B0604020202020204" pitchFamily="34" charset="0"/>
              </a:rPr>
              <a:t>は、ミレニアム開発目標（</a:t>
            </a:r>
            <a:r>
              <a:rPr lang="en-US" sz="1100" dirty="0">
                <a:latin typeface="Arial" panose="020B0604020202020204" pitchFamily="34" charset="0"/>
                <a:ea typeface="ＭＳ Ｐゴシック" panose="020B0600070205080204" pitchFamily="50" charset="-128"/>
                <a:cs typeface="Arial" panose="020B0604020202020204" pitchFamily="34" charset="0"/>
              </a:rPr>
              <a:t>MDGs</a:t>
            </a:r>
            <a:r>
              <a:rPr lang="ja-JP" altLang="en-US" sz="1100" dirty="0">
                <a:latin typeface="Arial" panose="020B0604020202020204" pitchFamily="34" charset="0"/>
                <a:ea typeface="ＭＳ Ｐゴシック" panose="020B0600070205080204" pitchFamily="50" charset="-128"/>
                <a:cs typeface="Arial" panose="020B0604020202020204" pitchFamily="34" charset="0"/>
              </a:rPr>
              <a:t>）の成果をさらに一歩進め、あらゆる形態の貧困に終止符を打つことをねらいとしています。新たな目標の独自性は、貧しい国も、豊かな国も、中所得国も、すべての国々に対して、豊かさを追求しながら、地球を守ることを呼びかけている点にあります。そして、貧困に終止符を打つため、経済成長を促し、教育、健康、社会的保護、雇用機会を含む幅広い社会的ニーズを充足しながら、気候変動と環境保護に取り組む戦略も必要であることを認識しています。</a:t>
            </a:r>
            <a:r>
              <a:rPr lang="en-US" sz="1100" dirty="0">
                <a:latin typeface="Arial" panose="020B0604020202020204" pitchFamily="34" charset="0"/>
                <a:ea typeface="ＭＳ Ｐゴシック" panose="020B0600070205080204" pitchFamily="50" charset="-128"/>
                <a:cs typeface="Arial" panose="020B0604020202020204" pitchFamily="34" charset="0"/>
              </a:rPr>
              <a:t> </a:t>
            </a:r>
          </a:p>
          <a:p>
            <a:pPr algn="just">
              <a:buSzPct val="25000"/>
            </a:pPr>
            <a:endParaRPr sz="1100" dirty="0">
              <a:latin typeface="Arial" panose="020B0604020202020204" pitchFamily="34" charset="0"/>
              <a:ea typeface="ＭＳ Ｐゴシック" panose="020B0600070205080204" pitchFamily="50" charset="-128"/>
              <a:cs typeface="Arial" panose="020B0604020202020204" pitchFamily="34" charset="0"/>
            </a:endParaRPr>
          </a:p>
          <a:p>
            <a:pPr algn="just">
              <a:buSzPct val="25000"/>
            </a:pPr>
            <a:endParaRPr sz="1100" dirty="0">
              <a:latin typeface="Arial" panose="020B0604020202020204" pitchFamily="34" charset="0"/>
              <a:ea typeface="ＭＳ Ｐゴシック" panose="020B0600070205080204" pitchFamily="50" charset="-128"/>
              <a:cs typeface="Arial" panose="020B0604020202020204" pitchFamily="34" charset="0"/>
            </a:endParaRPr>
          </a:p>
        </p:txBody>
      </p:sp>
      <p:sp>
        <p:nvSpPr>
          <p:cNvPr id="97" name="Shape 97"/>
          <p:cNvSpPr txBox="1">
            <a:spLocks noGrp="1"/>
          </p:cNvSpPr>
          <p:nvPr>
            <p:ph type="sldNum" idx="12"/>
          </p:nvPr>
        </p:nvSpPr>
        <p:spPr>
          <a:xfrm>
            <a:off x="2640149" y="13787704"/>
            <a:ext cx="2019762" cy="725801"/>
          </a:xfrm>
          <a:prstGeom prst="rect">
            <a:avLst/>
          </a:prstGeom>
          <a:noFill/>
          <a:ln>
            <a:noFill/>
          </a:ln>
        </p:spPr>
        <p:txBody>
          <a:bodyPr lIns="91418" tIns="45696" rIns="91418" bIns="45696" anchor="b" anchorCtr="0">
            <a:noAutofit/>
          </a:bodyPr>
          <a:lstStyle/>
          <a:p>
            <a:pPr algn="r">
              <a:buSzPct val="25000"/>
            </a:pPr>
            <a:fld id="{00000000-1234-1234-1234-123412341234}" type="slidenum">
              <a:rPr lang="en-US" sz="1200">
                <a:solidFill>
                  <a:schemeClr val="dk1"/>
                </a:solidFill>
                <a:latin typeface="Calibri"/>
                <a:ea typeface="Calibri"/>
                <a:cs typeface="Calibri"/>
                <a:sym typeface="Calibri"/>
              </a:rPr>
              <a:pPr algn="r">
                <a:buSzPct val="25000"/>
              </a:pPr>
              <a:t>5</a:t>
            </a:fld>
            <a:endParaRPr lang="en-US" sz="1200"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064628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CBD0F50-0484-4585-89C4-936AD3F55A68}" type="slidenum">
              <a:rPr kumimoji="1" lang="ja-JP" altLang="en-US" smtClean="0"/>
              <a:t>6</a:t>
            </a:fld>
            <a:endParaRPr kumimoji="1" lang="ja-JP" altLang="en-US"/>
          </a:p>
        </p:txBody>
      </p:sp>
    </p:spTree>
    <p:extLst>
      <p:ext uri="{BB962C8B-B14F-4D97-AF65-F5344CB8AC3E}">
        <p14:creationId xmlns:p14="http://schemas.microsoft.com/office/powerpoint/2010/main" val="915815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CBD0F50-0484-4585-89C4-936AD3F55A68}" type="slidenum">
              <a:rPr kumimoji="1" lang="ja-JP" altLang="en-US" smtClean="0"/>
              <a:t>7</a:t>
            </a:fld>
            <a:endParaRPr kumimoji="1" lang="ja-JP" altLang="en-US"/>
          </a:p>
        </p:txBody>
      </p:sp>
    </p:spTree>
    <p:extLst>
      <p:ext uri="{BB962C8B-B14F-4D97-AF65-F5344CB8AC3E}">
        <p14:creationId xmlns:p14="http://schemas.microsoft.com/office/powerpoint/2010/main" val="23365539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CBD0F50-0484-4585-89C4-936AD3F55A68}" type="slidenum">
              <a:rPr kumimoji="1" lang="ja-JP" altLang="en-US" smtClean="0"/>
              <a:t>9</a:t>
            </a:fld>
            <a:endParaRPr kumimoji="1" lang="ja-JP" altLang="en-US"/>
          </a:p>
        </p:txBody>
      </p:sp>
    </p:spTree>
    <p:extLst>
      <p:ext uri="{BB962C8B-B14F-4D97-AF65-F5344CB8AC3E}">
        <p14:creationId xmlns:p14="http://schemas.microsoft.com/office/powerpoint/2010/main" val="19208006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CBD0F50-0484-4585-89C4-936AD3F55A68}" type="slidenum">
              <a:rPr kumimoji="1" lang="ja-JP" altLang="en-US" smtClean="0"/>
              <a:t>13</a:t>
            </a:fld>
            <a:endParaRPr kumimoji="1" lang="ja-JP" altLang="en-US"/>
          </a:p>
        </p:txBody>
      </p:sp>
    </p:spTree>
    <p:extLst>
      <p:ext uri="{BB962C8B-B14F-4D97-AF65-F5344CB8AC3E}">
        <p14:creationId xmlns:p14="http://schemas.microsoft.com/office/powerpoint/2010/main" val="26688869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CBD0F50-0484-4585-89C4-936AD3F55A68}" type="slidenum">
              <a:rPr kumimoji="1" lang="ja-JP" altLang="en-US" smtClean="0"/>
              <a:t>14</a:t>
            </a:fld>
            <a:endParaRPr kumimoji="1" lang="ja-JP" altLang="en-US"/>
          </a:p>
        </p:txBody>
      </p:sp>
    </p:spTree>
    <p:extLst>
      <p:ext uri="{BB962C8B-B14F-4D97-AF65-F5344CB8AC3E}">
        <p14:creationId xmlns:p14="http://schemas.microsoft.com/office/powerpoint/2010/main" val="34108680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F9BE79B4-80B2-2047-B0A8-DCCCC59C9BC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1520" y="133722"/>
            <a:ext cx="1664402" cy="1609229"/>
          </a:xfrm>
          <a:prstGeom prst="rect">
            <a:avLst/>
          </a:prstGeom>
        </p:spPr>
      </p:pic>
      <p:pic>
        <p:nvPicPr>
          <p:cNvPr id="5" name="図 4">
            <a:extLst>
              <a:ext uri="{FF2B5EF4-FFF2-40B4-BE49-F238E27FC236}">
                <a16:creationId xmlns:a16="http://schemas.microsoft.com/office/drawing/2014/main" id="{C3493600-BFED-B440-B5D7-FC17B373C74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3672284"/>
            <a:ext cx="12192000" cy="3213100"/>
          </a:xfrm>
          <a:prstGeom prst="rect">
            <a:avLst/>
          </a:prstGeom>
        </p:spPr>
      </p:pic>
      <p:sp>
        <p:nvSpPr>
          <p:cNvPr id="3" name="サブタイトル 2"/>
          <p:cNvSpPr>
            <a:spLocks noGrp="1"/>
          </p:cNvSpPr>
          <p:nvPr>
            <p:ph type="subTitle" idx="1" hasCustomPrompt="1"/>
          </p:nvPr>
        </p:nvSpPr>
        <p:spPr>
          <a:xfrm>
            <a:off x="1828800" y="3284985"/>
            <a:ext cx="8534400" cy="5508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サブタイトルの書式設定</a:t>
            </a:r>
          </a:p>
        </p:txBody>
      </p:sp>
      <p:sp>
        <p:nvSpPr>
          <p:cNvPr id="2" name="タイトル 1"/>
          <p:cNvSpPr>
            <a:spLocks noGrp="1"/>
          </p:cNvSpPr>
          <p:nvPr>
            <p:ph type="ctrTitle" hasCustomPrompt="1"/>
          </p:nvPr>
        </p:nvSpPr>
        <p:spPr>
          <a:xfrm>
            <a:off x="914400" y="1700809"/>
            <a:ext cx="10363200" cy="1470025"/>
          </a:xfrm>
        </p:spPr>
        <p:txBody>
          <a:bodyPr/>
          <a:lstStyle>
            <a:lvl1pPr>
              <a:defRPr b="1">
                <a:latin typeface="Meiryo UI" panose="020B0604030504040204" pitchFamily="34" charset="-128"/>
                <a:ea typeface="Meiryo UI" panose="020B0604030504040204" pitchFamily="34" charset="-128"/>
              </a:defRPr>
            </a:lvl1pPr>
          </a:lstStyle>
          <a:p>
            <a:r>
              <a:rPr kumimoji="1" lang="ja-JP" altLang="en-US"/>
              <a:t>マスタータイトルの書式設定</a:t>
            </a:r>
          </a:p>
        </p:txBody>
      </p:sp>
      <p:sp>
        <p:nvSpPr>
          <p:cNvPr id="25" name="テキスト プレースホルダー 24">
            <a:extLst>
              <a:ext uri="{FF2B5EF4-FFF2-40B4-BE49-F238E27FC236}">
                <a16:creationId xmlns:a16="http://schemas.microsoft.com/office/drawing/2014/main" id="{3931D52A-02DD-1A48-B2D3-AF543E094F5D}"/>
              </a:ext>
            </a:extLst>
          </p:cNvPr>
          <p:cNvSpPr>
            <a:spLocks noGrp="1"/>
          </p:cNvSpPr>
          <p:nvPr>
            <p:ph type="body" sz="quarter" idx="11" hasCustomPrompt="1"/>
          </p:nvPr>
        </p:nvSpPr>
        <p:spPr>
          <a:xfrm>
            <a:off x="719667" y="4437064"/>
            <a:ext cx="4032251" cy="1512887"/>
          </a:xfrm>
        </p:spPr>
        <p:txBody>
          <a:bodyPr>
            <a:noAutofit/>
          </a:bodyPr>
          <a:lstStyle>
            <a:lvl1pPr marL="0" indent="0">
              <a:buNone/>
              <a:defRPr sz="2400" i="0">
                <a:latin typeface="Meiryo UI" panose="020B0604030504040204" pitchFamily="34" charset="-128"/>
                <a:ea typeface="Meiryo UI" panose="020B0604030504040204" pitchFamily="34" charset="-128"/>
              </a:defRPr>
            </a:lvl1pPr>
            <a:lvl2pPr>
              <a:defRPr sz="18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a:defRPr sz="1800">
                <a:latin typeface="Meiryo UI" panose="020B0604030504040204" pitchFamily="34" charset="-128"/>
                <a:ea typeface="Meiryo UI" panose="020B0604030504040204" pitchFamily="34" charset="-128"/>
              </a:defRPr>
            </a:lvl5pPr>
          </a:lstStyle>
          <a:p>
            <a:pPr lvl="0"/>
            <a:r>
              <a:rPr kumimoji="1" lang="ja-JP" altLang="en-US"/>
              <a:t>所属・名前・日付</a:t>
            </a:r>
          </a:p>
        </p:txBody>
      </p:sp>
      <p:sp>
        <p:nvSpPr>
          <p:cNvPr id="8" name="正方形/長方形 7">
            <a:extLst>
              <a:ext uri="{FF2B5EF4-FFF2-40B4-BE49-F238E27FC236}">
                <a16:creationId xmlns:a16="http://schemas.microsoft.com/office/drawing/2014/main" id="{791F6C92-DA7A-6440-9F00-13559B13D66F}"/>
              </a:ext>
            </a:extLst>
          </p:cNvPr>
          <p:cNvSpPr/>
          <p:nvPr userDrawn="1"/>
        </p:nvSpPr>
        <p:spPr>
          <a:xfrm>
            <a:off x="0" y="6525345"/>
            <a:ext cx="12192000" cy="360040"/>
          </a:xfrm>
          <a:prstGeom prst="rect">
            <a:avLst/>
          </a:prstGeom>
          <a:solidFill>
            <a:srgbClr val="00AADC"/>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a:latin typeface="Meiryo UI" panose="020B0604030504040204" pitchFamily="34" charset="-128"/>
                <a:ea typeface="Meiryo UI" panose="020B0604030504040204" pitchFamily="34" charset="-128"/>
              </a:rPr>
              <a:t>本資料は</a:t>
            </a:r>
            <a:r>
              <a:rPr lang="en" altLang="ja-JP" sz="900" dirty="0">
                <a:latin typeface="Meiryo UI" panose="020B0604030504040204" pitchFamily="34" charset="-128"/>
                <a:ea typeface="Meiryo UI" panose="020B0604030504040204" pitchFamily="34" charset="-128"/>
              </a:rPr>
              <a:t>CC-BY</a:t>
            </a:r>
            <a:r>
              <a:rPr lang="ja-JP" altLang="en-US" sz="900">
                <a:latin typeface="Meiryo UI" panose="020B0604030504040204" pitchFamily="34" charset="-128"/>
                <a:ea typeface="Meiryo UI" panose="020B0604030504040204" pitchFamily="34" charset="-128"/>
              </a:rPr>
              <a:t>ライセンスによって許諾されています．ライセンスの内容を知りたい方は</a:t>
            </a:r>
            <a:r>
              <a:rPr lang="en" altLang="ja-JP" sz="900" u="none" dirty="0">
                <a:latin typeface="Meiryo UI" panose="020B0604030504040204" pitchFamily="34" charset="-128"/>
                <a:ea typeface="Meiryo UI" panose="020B0604030504040204" pitchFamily="34" charset="-128"/>
              </a:rPr>
              <a:t>http://creativecommons.org/licenses/by/4.0/deed.ja</a:t>
            </a:r>
            <a:r>
              <a:rPr lang="ja-JP" altLang="en-US" sz="900">
                <a:latin typeface="Meiryo UI" panose="020B0604030504040204" pitchFamily="34" charset="-128"/>
                <a:ea typeface="Meiryo UI" panose="020B0604030504040204" pitchFamily="34" charset="-128"/>
              </a:rPr>
              <a:t>でご確認ください．</a:t>
            </a:r>
            <a:br>
              <a:rPr lang="ja-JP" altLang="en-US" sz="900">
                <a:latin typeface="Meiryo UI" panose="020B0604030504040204" pitchFamily="34" charset="-128"/>
                <a:ea typeface="Meiryo UI" panose="020B0604030504040204" pitchFamily="34" charset="-128"/>
              </a:rPr>
            </a:br>
            <a:r>
              <a:rPr lang="ja-JP" altLang="en-US" sz="900">
                <a:latin typeface="Meiryo UI" panose="020B0604030504040204" pitchFamily="34" charset="-128"/>
                <a:ea typeface="Meiryo UI" panose="020B0604030504040204" pitchFamily="34" charset="-128"/>
              </a:rPr>
              <a:t>ただし，出典の表記等によって第三者が権利を有していることを直接的に表示・示唆している場合は利用者の責任において確認し，提供元の利用条件に従ってください．</a:t>
            </a:r>
          </a:p>
        </p:txBody>
      </p:sp>
      <p:pic>
        <p:nvPicPr>
          <p:cNvPr id="9" name="図 8">
            <a:extLst>
              <a:ext uri="{FF2B5EF4-FFF2-40B4-BE49-F238E27FC236}">
                <a16:creationId xmlns:a16="http://schemas.microsoft.com/office/drawing/2014/main" id="{E2BFD418-08B8-6D48-88DD-DC247111F4D2}"/>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247784" y="6509255"/>
            <a:ext cx="1944216" cy="376129"/>
          </a:xfrm>
          <a:prstGeom prst="rect">
            <a:avLst/>
          </a:prstGeom>
        </p:spPr>
      </p:pic>
    </p:spTree>
    <p:extLst>
      <p:ext uri="{BB962C8B-B14F-4D97-AF65-F5344CB8AC3E}">
        <p14:creationId xmlns:p14="http://schemas.microsoft.com/office/powerpoint/2010/main" val="85632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フッター プレースホルダー 7">
            <a:extLst>
              <a:ext uri="{FF2B5EF4-FFF2-40B4-BE49-F238E27FC236}">
                <a16:creationId xmlns:a16="http://schemas.microsoft.com/office/drawing/2014/main" id="{3789F4EE-032C-B144-8E8A-460FE0A6B8BC}"/>
              </a:ext>
            </a:extLst>
          </p:cNvPr>
          <p:cNvSpPr>
            <a:spLocks noGrp="1"/>
          </p:cNvSpPr>
          <p:nvPr>
            <p:ph type="ftr" sz="quarter" idx="11"/>
          </p:nvPr>
        </p:nvSpPr>
        <p:spPr>
          <a:xfrm>
            <a:off x="609600" y="6356351"/>
            <a:ext cx="10972800" cy="365125"/>
          </a:xfrm>
          <a:prstGeom prst="rect">
            <a:avLst/>
          </a:prstGeom>
        </p:spPr>
        <p:txBody>
          <a:bodyPr/>
          <a:lstStyle>
            <a:lvl1pPr algn="l">
              <a:defRPr/>
            </a:lvl1pPr>
          </a:lstStyle>
          <a:p>
            <a:endParaRPr lang="ja-JP" altLang="en-US"/>
          </a:p>
        </p:txBody>
      </p:sp>
      <p:sp>
        <p:nvSpPr>
          <p:cNvPr id="6" name="スライド番号プレースホルダー 10">
            <a:extLst>
              <a:ext uri="{FF2B5EF4-FFF2-40B4-BE49-F238E27FC236}">
                <a16:creationId xmlns:a16="http://schemas.microsoft.com/office/drawing/2014/main" id="{5542C69D-34B0-AE4F-A859-685106546B47}"/>
              </a:ext>
            </a:extLst>
          </p:cNvPr>
          <p:cNvSpPr>
            <a:spLocks noGrp="1"/>
          </p:cNvSpPr>
          <p:nvPr>
            <p:ph type="sldNum" sz="quarter" idx="12"/>
          </p:nvPr>
        </p:nvSpPr>
        <p:spPr>
          <a:xfrm>
            <a:off x="11280576" y="78086"/>
            <a:ext cx="828576" cy="365125"/>
          </a:xfrm>
          <a:prstGeom prst="rect">
            <a:avLst/>
          </a:prstGeom>
        </p:spPr>
        <p:txBody>
          <a:bodyPr vert="horz" lIns="91440" tIns="45720" rIns="91440" bIns="45720" rtlCol="0" anchor="ctr"/>
          <a:lstStyle>
            <a:lvl1pPr>
              <a:defRPr lang="ja-JP" altLang="en-US" sz="2400" smtClean="0">
                <a:latin typeface="Meiryo UI" panose="020B0604030504040204" pitchFamily="34" charset="-128"/>
                <a:ea typeface="Meiryo UI" panose="020B0604030504040204" pitchFamily="34" charset="-128"/>
              </a:defRPr>
            </a:lvl1pPr>
          </a:lstStyle>
          <a:p>
            <a:fld id="{AC026BDF-97B0-402E-8580-15579999136A}" type="slidenum">
              <a:rPr lang="en-US" altLang="ja-JP" smtClean="0"/>
              <a:pPr/>
              <a:t>‹#›</a:t>
            </a:fld>
            <a:endParaRPr lang="en-US" altLang="ja-JP"/>
          </a:p>
        </p:txBody>
      </p:sp>
    </p:spTree>
    <p:extLst>
      <p:ext uri="{BB962C8B-B14F-4D97-AF65-F5344CB8AC3E}">
        <p14:creationId xmlns:p14="http://schemas.microsoft.com/office/powerpoint/2010/main" val="4157533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最終ページ">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8F40860A-66A3-E248-B3BE-7DCE1FAD0CAC}"/>
              </a:ext>
            </a:extLst>
          </p:cNvPr>
          <p:cNvSpPr txBox="1"/>
          <p:nvPr userDrawn="1"/>
        </p:nvSpPr>
        <p:spPr>
          <a:xfrm>
            <a:off x="423696" y="692696"/>
            <a:ext cx="11344608" cy="369332"/>
          </a:xfrm>
          <a:prstGeom prst="rect">
            <a:avLst/>
          </a:prstGeom>
          <a:noFill/>
        </p:spPr>
        <p:txBody>
          <a:bodyPr wrap="square" rtlCol="0">
            <a:spAutoFit/>
          </a:bodyPr>
          <a:lstStyle/>
          <a:p>
            <a:pPr algn="ctr"/>
            <a:r>
              <a:rPr kumimoji="1" lang="ja-JP" altLang="en-US" sz="18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ご清聴ありがとうございました！</a:t>
            </a:r>
          </a:p>
        </p:txBody>
      </p:sp>
      <p:sp>
        <p:nvSpPr>
          <p:cNvPr id="9" name="テキスト ボックス 8">
            <a:extLst>
              <a:ext uri="{FF2B5EF4-FFF2-40B4-BE49-F238E27FC236}">
                <a16:creationId xmlns:a16="http://schemas.microsoft.com/office/drawing/2014/main" id="{D0B98EB6-2213-A94B-987E-90F308571796}"/>
              </a:ext>
            </a:extLst>
          </p:cNvPr>
          <p:cNvSpPr txBox="1"/>
          <p:nvPr userDrawn="1"/>
        </p:nvSpPr>
        <p:spPr>
          <a:xfrm>
            <a:off x="423696" y="1062028"/>
            <a:ext cx="11344608" cy="369332"/>
          </a:xfrm>
          <a:prstGeom prst="rect">
            <a:avLst/>
          </a:prstGeom>
          <a:noFill/>
        </p:spPr>
        <p:txBody>
          <a:bodyPr wrap="square" rtlCol="0">
            <a:spAutoFit/>
          </a:bodyPr>
          <a:lstStyle/>
          <a:p>
            <a:pPr algn="ct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Thank you for listening! (English)</a:t>
            </a:r>
            <a:endParaRPr kumimoji="1" lang="ja-JP" altLang="en-US" sz="18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endParaRPr>
          </a:p>
        </p:txBody>
      </p:sp>
      <p:sp>
        <p:nvSpPr>
          <p:cNvPr id="10" name="テキスト ボックス 9">
            <a:extLst>
              <a:ext uri="{FF2B5EF4-FFF2-40B4-BE49-F238E27FC236}">
                <a16:creationId xmlns:a16="http://schemas.microsoft.com/office/drawing/2014/main" id="{687F54D5-9C5E-674B-A06C-B58A51023B20}"/>
              </a:ext>
            </a:extLst>
          </p:cNvPr>
          <p:cNvSpPr txBox="1"/>
          <p:nvPr userDrawn="1"/>
        </p:nvSpPr>
        <p:spPr>
          <a:xfrm>
            <a:off x="423696" y="1853045"/>
            <a:ext cx="11344608" cy="369332"/>
          </a:xfrm>
          <a:prstGeom prst="rect">
            <a:avLst/>
          </a:prstGeom>
          <a:noFill/>
        </p:spPr>
        <p:txBody>
          <a:bodyPr wrap="square" rtlCol="0">
            <a:spAutoFit/>
          </a:bodyPr>
          <a:lstStyle/>
          <a:p>
            <a:pPr algn="ct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Vielen</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 Dank </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für</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 </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Ihre</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 </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Aufmerksamkeit</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 (Deutsch)</a:t>
            </a:r>
            <a:endParaRPr kumimoji="1" lang="ja-JP" altLang="en-US" sz="18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endParaRPr>
          </a:p>
        </p:txBody>
      </p:sp>
      <p:sp>
        <p:nvSpPr>
          <p:cNvPr id="11" name="テキスト ボックス 10">
            <a:extLst>
              <a:ext uri="{FF2B5EF4-FFF2-40B4-BE49-F238E27FC236}">
                <a16:creationId xmlns:a16="http://schemas.microsoft.com/office/drawing/2014/main" id="{A88B1BB5-7A1C-EC41-AAC0-E5C366C157F3}"/>
              </a:ext>
            </a:extLst>
          </p:cNvPr>
          <p:cNvSpPr txBox="1"/>
          <p:nvPr userDrawn="1"/>
        </p:nvSpPr>
        <p:spPr>
          <a:xfrm>
            <a:off x="423696" y="2206815"/>
            <a:ext cx="11344608" cy="369332"/>
          </a:xfrm>
          <a:prstGeom prst="rect">
            <a:avLst/>
          </a:prstGeom>
          <a:noFill/>
        </p:spPr>
        <p:txBody>
          <a:bodyPr wrap="square" rtlCol="0">
            <a:spAutoFit/>
          </a:bodyPr>
          <a:lstStyle/>
          <a:p>
            <a:pPr algn="ct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Merci beaucoup pour </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votre</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 attention ! (</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Français</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a:t>
            </a:r>
            <a:endParaRPr kumimoji="1" lang="ja-JP" altLang="en-US" sz="18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endParaRPr>
          </a:p>
        </p:txBody>
      </p:sp>
      <p:sp>
        <p:nvSpPr>
          <p:cNvPr id="12" name="テキスト ボックス 11">
            <a:extLst>
              <a:ext uri="{FF2B5EF4-FFF2-40B4-BE49-F238E27FC236}">
                <a16:creationId xmlns:a16="http://schemas.microsoft.com/office/drawing/2014/main" id="{857FC506-49FF-1741-A424-383C5614AE6B}"/>
              </a:ext>
            </a:extLst>
          </p:cNvPr>
          <p:cNvSpPr txBox="1"/>
          <p:nvPr userDrawn="1"/>
        </p:nvSpPr>
        <p:spPr>
          <a:xfrm>
            <a:off x="423696" y="4607153"/>
            <a:ext cx="11344608" cy="369332"/>
          </a:xfrm>
          <a:prstGeom prst="rect">
            <a:avLst/>
          </a:prstGeom>
          <a:noFill/>
        </p:spPr>
        <p:txBody>
          <a:bodyPr wrap="square" rtlCol="0">
            <a:spAutoFit/>
          </a:bodyPr>
          <a:lstStyle/>
          <a:p>
            <a:pPr algn="ct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Muchas</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 gracias por </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su</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 </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atención</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 (</a:t>
            </a:r>
            <a:r>
              <a:rPr kumimoji="1" lang="en-US" altLang="ja-JP" sz="1800" b="1" i="1" dirty="0" err="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Español</a:t>
            </a:r>
            <a:r>
              <a:rPr kumimoji="1" lang="en-US"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a:t>
            </a:r>
            <a:endParaRPr kumimoji="1" lang="ja-JP" altLang="en-US" sz="18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endParaRPr>
          </a:p>
        </p:txBody>
      </p:sp>
      <p:sp>
        <p:nvSpPr>
          <p:cNvPr id="13" name="テキスト ボックス 12">
            <a:extLst>
              <a:ext uri="{FF2B5EF4-FFF2-40B4-BE49-F238E27FC236}">
                <a16:creationId xmlns:a16="http://schemas.microsoft.com/office/drawing/2014/main" id="{37CAE708-23F2-8C47-995A-D6CA7A6D612A}"/>
              </a:ext>
            </a:extLst>
          </p:cNvPr>
          <p:cNvSpPr txBox="1"/>
          <p:nvPr userDrawn="1"/>
        </p:nvSpPr>
        <p:spPr>
          <a:xfrm>
            <a:off x="356056" y="6202349"/>
            <a:ext cx="11344608" cy="369332"/>
          </a:xfrm>
          <a:prstGeom prst="rect">
            <a:avLst/>
          </a:prstGeom>
          <a:noFill/>
        </p:spPr>
        <p:txBody>
          <a:bodyPr wrap="square" rtlCol="0">
            <a:spAutoFit/>
          </a:bodyPr>
          <a:lstStyle/>
          <a:p>
            <a:pPr algn="ctr"/>
            <a:r>
              <a:rPr kumimoji="1" lang="ja-JP" altLang="en-US" sz="1800" b="1" i="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非常感谢您的关注</a:t>
            </a:r>
            <a:r>
              <a:rPr kumimoji="1" lang="en-US" altLang="ja-JP" sz="1800" b="1" i="0"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 (</a:t>
            </a:r>
            <a:r>
              <a:rPr kumimoji="1" lang="ja-JP" altLang="en-US" sz="1800" b="1" i="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中文和简体</a:t>
            </a:r>
            <a:r>
              <a:rPr kumimoji="1" lang="en-US" altLang="ja-JP" sz="1800" b="1" i="0"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a:t>
            </a:r>
            <a:endParaRPr kumimoji="1" lang="ja-JP" altLang="en-US" sz="1800" b="1" i="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endParaRPr>
          </a:p>
        </p:txBody>
      </p:sp>
      <p:sp>
        <p:nvSpPr>
          <p:cNvPr id="14" name="テキスト ボックス 13">
            <a:extLst>
              <a:ext uri="{FF2B5EF4-FFF2-40B4-BE49-F238E27FC236}">
                <a16:creationId xmlns:a16="http://schemas.microsoft.com/office/drawing/2014/main" id="{E87F0464-CE50-DF46-8EC1-2BE90B3D7028}"/>
              </a:ext>
            </a:extLst>
          </p:cNvPr>
          <p:cNvSpPr txBox="1"/>
          <p:nvPr userDrawn="1"/>
        </p:nvSpPr>
        <p:spPr>
          <a:xfrm>
            <a:off x="421720" y="5781443"/>
            <a:ext cx="11344608" cy="369332"/>
          </a:xfrm>
          <a:prstGeom prst="rect">
            <a:avLst/>
          </a:prstGeom>
          <a:noFill/>
        </p:spPr>
        <p:txBody>
          <a:bodyPr wrap="square" rtlCol="0">
            <a:spAutoFit/>
          </a:bodyPr>
          <a:lstStyle/>
          <a:p>
            <a:pPr algn="ctr"/>
            <a:r>
              <a:rPr kumimoji="1" lang="ko-KR" altLang="en-US"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경청 해 주셔서 감사합니다</a:t>
            </a:r>
            <a:r>
              <a:rPr kumimoji="1" lang="en-US" altLang="ko-KR"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 (</a:t>
            </a:r>
            <a:r>
              <a:rPr kumimoji="1" lang="ko-KR" altLang="en-US"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한국어</a:t>
            </a:r>
            <a:r>
              <a:rPr kumimoji="1" lang="en-US" altLang="ko-KR"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a:t>
            </a:r>
            <a:endParaRPr kumimoji="1" lang="ja-JP" altLang="en-US" sz="18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endParaRPr>
          </a:p>
        </p:txBody>
      </p:sp>
      <p:sp>
        <p:nvSpPr>
          <p:cNvPr id="15" name="テキスト ボックス 14">
            <a:extLst>
              <a:ext uri="{FF2B5EF4-FFF2-40B4-BE49-F238E27FC236}">
                <a16:creationId xmlns:a16="http://schemas.microsoft.com/office/drawing/2014/main" id="{73C64D7A-43EC-8248-94E8-1B543054EE11}"/>
              </a:ext>
            </a:extLst>
          </p:cNvPr>
          <p:cNvSpPr txBox="1"/>
          <p:nvPr userDrawn="1"/>
        </p:nvSpPr>
        <p:spPr>
          <a:xfrm>
            <a:off x="450094" y="4990426"/>
            <a:ext cx="11344608" cy="369332"/>
          </a:xfrm>
          <a:prstGeom prst="rect">
            <a:avLst/>
          </a:prstGeom>
          <a:noFill/>
        </p:spPr>
        <p:txBody>
          <a:bodyPr wrap="square" rtlCol="0">
            <a:spAutoFit/>
          </a:bodyPr>
          <a:lstStyle/>
          <a:p>
            <a:pPr algn="ctr"/>
            <a:r>
              <a:rPr kumimoji="1" lang="az-Cyrl-AZ" altLang="ko-KR"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спасибо за Ваше внимание! (Русский)</a:t>
            </a:r>
            <a:endParaRPr kumimoji="1" lang="ja-JP" altLang="en-US" sz="18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endParaRPr>
          </a:p>
        </p:txBody>
      </p:sp>
      <p:sp>
        <p:nvSpPr>
          <p:cNvPr id="16" name="テキスト ボックス 15">
            <a:extLst>
              <a:ext uri="{FF2B5EF4-FFF2-40B4-BE49-F238E27FC236}">
                <a16:creationId xmlns:a16="http://schemas.microsoft.com/office/drawing/2014/main" id="{663086CF-4E84-104D-AC02-77F1E0803C06}"/>
              </a:ext>
            </a:extLst>
          </p:cNvPr>
          <p:cNvSpPr txBox="1"/>
          <p:nvPr userDrawn="1"/>
        </p:nvSpPr>
        <p:spPr>
          <a:xfrm>
            <a:off x="421720" y="1485307"/>
            <a:ext cx="11344608" cy="369332"/>
          </a:xfrm>
          <a:prstGeom prst="rect">
            <a:avLst/>
          </a:prstGeom>
          <a:noFill/>
        </p:spPr>
        <p:txBody>
          <a:bodyPr wrap="square" rtlCol="0">
            <a:spAutoFit/>
          </a:bodyPr>
          <a:lstStyle/>
          <a:p>
            <a:pPr algn="ctr"/>
            <a:r>
              <a:rPr kumimoji="1" lang="vi-VN" altLang="ja-JP" sz="18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rPr>
              <a:t>Cám ơn vì sự quan tâm của bạn! (Tiếng Việt)</a:t>
            </a:r>
            <a:endParaRPr kumimoji="1" lang="ja-JP" altLang="en-US" sz="18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Vladimir Script" panose="020F0502020204030204" pitchFamily="34" charset="0"/>
            </a:endParaRPr>
          </a:p>
        </p:txBody>
      </p:sp>
      <p:sp>
        <p:nvSpPr>
          <p:cNvPr id="17" name="テキスト ボックス 16">
            <a:extLst>
              <a:ext uri="{FF2B5EF4-FFF2-40B4-BE49-F238E27FC236}">
                <a16:creationId xmlns:a16="http://schemas.microsoft.com/office/drawing/2014/main" id="{257EFDE2-5218-4D4F-9E75-429E1B18A6B4}"/>
              </a:ext>
            </a:extLst>
          </p:cNvPr>
          <p:cNvSpPr txBox="1"/>
          <p:nvPr userDrawn="1"/>
        </p:nvSpPr>
        <p:spPr>
          <a:xfrm>
            <a:off x="356056" y="5304638"/>
            <a:ext cx="11344608" cy="461665"/>
          </a:xfrm>
          <a:prstGeom prst="rect">
            <a:avLst/>
          </a:prstGeom>
          <a:noFill/>
        </p:spPr>
        <p:txBody>
          <a:bodyPr wrap="square" rtlCol="0">
            <a:spAutoFit/>
          </a:bodyPr>
          <a:lstStyle/>
          <a:p>
            <a:pPr algn="ctr"/>
            <a:r>
              <a:rPr kumimoji="1" lang="th-TH" altLang="ko-KR" sz="2400" b="1" i="1" dirty="0">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rPr>
              <a:t>ขอขอบคุณสำหรับความสนใจของคุณ! (ไทย)</a:t>
            </a:r>
            <a:endParaRPr kumimoji="1" lang="ja-JP" altLang="en-US" sz="2400" b="1" i="1">
              <a:ln>
                <a:solidFill>
                  <a:srgbClr val="3FA6EB"/>
                </a:solidFill>
              </a:ln>
              <a:gradFill flip="none" rotWithShape="1">
                <a:gsLst>
                  <a:gs pos="0">
                    <a:srgbClr val="3FA6EB">
                      <a:tint val="66000"/>
                      <a:satMod val="160000"/>
                    </a:srgbClr>
                  </a:gs>
                  <a:gs pos="50000">
                    <a:srgbClr val="3FA6EB">
                      <a:tint val="44500"/>
                      <a:satMod val="160000"/>
                    </a:srgbClr>
                  </a:gs>
                  <a:gs pos="100000">
                    <a:srgbClr val="3FA6EB">
                      <a:tint val="23500"/>
                      <a:satMod val="160000"/>
                    </a:srgbClr>
                  </a:gs>
                </a:gsLst>
                <a:lin ang="2700000" scaled="1"/>
                <a:tileRect/>
              </a:gradFill>
              <a:latin typeface="Meiryo UI" panose="020B0604030504040204" pitchFamily="34" charset="-128"/>
              <a:ea typeface="Meiryo UI" panose="020B0604030504040204" pitchFamily="34" charset="-128"/>
              <a:cs typeface="Cavolini" panose="020B0604020202020204" pitchFamily="34" charset="0"/>
            </a:endParaRPr>
          </a:p>
        </p:txBody>
      </p:sp>
      <p:pic>
        <p:nvPicPr>
          <p:cNvPr id="3" name="図 2">
            <a:extLst>
              <a:ext uri="{FF2B5EF4-FFF2-40B4-BE49-F238E27FC236}">
                <a16:creationId xmlns:a16="http://schemas.microsoft.com/office/drawing/2014/main" id="{77763623-E694-0D45-B396-30831641359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37270"/>
          <a:stretch/>
        </p:blipFill>
        <p:spPr>
          <a:xfrm>
            <a:off x="2724402" y="2885014"/>
            <a:ext cx="6743196" cy="1517226"/>
          </a:xfrm>
          <a:prstGeom prst="rect">
            <a:avLst/>
          </a:prstGeom>
        </p:spPr>
      </p:pic>
    </p:spTree>
    <p:extLst>
      <p:ext uri="{BB962C8B-B14F-4D97-AF65-F5344CB8AC3E}">
        <p14:creationId xmlns:p14="http://schemas.microsoft.com/office/powerpoint/2010/main" val="2333569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目次-Table of Contents">
    <p:spTree>
      <p:nvGrpSpPr>
        <p:cNvPr id="1" name=""/>
        <p:cNvGrpSpPr/>
        <p:nvPr/>
      </p:nvGrpSpPr>
      <p:grpSpPr>
        <a:xfrm>
          <a:off x="0" y="0"/>
          <a:ext cx="0" cy="0"/>
          <a:chOff x="0" y="0"/>
          <a:chExt cx="0" cy="0"/>
        </a:xfrm>
      </p:grpSpPr>
      <p:pic>
        <p:nvPicPr>
          <p:cNvPr id="12" name="図 11">
            <a:extLst>
              <a:ext uri="{FF2B5EF4-FFF2-40B4-BE49-F238E27FC236}">
                <a16:creationId xmlns:a16="http://schemas.microsoft.com/office/drawing/2014/main" id="{A5560DA7-39E1-4941-AFA0-A46832BDE3E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92544" y="44624"/>
            <a:ext cx="1143043" cy="1105152"/>
          </a:xfrm>
          <a:prstGeom prst="rect">
            <a:avLst/>
          </a:prstGeom>
        </p:spPr>
      </p:pic>
      <p:sp>
        <p:nvSpPr>
          <p:cNvPr id="11" name="正方形/長方形 10">
            <a:extLst>
              <a:ext uri="{FF2B5EF4-FFF2-40B4-BE49-F238E27FC236}">
                <a16:creationId xmlns:a16="http://schemas.microsoft.com/office/drawing/2014/main" id="{EC980AAF-BA0B-0047-95EC-2E9BBD4BA860}"/>
              </a:ext>
            </a:extLst>
          </p:cNvPr>
          <p:cNvSpPr/>
          <p:nvPr userDrawn="1"/>
        </p:nvSpPr>
        <p:spPr>
          <a:xfrm>
            <a:off x="0" y="0"/>
            <a:ext cx="2831637" cy="6885384"/>
          </a:xfrm>
          <a:prstGeom prst="rect">
            <a:avLst/>
          </a:prstGeom>
          <a:solidFill>
            <a:srgbClr val="47B1E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pic>
        <p:nvPicPr>
          <p:cNvPr id="10" name="図 9">
            <a:extLst>
              <a:ext uri="{FF2B5EF4-FFF2-40B4-BE49-F238E27FC236}">
                <a16:creationId xmlns:a16="http://schemas.microsoft.com/office/drawing/2014/main" id="{049F945A-B7CD-3B42-975F-42887B271FF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831637" y="4418540"/>
            <a:ext cx="9360363" cy="2466845"/>
          </a:xfrm>
          <a:prstGeom prst="rect">
            <a:avLst/>
          </a:prstGeom>
        </p:spPr>
      </p:pic>
      <p:sp>
        <p:nvSpPr>
          <p:cNvPr id="2" name="タイトル 1"/>
          <p:cNvSpPr>
            <a:spLocks noGrp="1"/>
          </p:cNvSpPr>
          <p:nvPr>
            <p:ph type="ctrTitle" hasCustomPrompt="1"/>
          </p:nvPr>
        </p:nvSpPr>
        <p:spPr>
          <a:xfrm>
            <a:off x="3094517" y="404665"/>
            <a:ext cx="8042043" cy="601663"/>
          </a:xfrm>
        </p:spPr>
        <p:txBody>
          <a:bodyPr>
            <a:normAutofit/>
          </a:bodyPr>
          <a:lstStyle>
            <a:lvl1pPr>
              <a:defRPr sz="3200" b="1">
                <a:latin typeface="Meiryo UI" panose="020B0604030504040204" pitchFamily="34" charset="-128"/>
                <a:ea typeface="Meiryo UI" panose="020B0604030504040204" pitchFamily="34" charset="-128"/>
              </a:defRPr>
            </a:lvl1pPr>
          </a:lstStyle>
          <a:p>
            <a:r>
              <a:rPr kumimoji="1" lang="ja-JP" altLang="en-US"/>
              <a:t>もくじの書式設定</a:t>
            </a:r>
          </a:p>
        </p:txBody>
      </p:sp>
      <p:sp>
        <p:nvSpPr>
          <p:cNvPr id="17" name="直角三角形 16">
            <a:extLst>
              <a:ext uri="{FF2B5EF4-FFF2-40B4-BE49-F238E27FC236}">
                <a16:creationId xmlns:a16="http://schemas.microsoft.com/office/drawing/2014/main" id="{2EB29E6A-CBD9-C943-A1FF-91EC06395478}"/>
              </a:ext>
            </a:extLst>
          </p:cNvPr>
          <p:cNvSpPr/>
          <p:nvPr userDrawn="1"/>
        </p:nvSpPr>
        <p:spPr>
          <a:xfrm flipV="1">
            <a:off x="2953218" y="1052736"/>
            <a:ext cx="8423369" cy="72008"/>
          </a:xfrm>
          <a:prstGeom prst="rtTriangle">
            <a:avLst/>
          </a:prstGeom>
          <a:solidFill>
            <a:srgbClr val="00B0F0"/>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sp>
        <p:nvSpPr>
          <p:cNvPr id="5" name="コンテンツ プレースホルダー 4">
            <a:extLst>
              <a:ext uri="{FF2B5EF4-FFF2-40B4-BE49-F238E27FC236}">
                <a16:creationId xmlns:a16="http://schemas.microsoft.com/office/drawing/2014/main" id="{1F5F2551-1B75-8446-BD10-BC442C4FCA80}"/>
              </a:ext>
            </a:extLst>
          </p:cNvPr>
          <p:cNvSpPr>
            <a:spLocks noGrp="1"/>
          </p:cNvSpPr>
          <p:nvPr>
            <p:ph sz="quarter" idx="10"/>
          </p:nvPr>
        </p:nvSpPr>
        <p:spPr>
          <a:xfrm>
            <a:off x="3094567" y="1268761"/>
            <a:ext cx="8282020" cy="4824065"/>
          </a:xfrm>
        </p:spPr>
        <p:txBody>
          <a:bodyPr/>
          <a:lstStyle>
            <a:lvl1pPr marL="342900" indent="-342900">
              <a:buFont typeface="Wingdings" pitchFamily="2" charset="2"/>
              <a:buChar char="p"/>
              <a:defRPr kumimoji="1" lang="ja-JP" altLang="en-US" sz="3200" b="1" kern="1200" smtClean="0">
                <a:solidFill>
                  <a:schemeClr val="tx2"/>
                </a:solidFill>
                <a:latin typeface="Meiryo UI" panose="020B0604030504040204" pitchFamily="34" charset="-128"/>
                <a:ea typeface="Meiryo UI" panose="020B0604030504040204" pitchFamily="34" charset="-128"/>
                <a:cs typeface="+mn-cs"/>
              </a:defRPr>
            </a:lvl1pPr>
            <a:lvl2pPr marL="742950" indent="-285750">
              <a:buFont typeface="Wingdings" pitchFamily="2" charset="2"/>
              <a:buChar char="l"/>
              <a:defRPr kumimoji="1" lang="ja-JP" altLang="en-US" sz="2800" kern="1200">
                <a:solidFill>
                  <a:schemeClr val="tx1"/>
                </a:solidFill>
                <a:latin typeface="Meiryo UI" panose="020B0604030504040204" pitchFamily="34" charset="-128"/>
                <a:ea typeface="Meiryo UI" panose="020B0604030504040204" pitchFamily="34" charset="-128"/>
                <a:cs typeface="+mn-cs"/>
              </a:defRPr>
            </a:lvl2pPr>
            <a:lvl3pPr marL="1143000" indent="-228600">
              <a:buFont typeface="Wingdings" pitchFamily="2" charset="2"/>
              <a:buChar char="Ø"/>
              <a:defRPr kumimoji="1" lang="ja-JP" altLang="en-US" sz="2400" kern="1200">
                <a:solidFill>
                  <a:schemeClr val="tx1"/>
                </a:solidFill>
                <a:latin typeface="Meiryo UI" panose="020B0604030504040204" pitchFamily="34" charset="-128"/>
                <a:ea typeface="Meiryo UI" panose="020B0604030504040204" pitchFamily="34" charset="-128"/>
                <a:cs typeface="+mn-cs"/>
              </a:defRPr>
            </a:lvl3pPr>
            <a:lvl4pPr marL="1600200" indent="-228600">
              <a:defRPr kumimoji="1" lang="ja-JP" altLang="en-US" sz="2000" kern="1200">
                <a:solidFill>
                  <a:schemeClr val="tx1"/>
                </a:solidFill>
                <a:latin typeface="Meiryo UI" panose="020B0604030504040204" pitchFamily="34" charset="-128"/>
                <a:ea typeface="Meiryo UI" panose="020B0604030504040204" pitchFamily="34" charset="-128"/>
                <a:cs typeface="+mn-cs"/>
              </a:defRPr>
            </a:lvl4pPr>
            <a:lvl5pPr marL="2057400" indent="-228600">
              <a:defRPr kumimoji="1" lang="ja-JP" altLang="en-US" sz="1800" kern="1200">
                <a:solidFill>
                  <a:schemeClr val="tx1"/>
                </a:solidFill>
                <a:latin typeface="Meiryo UI" panose="020B0604030504040204" pitchFamily="34" charset="-128"/>
                <a:ea typeface="Meiryo UI" panose="020B0604030504040204" pitchFamily="34" charset="-128"/>
                <a:cs typeface="+mn-cs"/>
              </a:defRPr>
            </a:lvl5pPr>
          </a:lstStyle>
          <a:p>
            <a:pPr marL="342900" lvl="0" indent="-342900" algn="l" defTabSz="914400" rtl="0" eaLnBrk="1" latinLnBrk="0" hangingPunct="1">
              <a:spcBef>
                <a:spcPct val="20000"/>
              </a:spcBef>
              <a:buFont typeface="Wingdings" panose="05000000000000000000" pitchFamily="2" charset="2"/>
              <a:buChar char="p"/>
            </a:pPr>
            <a:r>
              <a:rPr kumimoji="1" lang="ja-JP" altLang="en-US"/>
              <a:t>マスター テキストの書式設定</a:t>
            </a:r>
          </a:p>
          <a:p>
            <a:pPr marL="742950" lvl="1" indent="-285750" algn="l" defTabSz="914400" rtl="0" eaLnBrk="1" latinLnBrk="0" hangingPunct="1">
              <a:spcBef>
                <a:spcPct val="20000"/>
              </a:spcBef>
              <a:buFont typeface="Wingdings" panose="05000000000000000000" pitchFamily="2" charset="2"/>
              <a:buChar char="l"/>
            </a:pPr>
            <a:r>
              <a:rPr kumimoji="1" lang="ja-JP" altLang="en-US"/>
              <a:t>第 </a:t>
            </a:r>
            <a:r>
              <a:rPr kumimoji="1" lang="en-US" altLang="ja-JP" dirty="0"/>
              <a:t>2 </a:t>
            </a:r>
            <a:r>
              <a:rPr kumimoji="1" lang="ja-JP" altLang="en-US"/>
              <a:t>レベル</a:t>
            </a:r>
          </a:p>
          <a:p>
            <a:pPr marL="1143000" lvl="2" indent="-228600" algn="l" defTabSz="914400" rtl="0" eaLnBrk="1" latinLnBrk="0" hangingPunct="1">
              <a:spcBef>
                <a:spcPct val="20000"/>
              </a:spcBef>
              <a:buFont typeface="Wingdings" panose="05000000000000000000" pitchFamily="2" charset="2"/>
              <a:buChar char="Ø"/>
            </a:pPr>
            <a:r>
              <a:rPr kumimoji="1" lang="ja-JP" altLang="en-US"/>
              <a:t>第 </a:t>
            </a:r>
            <a:r>
              <a:rPr kumimoji="1" lang="en-US" altLang="ja-JP" dirty="0"/>
              <a:t>3 </a:t>
            </a:r>
            <a:r>
              <a:rPr kumimoji="1" lang="ja-JP" altLang="en-US"/>
              <a:t>レベル</a:t>
            </a:r>
          </a:p>
          <a:p>
            <a:pPr marL="1600200" lvl="3"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4 </a:t>
            </a:r>
            <a:r>
              <a:rPr kumimoji="1" lang="ja-JP" altLang="en-US"/>
              <a:t>レベル</a:t>
            </a:r>
          </a:p>
          <a:p>
            <a:pPr marL="2057400" lvl="4"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5 </a:t>
            </a:r>
            <a:r>
              <a:rPr kumimoji="1" lang="ja-JP" altLang="en-US"/>
              <a:t>レベル</a:t>
            </a:r>
          </a:p>
        </p:txBody>
      </p:sp>
      <p:sp>
        <p:nvSpPr>
          <p:cNvPr id="7" name="テキスト プレースホルダー 6">
            <a:extLst>
              <a:ext uri="{FF2B5EF4-FFF2-40B4-BE49-F238E27FC236}">
                <a16:creationId xmlns:a16="http://schemas.microsoft.com/office/drawing/2014/main" id="{57501F5C-E2B4-8949-A74F-01FD124BA4EA}"/>
              </a:ext>
            </a:extLst>
          </p:cNvPr>
          <p:cNvSpPr>
            <a:spLocks noGrp="1"/>
          </p:cNvSpPr>
          <p:nvPr>
            <p:ph type="body" sz="quarter" idx="11" hasCustomPrompt="1"/>
          </p:nvPr>
        </p:nvSpPr>
        <p:spPr>
          <a:xfrm rot="5400000">
            <a:off x="-2314036" y="3091558"/>
            <a:ext cx="5832600" cy="725828"/>
          </a:xfrm>
          <a:gradFill flip="none" rotWithShape="1">
            <a:gsLst>
              <a:gs pos="0">
                <a:srgbClr val="1F497D"/>
              </a:gs>
              <a:gs pos="50000">
                <a:srgbClr val="48B2EE"/>
              </a:gs>
              <a:gs pos="100000">
                <a:srgbClr val="9CD3E7"/>
              </a:gs>
            </a:gsLst>
            <a:lin ang="2700000" scaled="1"/>
            <a:tileRect/>
          </a:gradFill>
        </p:spPr>
        <p:txBody>
          <a:bodyPr anchor="ctr"/>
          <a:lstStyle>
            <a:lvl1pPr marL="0" indent="0">
              <a:buNone/>
              <a:defRPr i="1">
                <a:solidFill>
                  <a:schemeClr val="bg1"/>
                </a:solidFill>
                <a:effectLst>
                  <a:outerShdw blurRad="38100" dist="38100" dir="2700000" algn="tl">
                    <a:srgbClr val="000000">
                      <a:alpha val="43137"/>
                    </a:srgbClr>
                  </a:outerShdw>
                </a:effectLst>
              </a:defRPr>
            </a:lvl1pPr>
          </a:lstStyle>
          <a:p>
            <a:pPr lvl="0"/>
            <a:r>
              <a:rPr kumimoji="1" lang="ja-JP" altLang="en-US"/>
              <a:t>セッションタイトル</a:t>
            </a:r>
          </a:p>
        </p:txBody>
      </p:sp>
      <p:pic>
        <p:nvPicPr>
          <p:cNvPr id="9" name="図 8">
            <a:extLst>
              <a:ext uri="{FF2B5EF4-FFF2-40B4-BE49-F238E27FC236}">
                <a16:creationId xmlns:a16="http://schemas.microsoft.com/office/drawing/2014/main" id="{F2B3C42E-E10F-ED46-989E-FF5043B99DA0}"/>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703156" y="6597352"/>
            <a:ext cx="1488843" cy="288032"/>
          </a:xfrm>
          <a:prstGeom prst="rect">
            <a:avLst/>
          </a:prstGeom>
        </p:spPr>
      </p:pic>
    </p:spTree>
    <p:extLst>
      <p:ext uri="{BB962C8B-B14F-4D97-AF65-F5344CB8AC3E}">
        <p14:creationId xmlns:p14="http://schemas.microsoft.com/office/powerpoint/2010/main" val="327955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9D53941F-5CE6-B042-8BBF-DFF51D6076E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454" y="44624"/>
            <a:ext cx="1292018" cy="1249189"/>
          </a:xfrm>
          <a:prstGeom prst="rect">
            <a:avLst/>
          </a:prstGeom>
        </p:spPr>
      </p:pic>
      <p:sp>
        <p:nvSpPr>
          <p:cNvPr id="3" name="コンテンツ プレースホルダー 2"/>
          <p:cNvSpPr>
            <a:spLocks noGrp="1"/>
          </p:cNvSpPr>
          <p:nvPr>
            <p:ph idx="1"/>
          </p:nvPr>
        </p:nvSpPr>
        <p:spPr>
          <a:xfrm>
            <a:off x="527382" y="1281288"/>
            <a:ext cx="11137237" cy="5075062"/>
          </a:xfrm>
          <a:ln w="6350">
            <a:noFill/>
          </a:ln>
        </p:spPr>
        <p:txBody>
          <a:bodyPr>
            <a:normAutofit/>
          </a:bodyPr>
          <a:lstStyle>
            <a:lvl1pPr marL="342900" indent="-342900">
              <a:buFont typeface="Wingdings" panose="05000000000000000000" pitchFamily="2" charset="2"/>
              <a:buChar char="p"/>
              <a:defRPr sz="3200" b="1">
                <a:solidFill>
                  <a:schemeClr val="tx2"/>
                </a:solidFill>
                <a:latin typeface="Meiryo UI" panose="020B0604030504040204" pitchFamily="34" charset="-128"/>
                <a:ea typeface="Meiryo UI" panose="020B0604030504040204" pitchFamily="34" charset="-128"/>
              </a:defRPr>
            </a:lvl1pPr>
            <a:lvl2pPr marL="742950" indent="-285750">
              <a:buFont typeface="Wingdings" panose="05000000000000000000" pitchFamily="2" charset="2"/>
              <a:buChar char="l"/>
              <a:defRPr sz="2800">
                <a:latin typeface="Meiryo UI" panose="020B0604030504040204" pitchFamily="34" charset="-128"/>
                <a:ea typeface="Meiryo UI" panose="020B0604030504040204" pitchFamily="34" charset="-128"/>
              </a:defRPr>
            </a:lvl2pPr>
            <a:lvl3pPr marL="1143000" indent="-228600">
              <a:buFont typeface="Wingdings" panose="05000000000000000000" pitchFamily="2" charset="2"/>
              <a:buChar char="Ø"/>
              <a:defRPr sz="2400">
                <a:latin typeface="Meiryo UI" panose="020B0604030504040204" pitchFamily="34" charset="-128"/>
                <a:ea typeface="Meiryo UI" panose="020B0604030504040204" pitchFamily="34" charset="-128"/>
              </a:defRPr>
            </a:lvl3pPr>
            <a:lvl4pPr>
              <a:defRPr sz="2000">
                <a:latin typeface="Meiryo UI" panose="020B0604030504040204" pitchFamily="34" charset="-128"/>
                <a:ea typeface="Meiryo UI" panose="020B0604030504040204" pitchFamily="34" charset="-128"/>
              </a:defRPr>
            </a:lvl4pPr>
            <a:lvl5pPr>
              <a:defRPr sz="1800">
                <a:latin typeface="Meiryo UI" panose="020B0604030504040204" pitchFamily="34" charset="-128"/>
                <a:ea typeface="Meiryo UI" panose="020B0604030504040204" pitchFamily="34" charset="-128"/>
              </a:defRPr>
            </a:lvl5p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endParaRPr kumimoji="1" lang="ja-JP" altLang="en-US" dirty="0"/>
          </a:p>
        </p:txBody>
      </p:sp>
      <p:sp>
        <p:nvSpPr>
          <p:cNvPr id="2" name="タイトル 1"/>
          <p:cNvSpPr>
            <a:spLocks noGrp="1"/>
          </p:cNvSpPr>
          <p:nvPr>
            <p:ph type="title"/>
          </p:nvPr>
        </p:nvSpPr>
        <p:spPr>
          <a:xfrm>
            <a:off x="1535493" y="260648"/>
            <a:ext cx="9889099" cy="864096"/>
          </a:xfrm>
        </p:spPr>
        <p:txBody>
          <a:bodyPr>
            <a:normAutofit/>
          </a:bodyPr>
          <a:lstStyle>
            <a:lvl1pPr algn="l">
              <a:defRPr sz="3600" b="1" i="0">
                <a:latin typeface="Meiryo UI" panose="020B0604030504040204" pitchFamily="34" charset="-128"/>
                <a:ea typeface="Meiryo UI" panose="020B0604030504040204" pitchFamily="34" charset="-128"/>
              </a:defRPr>
            </a:lvl1pPr>
          </a:lstStyle>
          <a:p>
            <a:r>
              <a:rPr kumimoji="1" lang="ja-JP" altLang="en-US"/>
              <a:t>マスター タイトルの書式設定</a:t>
            </a:r>
            <a:endParaRPr kumimoji="1" lang="ja-JP" altLang="en-US" dirty="0"/>
          </a:p>
        </p:txBody>
      </p:sp>
      <p:sp>
        <p:nvSpPr>
          <p:cNvPr id="10" name="直角三角形 9">
            <a:extLst>
              <a:ext uri="{FF2B5EF4-FFF2-40B4-BE49-F238E27FC236}">
                <a16:creationId xmlns:a16="http://schemas.microsoft.com/office/drawing/2014/main" id="{C000874C-F0A7-364C-B64E-78D597802E0F}"/>
              </a:ext>
            </a:extLst>
          </p:cNvPr>
          <p:cNvSpPr/>
          <p:nvPr userDrawn="1"/>
        </p:nvSpPr>
        <p:spPr>
          <a:xfrm flipV="1">
            <a:off x="1520346" y="1052736"/>
            <a:ext cx="10192278" cy="72008"/>
          </a:xfrm>
          <a:prstGeom prst="rtTriangle">
            <a:avLst/>
          </a:prstGeom>
          <a:solidFill>
            <a:srgbClr val="00B0F0"/>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sp>
        <p:nvSpPr>
          <p:cNvPr id="6" name="フッター プレースホルダー 5">
            <a:extLst>
              <a:ext uri="{FF2B5EF4-FFF2-40B4-BE49-F238E27FC236}">
                <a16:creationId xmlns:a16="http://schemas.microsoft.com/office/drawing/2014/main" id="{361CC56B-12AF-2E4A-BD88-20CCAA737596}"/>
              </a:ext>
            </a:extLst>
          </p:cNvPr>
          <p:cNvSpPr>
            <a:spLocks noGrp="1"/>
          </p:cNvSpPr>
          <p:nvPr>
            <p:ph type="ftr" sz="quarter" idx="11"/>
          </p:nvPr>
        </p:nvSpPr>
        <p:spPr>
          <a:xfrm>
            <a:off x="527381" y="6356351"/>
            <a:ext cx="7499019" cy="365125"/>
          </a:xfrm>
          <a:prstGeom prst="rect">
            <a:avLst/>
          </a:prstGeom>
        </p:spPr>
        <p:txBody>
          <a:bodyPr/>
          <a:lstStyle>
            <a:lvl1pPr algn="l">
              <a:defRPr>
                <a:latin typeface="Meiryo UI" panose="020B0604030504040204" pitchFamily="34" charset="-128"/>
                <a:ea typeface="Meiryo UI" panose="020B0604030504040204" pitchFamily="34" charset="-128"/>
              </a:defRPr>
            </a:lvl1pPr>
          </a:lstStyle>
          <a:p>
            <a:endParaRPr lang="ja-JP" altLang="en-US"/>
          </a:p>
        </p:txBody>
      </p:sp>
      <p:sp>
        <p:nvSpPr>
          <p:cNvPr id="11" name="スライド番号プレースホルダー 10">
            <a:extLst>
              <a:ext uri="{FF2B5EF4-FFF2-40B4-BE49-F238E27FC236}">
                <a16:creationId xmlns:a16="http://schemas.microsoft.com/office/drawing/2014/main" id="{A1136B80-A415-BC4A-A0BA-0B4BB2998C78}"/>
              </a:ext>
            </a:extLst>
          </p:cNvPr>
          <p:cNvSpPr>
            <a:spLocks noGrp="1"/>
          </p:cNvSpPr>
          <p:nvPr>
            <p:ph type="sldNum" sz="quarter" idx="12"/>
          </p:nvPr>
        </p:nvSpPr>
        <p:spPr>
          <a:xfrm>
            <a:off x="10704512" y="111548"/>
            <a:ext cx="1308629" cy="365125"/>
          </a:xfrm>
          <a:prstGeom prst="rect">
            <a:avLst/>
          </a:prstGeom>
        </p:spPr>
        <p:txBody>
          <a:bodyPr/>
          <a:lstStyle>
            <a:lvl1pPr>
              <a:defRPr sz="2400">
                <a:latin typeface="Meiryo UI" panose="020B0604030504040204" pitchFamily="34" charset="-128"/>
                <a:ea typeface="Meiryo UI" panose="020B0604030504040204" pitchFamily="34" charset="-128"/>
              </a:defRPr>
            </a:lvl1pPr>
          </a:lstStyle>
          <a:p>
            <a:fld id="{AC026BDF-97B0-402E-8580-15579999136A}" type="slidenum">
              <a:rPr lang="ja-JP" altLang="en-US" smtClean="0"/>
              <a:pPr/>
              <a:t>‹#›</a:t>
            </a:fld>
            <a:endParaRPr lang="ja-JP" altLang="en-US"/>
          </a:p>
        </p:txBody>
      </p:sp>
      <p:sp>
        <p:nvSpPr>
          <p:cNvPr id="9" name="テキスト プレースホルダー 6">
            <a:extLst>
              <a:ext uri="{FF2B5EF4-FFF2-40B4-BE49-F238E27FC236}">
                <a16:creationId xmlns:a16="http://schemas.microsoft.com/office/drawing/2014/main" id="{11D09EDE-0C6D-A94D-A684-FF2467292FB8}"/>
              </a:ext>
            </a:extLst>
          </p:cNvPr>
          <p:cNvSpPr>
            <a:spLocks noGrp="1"/>
          </p:cNvSpPr>
          <p:nvPr>
            <p:ph type="body" sz="quarter" idx="14" hasCustomPrompt="1"/>
          </p:nvPr>
        </p:nvSpPr>
        <p:spPr>
          <a:xfrm>
            <a:off x="1343472" y="72306"/>
            <a:ext cx="5543550" cy="293116"/>
          </a:xfrm>
        </p:spPr>
        <p:txBody>
          <a:bodyPr>
            <a:noAutofit/>
          </a:bodyPr>
          <a:lstStyle>
            <a:lvl1pPr marL="0" indent="0">
              <a:buNone/>
              <a:defRPr sz="1800">
                <a:solidFill>
                  <a:schemeClr val="bg1">
                    <a:lumMod val="50000"/>
                  </a:schemeClr>
                </a:solidFill>
                <a:latin typeface="Meiryo UI" panose="020B0604030504040204" pitchFamily="34" charset="-128"/>
                <a:ea typeface="Meiryo UI" panose="020B0604030504040204" pitchFamily="34" charset="-128"/>
              </a:defRPr>
            </a:lvl1pPr>
          </a:lstStyle>
          <a:p>
            <a:pPr lvl="0"/>
            <a:r>
              <a:rPr kumimoji="1" lang="ja-JP" altLang="en-US" sz="1800"/>
              <a:t>マスター　タイトルの書式設定</a:t>
            </a:r>
            <a:endParaRPr kumimoji="1" lang="ja-JP" altLang="en-US"/>
          </a:p>
        </p:txBody>
      </p:sp>
    </p:spTree>
    <p:extLst>
      <p:ext uri="{BB962C8B-B14F-4D97-AF65-F5344CB8AC3E}">
        <p14:creationId xmlns:p14="http://schemas.microsoft.com/office/powerpoint/2010/main" val="1139612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pic>
        <p:nvPicPr>
          <p:cNvPr id="12" name="図 11">
            <a:extLst>
              <a:ext uri="{FF2B5EF4-FFF2-40B4-BE49-F238E27FC236}">
                <a16:creationId xmlns:a16="http://schemas.microsoft.com/office/drawing/2014/main" id="{47A1FB71-EF33-F14E-BE4A-4AA598885B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454" y="44624"/>
            <a:ext cx="1292018" cy="1249189"/>
          </a:xfrm>
          <a:prstGeom prst="rect">
            <a:avLst/>
          </a:prstGeom>
        </p:spPr>
      </p:pic>
      <p:sp>
        <p:nvSpPr>
          <p:cNvPr id="3" name="コンテンツ プレースホルダー 2"/>
          <p:cNvSpPr>
            <a:spLocks noGrp="1"/>
          </p:cNvSpPr>
          <p:nvPr>
            <p:ph idx="1"/>
          </p:nvPr>
        </p:nvSpPr>
        <p:spPr>
          <a:xfrm>
            <a:off x="527382" y="1844824"/>
            <a:ext cx="11137237" cy="4511526"/>
          </a:xfrm>
          <a:ln w="6350">
            <a:noFill/>
          </a:ln>
        </p:spPr>
        <p:txBody>
          <a:bodyPr>
            <a:normAutofit/>
          </a:bodyPr>
          <a:lstStyle>
            <a:lvl1pPr marL="342900" indent="-342900">
              <a:buFont typeface="Wingdings" panose="05000000000000000000" pitchFamily="2" charset="2"/>
              <a:buChar char="p"/>
              <a:defRPr sz="3200" b="1">
                <a:solidFill>
                  <a:schemeClr val="tx2"/>
                </a:solidFill>
                <a:latin typeface="Meiryo UI" panose="020B0604030504040204" pitchFamily="34" charset="-128"/>
                <a:ea typeface="Meiryo UI" panose="020B0604030504040204" pitchFamily="34" charset="-128"/>
              </a:defRPr>
            </a:lvl1pPr>
            <a:lvl2pPr marL="742950" indent="-285750">
              <a:buFont typeface="Wingdings" panose="05000000000000000000" pitchFamily="2" charset="2"/>
              <a:buChar char="l"/>
              <a:defRPr sz="2800">
                <a:latin typeface="Meiryo UI" panose="020B0604030504040204" pitchFamily="34" charset="-128"/>
                <a:ea typeface="Meiryo UI" panose="020B0604030504040204" pitchFamily="34" charset="-128"/>
              </a:defRPr>
            </a:lvl2pPr>
            <a:lvl3pPr marL="1143000" indent="-228600">
              <a:buFont typeface="Wingdings" panose="05000000000000000000" pitchFamily="2" charset="2"/>
              <a:buChar char="Ø"/>
              <a:defRPr sz="2400">
                <a:latin typeface="Meiryo UI" panose="020B0604030504040204" pitchFamily="34" charset="-128"/>
                <a:ea typeface="Meiryo UI" panose="020B0604030504040204" pitchFamily="34" charset="-128"/>
              </a:defRPr>
            </a:lvl3pPr>
            <a:lvl4pPr>
              <a:defRPr sz="2000">
                <a:latin typeface="Meiryo UI" panose="020B0604030504040204" pitchFamily="34" charset="-128"/>
                <a:ea typeface="Meiryo UI" panose="020B0604030504040204" pitchFamily="34" charset="-128"/>
              </a:defRPr>
            </a:lvl4pPr>
            <a:lvl5pPr>
              <a:defRPr sz="1800">
                <a:latin typeface="Meiryo UI" panose="020B0604030504040204" pitchFamily="34" charset="-128"/>
                <a:ea typeface="Meiryo UI" panose="020B0604030504040204" pitchFamily="34" charset="-128"/>
              </a:defRPr>
            </a:lvl5p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endParaRPr kumimoji="1" lang="ja-JP" altLang="en-US" dirty="0"/>
          </a:p>
        </p:txBody>
      </p:sp>
      <p:sp>
        <p:nvSpPr>
          <p:cNvPr id="6" name="フッター プレースホルダー 5">
            <a:extLst>
              <a:ext uri="{FF2B5EF4-FFF2-40B4-BE49-F238E27FC236}">
                <a16:creationId xmlns:a16="http://schemas.microsoft.com/office/drawing/2014/main" id="{361CC56B-12AF-2E4A-BD88-20CCAA737596}"/>
              </a:ext>
            </a:extLst>
          </p:cNvPr>
          <p:cNvSpPr>
            <a:spLocks noGrp="1"/>
          </p:cNvSpPr>
          <p:nvPr>
            <p:ph type="ftr" sz="quarter" idx="11"/>
          </p:nvPr>
        </p:nvSpPr>
        <p:spPr>
          <a:xfrm>
            <a:off x="527381" y="6356351"/>
            <a:ext cx="7499019" cy="365125"/>
          </a:xfrm>
          <a:prstGeom prst="rect">
            <a:avLst/>
          </a:prstGeom>
        </p:spPr>
        <p:txBody>
          <a:bodyPr/>
          <a:lstStyle>
            <a:lvl1pPr algn="l">
              <a:defRPr>
                <a:latin typeface="Meiryo UI" panose="020B0604030504040204" pitchFamily="34" charset="-128"/>
                <a:ea typeface="Meiryo UI" panose="020B0604030504040204" pitchFamily="34" charset="-128"/>
              </a:defRPr>
            </a:lvl1pPr>
          </a:lstStyle>
          <a:p>
            <a:endParaRPr lang="ja-JP" altLang="en-US"/>
          </a:p>
        </p:txBody>
      </p:sp>
      <p:sp>
        <p:nvSpPr>
          <p:cNvPr id="11" name="スライド番号プレースホルダー 10">
            <a:extLst>
              <a:ext uri="{FF2B5EF4-FFF2-40B4-BE49-F238E27FC236}">
                <a16:creationId xmlns:a16="http://schemas.microsoft.com/office/drawing/2014/main" id="{A1136B80-A415-BC4A-A0BA-0B4BB2998C78}"/>
              </a:ext>
            </a:extLst>
          </p:cNvPr>
          <p:cNvSpPr>
            <a:spLocks noGrp="1"/>
          </p:cNvSpPr>
          <p:nvPr>
            <p:ph type="sldNum" sz="quarter" idx="12"/>
          </p:nvPr>
        </p:nvSpPr>
        <p:spPr>
          <a:xfrm>
            <a:off x="10704512" y="111548"/>
            <a:ext cx="1308629" cy="365125"/>
          </a:xfrm>
          <a:prstGeom prst="rect">
            <a:avLst/>
          </a:prstGeom>
        </p:spPr>
        <p:txBody>
          <a:bodyPr/>
          <a:lstStyle>
            <a:lvl1pPr>
              <a:defRPr sz="2400">
                <a:latin typeface="Meiryo UI" panose="020B0604030504040204" pitchFamily="34" charset="-128"/>
                <a:ea typeface="Meiryo UI" panose="020B0604030504040204" pitchFamily="34" charset="-128"/>
              </a:defRPr>
            </a:lvl1pPr>
          </a:lstStyle>
          <a:p>
            <a:fld id="{AC026BDF-97B0-402E-8580-15579999136A}" type="slidenum">
              <a:rPr lang="ja-JP" altLang="en-US" smtClean="0"/>
              <a:pPr/>
              <a:t>‹#›</a:t>
            </a:fld>
            <a:endParaRPr lang="ja-JP" altLang="en-US"/>
          </a:p>
        </p:txBody>
      </p:sp>
      <p:sp>
        <p:nvSpPr>
          <p:cNvPr id="5" name="テキスト プレースホルダー 4">
            <a:extLst>
              <a:ext uri="{FF2B5EF4-FFF2-40B4-BE49-F238E27FC236}">
                <a16:creationId xmlns:a16="http://schemas.microsoft.com/office/drawing/2014/main" id="{414BBFD0-6854-3848-B310-AB4214F28BDF}"/>
              </a:ext>
            </a:extLst>
          </p:cNvPr>
          <p:cNvSpPr>
            <a:spLocks noGrp="1"/>
          </p:cNvSpPr>
          <p:nvPr>
            <p:ph type="body" sz="quarter" idx="13"/>
          </p:nvPr>
        </p:nvSpPr>
        <p:spPr>
          <a:xfrm>
            <a:off x="527051" y="1196753"/>
            <a:ext cx="11137900" cy="503237"/>
          </a:xfrm>
          <a:prstGeom prst="roundRect">
            <a:avLst/>
          </a:prstGeom>
          <a:solidFill>
            <a:srgbClr val="41A8EC"/>
          </a:solidFill>
        </p:spPr>
        <p:txBody>
          <a:bodyPr tIns="36000" bIns="36000" anchor="ctr" anchorCtr="0"/>
          <a:lstStyle>
            <a:lvl1pPr marL="0" indent="0">
              <a:buNone/>
              <a:defRPr b="1">
                <a:solidFill>
                  <a:schemeClr val="bg1"/>
                </a:solidFill>
                <a:effectLst>
                  <a:outerShdw blurRad="38100" dist="38100" dir="2700000" algn="tl">
                    <a:srgbClr val="000000">
                      <a:alpha val="43137"/>
                    </a:srgbClr>
                  </a:outerShdw>
                </a:effectLst>
                <a:latin typeface="Meiryo UI" panose="020B0604030504040204" pitchFamily="34" charset="-128"/>
                <a:ea typeface="Meiryo UI" panose="020B0604030504040204" pitchFamily="34" charset="-128"/>
              </a:defRPr>
            </a:lvl1pPr>
          </a:lstStyle>
          <a:p>
            <a:pPr lvl="0"/>
            <a:r>
              <a:rPr kumimoji="1" lang="ja-JP" altLang="en-US"/>
              <a:t>マスター テキストの書式設定</a:t>
            </a:r>
          </a:p>
        </p:txBody>
      </p:sp>
      <p:sp>
        <p:nvSpPr>
          <p:cNvPr id="13" name="タイトル 1">
            <a:extLst>
              <a:ext uri="{FF2B5EF4-FFF2-40B4-BE49-F238E27FC236}">
                <a16:creationId xmlns:a16="http://schemas.microsoft.com/office/drawing/2014/main" id="{5B9390F3-AF77-8F4E-94BF-E808CBABBD58}"/>
              </a:ext>
            </a:extLst>
          </p:cNvPr>
          <p:cNvSpPr>
            <a:spLocks noGrp="1"/>
          </p:cNvSpPr>
          <p:nvPr>
            <p:ph type="title"/>
          </p:nvPr>
        </p:nvSpPr>
        <p:spPr>
          <a:xfrm>
            <a:off x="1535493" y="260648"/>
            <a:ext cx="9889099" cy="864096"/>
          </a:xfrm>
        </p:spPr>
        <p:txBody>
          <a:bodyPr>
            <a:normAutofit/>
          </a:bodyPr>
          <a:lstStyle>
            <a:lvl1pPr algn="l">
              <a:defRPr sz="3600" b="1" i="0">
                <a:latin typeface="Meiryo UI" panose="020B0604030504040204" pitchFamily="34" charset="-128"/>
                <a:ea typeface="Meiryo UI" panose="020B0604030504040204" pitchFamily="34" charset="-128"/>
              </a:defRPr>
            </a:lvl1pPr>
          </a:lstStyle>
          <a:p>
            <a:r>
              <a:rPr kumimoji="1" lang="ja-JP" altLang="en-US"/>
              <a:t>マスター タイトルの書式設定</a:t>
            </a:r>
            <a:endParaRPr kumimoji="1" lang="ja-JP" altLang="en-US" dirty="0"/>
          </a:p>
        </p:txBody>
      </p:sp>
      <p:sp>
        <p:nvSpPr>
          <p:cNvPr id="14" name="直角三角形 13">
            <a:extLst>
              <a:ext uri="{FF2B5EF4-FFF2-40B4-BE49-F238E27FC236}">
                <a16:creationId xmlns:a16="http://schemas.microsoft.com/office/drawing/2014/main" id="{5202B74E-5E7C-DB41-BAF2-974D11A33112}"/>
              </a:ext>
            </a:extLst>
          </p:cNvPr>
          <p:cNvSpPr/>
          <p:nvPr userDrawn="1"/>
        </p:nvSpPr>
        <p:spPr>
          <a:xfrm flipV="1">
            <a:off x="1520346" y="1052736"/>
            <a:ext cx="10192278" cy="72008"/>
          </a:xfrm>
          <a:prstGeom prst="rtTriangle">
            <a:avLst/>
          </a:prstGeom>
          <a:solidFill>
            <a:srgbClr val="00B0F0"/>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sp>
        <p:nvSpPr>
          <p:cNvPr id="7" name="テキスト プレースホルダー 6">
            <a:extLst>
              <a:ext uri="{FF2B5EF4-FFF2-40B4-BE49-F238E27FC236}">
                <a16:creationId xmlns:a16="http://schemas.microsoft.com/office/drawing/2014/main" id="{322420CA-4B39-D942-84B6-EACB13E7C402}"/>
              </a:ext>
            </a:extLst>
          </p:cNvPr>
          <p:cNvSpPr>
            <a:spLocks noGrp="1"/>
          </p:cNvSpPr>
          <p:nvPr>
            <p:ph type="body" sz="quarter" idx="14" hasCustomPrompt="1"/>
          </p:nvPr>
        </p:nvSpPr>
        <p:spPr>
          <a:xfrm>
            <a:off x="1344538" y="72306"/>
            <a:ext cx="5543550" cy="293116"/>
          </a:xfrm>
        </p:spPr>
        <p:txBody>
          <a:bodyPr>
            <a:noAutofit/>
          </a:bodyPr>
          <a:lstStyle>
            <a:lvl1pPr marL="0" indent="0">
              <a:buNone/>
              <a:defRPr sz="1800">
                <a:solidFill>
                  <a:schemeClr val="bg1">
                    <a:lumMod val="50000"/>
                  </a:schemeClr>
                </a:solidFill>
                <a:latin typeface="Meiryo UI" panose="020B0604030504040204" pitchFamily="34" charset="-128"/>
                <a:ea typeface="Meiryo UI" panose="020B0604030504040204" pitchFamily="34" charset="-128"/>
              </a:defRPr>
            </a:lvl1pPr>
          </a:lstStyle>
          <a:p>
            <a:pPr lvl="0"/>
            <a:r>
              <a:rPr kumimoji="1" lang="ja-JP" altLang="en-US" sz="1800"/>
              <a:t>マスター　タイトルの書式設定</a:t>
            </a:r>
            <a:endParaRPr kumimoji="1" lang="ja-JP" altLang="en-US"/>
          </a:p>
        </p:txBody>
      </p:sp>
    </p:spTree>
    <p:extLst>
      <p:ext uri="{BB962C8B-B14F-4D97-AF65-F5344CB8AC3E}">
        <p14:creationId xmlns:p14="http://schemas.microsoft.com/office/powerpoint/2010/main" val="2876890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3B84DA6B-6132-A746-90EA-47B5F39E0546}"/>
              </a:ext>
            </a:extLst>
          </p:cNvPr>
          <p:cNvSpPr/>
          <p:nvPr userDrawn="1"/>
        </p:nvSpPr>
        <p:spPr>
          <a:xfrm>
            <a:off x="0" y="3212976"/>
            <a:ext cx="12192000" cy="3645024"/>
          </a:xfrm>
          <a:prstGeom prst="rect">
            <a:avLst/>
          </a:prstGeom>
          <a:solidFill>
            <a:srgbClr val="47B1E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pic>
        <p:nvPicPr>
          <p:cNvPr id="7" name="図 6">
            <a:extLst>
              <a:ext uri="{FF2B5EF4-FFF2-40B4-BE49-F238E27FC236}">
                <a16:creationId xmlns:a16="http://schemas.microsoft.com/office/drawing/2014/main" id="{7AEA9728-975C-9C42-8E3A-C492E31A9DB0}"/>
              </a:ext>
            </a:extLst>
          </p:cNvPr>
          <p:cNvPicPr>
            <a:picLocks noChangeAspect="1"/>
          </p:cNvPicPr>
          <p:nvPr userDrawn="1"/>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890" r="991"/>
          <a:stretch/>
        </p:blipFill>
        <p:spPr>
          <a:xfrm>
            <a:off x="0" y="0"/>
            <a:ext cx="12192000" cy="3274680"/>
          </a:xfrm>
          <a:prstGeom prst="rect">
            <a:avLst/>
          </a:prstGeom>
        </p:spPr>
      </p:pic>
      <p:sp>
        <p:nvSpPr>
          <p:cNvPr id="2" name="タイトル 1"/>
          <p:cNvSpPr>
            <a:spLocks noGrp="1"/>
          </p:cNvSpPr>
          <p:nvPr>
            <p:ph type="title"/>
          </p:nvPr>
        </p:nvSpPr>
        <p:spPr>
          <a:xfrm>
            <a:off x="963084" y="4659214"/>
            <a:ext cx="10363200" cy="1362075"/>
          </a:xfrm>
        </p:spPr>
        <p:txBody>
          <a:bodyPr anchor="t"/>
          <a:lstStyle>
            <a:lvl1pPr algn="l">
              <a:defRPr sz="4000" b="1" cap="all">
                <a:solidFill>
                  <a:schemeClr val="bg1"/>
                </a:solidFill>
                <a:effectLst>
                  <a:glow rad="228600">
                    <a:schemeClr val="accent1">
                      <a:satMod val="175000"/>
                      <a:alpha val="40000"/>
                    </a:schemeClr>
                  </a:glow>
                </a:effectLst>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3159027"/>
            <a:ext cx="10363200" cy="1500187"/>
          </a:xfrm>
        </p:spPr>
        <p:txBody>
          <a:bodyPr anchor="b"/>
          <a:lstStyle>
            <a:lvl1pPr marL="0" indent="0">
              <a:buNone/>
              <a:defRPr sz="2000">
                <a:solidFill>
                  <a:srgbClr val="0000FF"/>
                </a:solidFill>
                <a:effectLst>
                  <a:glow rad="63500">
                    <a:schemeClr val="bg1">
                      <a:alpha val="76000"/>
                    </a:schemeClr>
                  </a:glow>
                </a:effectLs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Tree>
    <p:extLst>
      <p:ext uri="{BB962C8B-B14F-4D97-AF65-F5344CB8AC3E}">
        <p14:creationId xmlns:p14="http://schemas.microsoft.com/office/powerpoint/2010/main" val="16271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609600" y="1600201"/>
            <a:ext cx="5384800" cy="4525963"/>
          </a:xfrm>
        </p:spPr>
        <p:txBody>
          <a:bodyPr>
            <a:normAutofit/>
          </a:bodyPr>
          <a:lstStyle>
            <a:lvl1pPr marL="342900" indent="-342900" algn="l" defTabSz="914400" rtl="0" eaLnBrk="1" latinLnBrk="0" hangingPunct="1">
              <a:spcBef>
                <a:spcPct val="20000"/>
              </a:spcBef>
              <a:buFont typeface="Wingdings" pitchFamily="2" charset="2"/>
              <a:buChar char="p"/>
              <a:defRPr kumimoji="1" lang="ja-JP" altLang="en-US" sz="3200" b="1" kern="1200">
                <a:solidFill>
                  <a:schemeClr val="tx2"/>
                </a:solidFill>
                <a:latin typeface="Meiryo UI" panose="020B0604030504040204" pitchFamily="34" charset="-128"/>
                <a:ea typeface="Meiryo UI" panose="020B0604030504040204" pitchFamily="34" charset="-128"/>
                <a:cs typeface="+mn-cs"/>
              </a:defRPr>
            </a:lvl1pPr>
            <a:lvl2pPr marL="742950" indent="-285750" algn="l" defTabSz="914400" rtl="0" eaLnBrk="1" latinLnBrk="0" hangingPunct="1">
              <a:spcBef>
                <a:spcPct val="20000"/>
              </a:spcBef>
              <a:defRPr kumimoji="1" lang="ja-JP" altLang="en-US" sz="2800" kern="1200">
                <a:solidFill>
                  <a:schemeClr val="tx1"/>
                </a:solidFill>
                <a:latin typeface="Meiryo UI" panose="020B0604030504040204" pitchFamily="34" charset="-128"/>
                <a:ea typeface="Meiryo UI" panose="020B0604030504040204" pitchFamily="34" charset="-128"/>
                <a:cs typeface="+mn-cs"/>
              </a:defRPr>
            </a:lvl2pPr>
            <a:lvl3pPr marL="1143000" indent="-228600" algn="l" defTabSz="914400" rtl="0" eaLnBrk="1" latinLnBrk="0" hangingPunct="1">
              <a:spcBef>
                <a:spcPct val="20000"/>
              </a:spcBef>
              <a:defRPr kumimoji="1" lang="ja-JP" altLang="en-US" sz="2400" kern="1200">
                <a:solidFill>
                  <a:schemeClr val="tx1"/>
                </a:solidFill>
                <a:latin typeface="Meiryo UI" panose="020B0604030504040204" pitchFamily="34" charset="-128"/>
                <a:ea typeface="Meiryo UI" panose="020B0604030504040204" pitchFamily="34" charset="-128"/>
                <a:cs typeface="+mn-cs"/>
              </a:defRPr>
            </a:lvl3pPr>
            <a:lvl4pPr marL="1600200" indent="-228600" algn="l" defTabSz="914400" rtl="0" eaLnBrk="1" latinLnBrk="0" hangingPunct="1">
              <a:spcBef>
                <a:spcPct val="20000"/>
              </a:spcBef>
              <a:defRPr kumimoji="1" lang="ja-JP" altLang="en-US" sz="2000" kern="1200">
                <a:solidFill>
                  <a:schemeClr val="tx1"/>
                </a:solidFill>
                <a:latin typeface="Meiryo UI" panose="020B0604030504040204" pitchFamily="34" charset="-128"/>
                <a:ea typeface="Meiryo UI" panose="020B0604030504040204" pitchFamily="34" charset="-128"/>
                <a:cs typeface="+mn-cs"/>
              </a:defRPr>
            </a:lvl4pPr>
            <a:lvl5pPr marL="2057400" indent="-228600" algn="l" defTabSz="914400" rtl="0" eaLnBrk="1" latinLnBrk="0" hangingPunct="1">
              <a:spcBef>
                <a:spcPct val="20000"/>
              </a:spcBef>
              <a:defRPr kumimoji="1" lang="ja-JP" altLang="en-US" sz="1800" kern="1200">
                <a:solidFill>
                  <a:schemeClr val="tx1"/>
                </a:solidFill>
                <a:latin typeface="Meiryo UI" panose="020B0604030504040204" pitchFamily="34" charset="-128"/>
                <a:ea typeface="Meiryo UI" panose="020B0604030504040204" pitchFamily="34" charset="-128"/>
                <a:cs typeface="+mn-cs"/>
              </a:defRPr>
            </a:lvl5pPr>
            <a:lvl6pPr>
              <a:defRPr sz="1800"/>
            </a:lvl6pPr>
            <a:lvl7pPr>
              <a:defRPr sz="1800"/>
            </a:lvl7pPr>
            <a:lvl8pPr>
              <a:defRPr sz="1800"/>
            </a:lvl8pPr>
            <a:lvl9pPr>
              <a:defRPr sz="1800"/>
            </a:lvl9pPr>
          </a:lstStyle>
          <a:p>
            <a:pPr lvl="0"/>
            <a:r>
              <a:rPr kumimoji="1" lang="ja-JP" altLang="en-US"/>
              <a:t>マスター テキストの書式設定</a:t>
            </a:r>
          </a:p>
          <a:p>
            <a:pPr marL="742950" lvl="1" indent="-285750" algn="l" defTabSz="914400" rtl="0" eaLnBrk="1" latinLnBrk="0" hangingPunct="1">
              <a:spcBef>
                <a:spcPct val="20000"/>
              </a:spcBef>
              <a:buFont typeface="Wingdings" panose="05000000000000000000" pitchFamily="2" charset="2"/>
              <a:buChar char="l"/>
            </a:pPr>
            <a:r>
              <a:rPr kumimoji="1" lang="ja-JP" altLang="en-US"/>
              <a:t>第 </a:t>
            </a:r>
            <a:r>
              <a:rPr kumimoji="1" lang="en-US" altLang="ja-JP" dirty="0"/>
              <a:t>2 </a:t>
            </a:r>
            <a:r>
              <a:rPr kumimoji="1" lang="ja-JP" altLang="en-US"/>
              <a:t>レベル</a:t>
            </a:r>
          </a:p>
          <a:p>
            <a:pPr marL="1143000" lvl="2" indent="-228600" algn="l" defTabSz="914400" rtl="0" eaLnBrk="1" latinLnBrk="0" hangingPunct="1">
              <a:spcBef>
                <a:spcPct val="20000"/>
              </a:spcBef>
              <a:buFont typeface="Wingdings" panose="05000000000000000000" pitchFamily="2" charset="2"/>
              <a:buChar char="Ø"/>
            </a:pPr>
            <a:r>
              <a:rPr kumimoji="1" lang="ja-JP" altLang="en-US"/>
              <a:t>第 </a:t>
            </a:r>
            <a:r>
              <a:rPr kumimoji="1" lang="en-US" altLang="ja-JP" dirty="0"/>
              <a:t>3 </a:t>
            </a:r>
            <a:r>
              <a:rPr kumimoji="1" lang="ja-JP" altLang="en-US"/>
              <a:t>レベル</a:t>
            </a:r>
          </a:p>
          <a:p>
            <a:pPr marL="1600200" lvl="3"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4 </a:t>
            </a:r>
            <a:r>
              <a:rPr kumimoji="1" lang="ja-JP" altLang="en-US"/>
              <a:t>レベル</a:t>
            </a:r>
          </a:p>
          <a:p>
            <a:pPr marL="2057400" lvl="4"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marL="342900" indent="-342900">
              <a:defRPr kumimoji="1" lang="ja-JP" altLang="en-US" sz="3200" b="1" kern="1200">
                <a:solidFill>
                  <a:schemeClr val="tx2"/>
                </a:solidFill>
                <a:latin typeface="Meiryo UI" panose="020B0604030504040204" pitchFamily="34" charset="-128"/>
                <a:ea typeface="Meiryo UI" panose="020B0604030504040204" pitchFamily="34" charset="-128"/>
                <a:cs typeface="+mn-cs"/>
              </a:defRPr>
            </a:lvl1pPr>
            <a:lvl2pPr marL="742950" indent="-285750">
              <a:defRPr kumimoji="1" lang="ja-JP" altLang="en-US" sz="2800" kern="1200">
                <a:solidFill>
                  <a:schemeClr val="tx1"/>
                </a:solidFill>
                <a:latin typeface="Meiryo UI" panose="020B0604030504040204" pitchFamily="34" charset="-128"/>
                <a:ea typeface="Meiryo UI" panose="020B0604030504040204" pitchFamily="34" charset="-128"/>
                <a:cs typeface="+mn-cs"/>
              </a:defRPr>
            </a:lvl2pPr>
            <a:lvl3pPr marL="1143000" indent="-228600">
              <a:defRPr kumimoji="1" lang="ja-JP" altLang="en-US" sz="2400" kern="1200">
                <a:solidFill>
                  <a:schemeClr val="tx1"/>
                </a:solidFill>
                <a:latin typeface="Meiryo UI" panose="020B0604030504040204" pitchFamily="34" charset="-128"/>
                <a:ea typeface="Meiryo UI" panose="020B0604030504040204" pitchFamily="34" charset="-128"/>
                <a:cs typeface="+mn-cs"/>
              </a:defRPr>
            </a:lvl3pPr>
            <a:lvl4pPr marL="2171700" indent="-342900">
              <a:defRPr kumimoji="1" lang="ja-JP" altLang="en-US" sz="2000" kern="1200">
                <a:solidFill>
                  <a:schemeClr val="tx1"/>
                </a:solidFill>
                <a:latin typeface="Meiryo UI" panose="020B0604030504040204" pitchFamily="34" charset="-128"/>
                <a:ea typeface="Meiryo UI" panose="020B0604030504040204" pitchFamily="34" charset="-128"/>
                <a:cs typeface="+mn-cs"/>
              </a:defRPr>
            </a:lvl4pPr>
            <a:lvl5pPr marL="1600200" indent="-228600">
              <a:defRPr kumimoji="1" lang="ja-JP" altLang="en-US" sz="1800" kern="1200">
                <a:solidFill>
                  <a:schemeClr val="tx1"/>
                </a:solidFill>
                <a:latin typeface="Meiryo UI" panose="020B0604030504040204" pitchFamily="34" charset="-128"/>
                <a:ea typeface="Meiryo UI" panose="020B0604030504040204" pitchFamily="34" charset="-128"/>
                <a:cs typeface="+mn-cs"/>
              </a:defRPr>
            </a:lvl5pPr>
            <a:lvl6pPr>
              <a:defRPr sz="1800"/>
            </a:lvl6pPr>
            <a:lvl7pPr>
              <a:defRPr sz="1800"/>
            </a:lvl7pPr>
            <a:lvl8pPr>
              <a:defRPr sz="1800"/>
            </a:lvl8pPr>
            <a:lvl9pPr>
              <a:defRPr sz="1800"/>
            </a:lvl9pPr>
          </a:lstStyle>
          <a:p>
            <a:pPr marL="342900" lvl="0" indent="-342900" algn="l" defTabSz="914400" rtl="0" eaLnBrk="1" latinLnBrk="0" hangingPunct="1">
              <a:spcBef>
                <a:spcPct val="20000"/>
              </a:spcBef>
              <a:buFont typeface="Wingdings" pitchFamily="2" charset="2"/>
              <a:buChar char="p"/>
            </a:pPr>
            <a:r>
              <a:rPr kumimoji="1" lang="ja-JP" altLang="en-US"/>
              <a:t>マスター テキストの書式設定</a:t>
            </a:r>
          </a:p>
          <a:p>
            <a:pPr marL="742950" lvl="1" indent="-285750" algn="l" defTabSz="914400" rtl="0" eaLnBrk="1" latinLnBrk="0" hangingPunct="1">
              <a:spcBef>
                <a:spcPct val="20000"/>
              </a:spcBef>
              <a:buFont typeface="Wingdings" panose="05000000000000000000" pitchFamily="2" charset="2"/>
              <a:buChar char="l"/>
            </a:pPr>
            <a:r>
              <a:rPr kumimoji="1" lang="ja-JP" altLang="en-US"/>
              <a:t>第 </a:t>
            </a:r>
            <a:r>
              <a:rPr kumimoji="1" lang="en-US" altLang="ja-JP" dirty="0"/>
              <a:t>2 </a:t>
            </a:r>
            <a:r>
              <a:rPr kumimoji="1" lang="ja-JP" altLang="en-US"/>
              <a:t>レベル</a:t>
            </a:r>
          </a:p>
          <a:p>
            <a:pPr marL="1143000" lvl="2" indent="-228600" algn="l" defTabSz="914400" rtl="0" eaLnBrk="1" latinLnBrk="0" hangingPunct="1">
              <a:spcBef>
                <a:spcPct val="20000"/>
              </a:spcBef>
              <a:buFont typeface="Wingdings" panose="05000000000000000000" pitchFamily="2" charset="2"/>
              <a:buChar char="Ø"/>
            </a:pPr>
            <a:r>
              <a:rPr kumimoji="1" lang="ja-JP" altLang="en-US"/>
              <a:t>第 </a:t>
            </a:r>
            <a:r>
              <a:rPr kumimoji="1" lang="en-US" altLang="ja-JP" dirty="0"/>
              <a:t>3 </a:t>
            </a:r>
            <a:r>
              <a:rPr kumimoji="1" lang="ja-JP" altLang="en-US"/>
              <a:t>レベル</a:t>
            </a:r>
          </a:p>
          <a:p>
            <a:pPr marL="1600200" lvl="3"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4 </a:t>
            </a:r>
            <a:r>
              <a:rPr kumimoji="1" lang="ja-JP" altLang="en-US"/>
              <a:t>レベル</a:t>
            </a:r>
          </a:p>
          <a:p>
            <a:pPr marL="2057400" lvl="4"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5 </a:t>
            </a:r>
            <a:r>
              <a:rPr kumimoji="1" lang="ja-JP" altLang="en-US"/>
              <a:t>レベル</a:t>
            </a:r>
          </a:p>
        </p:txBody>
      </p:sp>
      <p:sp>
        <p:nvSpPr>
          <p:cNvPr id="6" name="フッター プレースホルダー 5"/>
          <p:cNvSpPr>
            <a:spLocks noGrp="1"/>
          </p:cNvSpPr>
          <p:nvPr>
            <p:ph type="ftr" sz="quarter" idx="11"/>
          </p:nvPr>
        </p:nvSpPr>
        <p:spPr>
          <a:xfrm>
            <a:off x="609600" y="6356351"/>
            <a:ext cx="10972800" cy="365125"/>
          </a:xfrm>
          <a:prstGeom prst="rect">
            <a:avLst/>
          </a:prstGeom>
        </p:spPr>
        <p:txBody>
          <a:bodyPr/>
          <a:lstStyle>
            <a:lvl1pPr algn="l">
              <a:defRPr/>
            </a:lvl1pPr>
          </a:lstStyle>
          <a:p>
            <a:endParaRPr lang="ja-JP" altLang="en-US"/>
          </a:p>
        </p:txBody>
      </p:sp>
      <p:sp>
        <p:nvSpPr>
          <p:cNvPr id="12" name="スライド番号プレースホルダー 10">
            <a:extLst>
              <a:ext uri="{FF2B5EF4-FFF2-40B4-BE49-F238E27FC236}">
                <a16:creationId xmlns:a16="http://schemas.microsoft.com/office/drawing/2014/main" id="{E49BFD25-E03D-DB46-A199-F043B91C0360}"/>
              </a:ext>
            </a:extLst>
          </p:cNvPr>
          <p:cNvSpPr txBox="1">
            <a:spLocks/>
          </p:cNvSpPr>
          <p:nvPr userDrawn="1"/>
        </p:nvSpPr>
        <p:spPr>
          <a:xfrm>
            <a:off x="11280576" y="78086"/>
            <a:ext cx="828576" cy="365125"/>
          </a:xfrm>
          <a:prstGeom prst="rect">
            <a:avLst/>
          </a:prstGeom>
        </p:spPr>
        <p:txBody>
          <a:bodyPr vert="horz" lIns="91440" tIns="45720" rIns="91440" bIns="45720" rtlCol="0" anchor="ctr"/>
          <a:lstStyle>
            <a:defPPr>
              <a:defRPr lang="ja-JP"/>
            </a:defPPr>
            <a:lvl1pPr algn="r">
              <a:defRPr sz="2400">
                <a:solidFill>
                  <a:schemeClr val="tx1">
                    <a:tint val="75000"/>
                  </a:schemeClr>
                </a:solidFill>
                <a:latin typeface="Meiryo UI" panose="020B0604030504040204" pitchFamily="34" charset="-128"/>
                <a:ea typeface="Meiryo UI" panose="020B0604030504040204" pitchFamily="34"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lvl="0"/>
            <a:fld id="{AC026BDF-97B0-402E-8580-15579999136A}" type="slidenum">
              <a:rPr lang="ja-JP" altLang="en-US" smtClean="0"/>
              <a:pPr lvl="0"/>
              <a:t>‹#›</a:t>
            </a:fld>
            <a:endParaRPr lang="ja-JP" altLang="en-US"/>
          </a:p>
        </p:txBody>
      </p:sp>
      <p:pic>
        <p:nvPicPr>
          <p:cNvPr id="14" name="図 13">
            <a:extLst>
              <a:ext uri="{FF2B5EF4-FFF2-40B4-BE49-F238E27FC236}">
                <a16:creationId xmlns:a16="http://schemas.microsoft.com/office/drawing/2014/main" id="{120E9BA6-2F89-5A4B-8CD6-4557A1FBD87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454" y="44624"/>
            <a:ext cx="1292018" cy="1249189"/>
          </a:xfrm>
          <a:prstGeom prst="rect">
            <a:avLst/>
          </a:prstGeom>
        </p:spPr>
      </p:pic>
      <p:sp>
        <p:nvSpPr>
          <p:cNvPr id="15" name="タイトル 1">
            <a:extLst>
              <a:ext uri="{FF2B5EF4-FFF2-40B4-BE49-F238E27FC236}">
                <a16:creationId xmlns:a16="http://schemas.microsoft.com/office/drawing/2014/main" id="{8E949BBE-B195-B84D-9EC0-9C7742C3B9BF}"/>
              </a:ext>
            </a:extLst>
          </p:cNvPr>
          <p:cNvSpPr>
            <a:spLocks noGrp="1"/>
          </p:cNvSpPr>
          <p:nvPr>
            <p:ph type="title"/>
          </p:nvPr>
        </p:nvSpPr>
        <p:spPr>
          <a:xfrm>
            <a:off x="1535493" y="260648"/>
            <a:ext cx="9889099" cy="864096"/>
          </a:xfrm>
        </p:spPr>
        <p:txBody>
          <a:bodyPr>
            <a:normAutofit/>
          </a:bodyPr>
          <a:lstStyle>
            <a:lvl1pPr algn="l">
              <a:defRPr sz="3600" b="1" i="0">
                <a:latin typeface="Meiryo UI" panose="020B0604030504040204" pitchFamily="34" charset="-128"/>
                <a:ea typeface="Meiryo UI" panose="020B0604030504040204" pitchFamily="34" charset="-128"/>
              </a:defRPr>
            </a:lvl1pPr>
          </a:lstStyle>
          <a:p>
            <a:r>
              <a:rPr kumimoji="1" lang="ja-JP" altLang="en-US"/>
              <a:t>マスター タイトルの書式設定</a:t>
            </a:r>
            <a:endParaRPr kumimoji="1" lang="ja-JP" altLang="en-US" dirty="0"/>
          </a:p>
        </p:txBody>
      </p:sp>
      <p:sp>
        <p:nvSpPr>
          <p:cNvPr id="16" name="直角三角形 15">
            <a:extLst>
              <a:ext uri="{FF2B5EF4-FFF2-40B4-BE49-F238E27FC236}">
                <a16:creationId xmlns:a16="http://schemas.microsoft.com/office/drawing/2014/main" id="{0E31184B-C8BA-A14D-B6BF-B798413366E3}"/>
              </a:ext>
            </a:extLst>
          </p:cNvPr>
          <p:cNvSpPr/>
          <p:nvPr userDrawn="1"/>
        </p:nvSpPr>
        <p:spPr>
          <a:xfrm flipV="1">
            <a:off x="1520346" y="1052736"/>
            <a:ext cx="10192278" cy="72008"/>
          </a:xfrm>
          <a:prstGeom prst="rtTriangle">
            <a:avLst/>
          </a:prstGeom>
          <a:solidFill>
            <a:srgbClr val="00B0F0"/>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sp>
        <p:nvSpPr>
          <p:cNvPr id="11" name="テキスト プレースホルダー 6">
            <a:extLst>
              <a:ext uri="{FF2B5EF4-FFF2-40B4-BE49-F238E27FC236}">
                <a16:creationId xmlns:a16="http://schemas.microsoft.com/office/drawing/2014/main" id="{56E9EB9C-D38F-6F4E-B570-E5D0224A8987}"/>
              </a:ext>
            </a:extLst>
          </p:cNvPr>
          <p:cNvSpPr>
            <a:spLocks noGrp="1"/>
          </p:cNvSpPr>
          <p:nvPr>
            <p:ph type="body" sz="quarter" idx="14" hasCustomPrompt="1"/>
          </p:nvPr>
        </p:nvSpPr>
        <p:spPr>
          <a:xfrm>
            <a:off x="1344538" y="72306"/>
            <a:ext cx="5543550" cy="293116"/>
          </a:xfrm>
        </p:spPr>
        <p:txBody>
          <a:bodyPr>
            <a:noAutofit/>
          </a:bodyPr>
          <a:lstStyle>
            <a:lvl1pPr marL="0" indent="0">
              <a:buNone/>
              <a:defRPr sz="1800">
                <a:solidFill>
                  <a:schemeClr val="bg1">
                    <a:lumMod val="50000"/>
                  </a:schemeClr>
                </a:solidFill>
                <a:latin typeface="Meiryo UI" panose="020B0604030504040204" pitchFamily="34" charset="-128"/>
                <a:ea typeface="Meiryo UI" panose="020B0604030504040204" pitchFamily="34" charset="-128"/>
              </a:defRPr>
            </a:lvl1pPr>
          </a:lstStyle>
          <a:p>
            <a:pPr lvl="0"/>
            <a:r>
              <a:rPr kumimoji="1" lang="ja-JP" altLang="en-US" sz="1800"/>
              <a:t>マスター　タイトルの書式設定</a:t>
            </a:r>
            <a:endParaRPr kumimoji="1" lang="ja-JP" altLang="en-US"/>
          </a:p>
        </p:txBody>
      </p:sp>
    </p:spTree>
    <p:extLst>
      <p:ext uri="{BB962C8B-B14F-4D97-AF65-F5344CB8AC3E}">
        <p14:creationId xmlns:p14="http://schemas.microsoft.com/office/powerpoint/2010/main" val="1349464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2 つのコンテンツ">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609600" y="1772816"/>
            <a:ext cx="5384800" cy="4525963"/>
          </a:xfrm>
        </p:spPr>
        <p:txBody>
          <a:bodyPr/>
          <a:lstStyle>
            <a:lvl1pPr marL="342900" indent="-342900">
              <a:defRPr kumimoji="1" lang="ja-JP" altLang="en-US" sz="3200" b="1" kern="1200">
                <a:solidFill>
                  <a:schemeClr val="tx2"/>
                </a:solidFill>
                <a:latin typeface="Meiryo UI" panose="020B0604030504040204" pitchFamily="34" charset="-128"/>
                <a:ea typeface="Meiryo UI" panose="020B0604030504040204" pitchFamily="34" charset="-128"/>
                <a:cs typeface="+mn-cs"/>
              </a:defRPr>
            </a:lvl1pPr>
            <a:lvl2pPr marL="742950" indent="-285750">
              <a:defRPr kumimoji="1" lang="ja-JP" altLang="en-US" sz="2800" kern="1200">
                <a:solidFill>
                  <a:schemeClr val="tx1"/>
                </a:solidFill>
                <a:latin typeface="Meiryo UI" panose="020B0604030504040204" pitchFamily="34" charset="-128"/>
                <a:ea typeface="Meiryo UI" panose="020B0604030504040204" pitchFamily="34" charset="-128"/>
                <a:cs typeface="+mn-cs"/>
              </a:defRPr>
            </a:lvl2pPr>
            <a:lvl3pPr marL="1143000" indent="-228600">
              <a:defRPr kumimoji="1" lang="ja-JP" altLang="en-US" sz="2400" kern="1200">
                <a:solidFill>
                  <a:schemeClr val="tx1"/>
                </a:solidFill>
                <a:latin typeface="Meiryo UI" panose="020B0604030504040204" pitchFamily="34" charset="-128"/>
                <a:ea typeface="Meiryo UI" panose="020B0604030504040204" pitchFamily="34" charset="-128"/>
                <a:cs typeface="+mn-cs"/>
              </a:defRPr>
            </a:lvl3pPr>
            <a:lvl4pPr marL="1600200" indent="-228600">
              <a:defRPr kumimoji="1" lang="ja-JP" altLang="en-US" sz="2000" kern="1200">
                <a:solidFill>
                  <a:schemeClr val="tx1"/>
                </a:solidFill>
                <a:latin typeface="Meiryo UI" panose="020B0604030504040204" pitchFamily="34" charset="-128"/>
                <a:ea typeface="Meiryo UI" panose="020B0604030504040204" pitchFamily="34" charset="-128"/>
                <a:cs typeface="+mn-cs"/>
              </a:defRPr>
            </a:lvl4pPr>
            <a:lvl5pPr>
              <a:defRPr sz="1800"/>
            </a:lvl5pPr>
            <a:lvl6pPr>
              <a:defRPr sz="1800"/>
            </a:lvl6pPr>
            <a:lvl7pPr>
              <a:defRPr sz="1800"/>
            </a:lvl7pPr>
            <a:lvl8pPr>
              <a:defRPr sz="1800"/>
            </a:lvl8pPr>
            <a:lvl9pPr>
              <a:defRPr sz="1800"/>
            </a:lvl9pPr>
          </a:lstStyle>
          <a:p>
            <a:pPr marL="342900" lvl="0" indent="-342900" algn="l" defTabSz="914400" rtl="0" eaLnBrk="1" latinLnBrk="0" hangingPunct="1">
              <a:spcBef>
                <a:spcPct val="20000"/>
              </a:spcBef>
              <a:buFont typeface="Wingdings" pitchFamily="2" charset="2"/>
              <a:buChar char="p"/>
            </a:pPr>
            <a:r>
              <a:rPr kumimoji="1" lang="ja-JP" altLang="en-US"/>
              <a:t>マスター テキストの書式設定</a:t>
            </a:r>
          </a:p>
          <a:p>
            <a:pPr marL="742950" lvl="1" indent="-285750" algn="l" defTabSz="914400" rtl="0" eaLnBrk="1" latinLnBrk="0" hangingPunct="1">
              <a:spcBef>
                <a:spcPct val="20000"/>
              </a:spcBef>
              <a:buFont typeface="Wingdings" panose="05000000000000000000" pitchFamily="2" charset="2"/>
              <a:buChar char="l"/>
            </a:pPr>
            <a:r>
              <a:rPr kumimoji="1" lang="ja-JP" altLang="en-US"/>
              <a:t>第 </a:t>
            </a:r>
            <a:r>
              <a:rPr kumimoji="1" lang="en-US" altLang="ja-JP" dirty="0"/>
              <a:t>2 </a:t>
            </a:r>
            <a:r>
              <a:rPr kumimoji="1" lang="ja-JP" altLang="en-US"/>
              <a:t>レベル</a:t>
            </a:r>
          </a:p>
          <a:p>
            <a:pPr marL="1143000" lvl="2" indent="-228600" algn="l" defTabSz="914400" rtl="0" eaLnBrk="1" latinLnBrk="0" hangingPunct="1">
              <a:spcBef>
                <a:spcPct val="20000"/>
              </a:spcBef>
              <a:buFont typeface="Wingdings" panose="05000000000000000000" pitchFamily="2" charset="2"/>
              <a:buChar char="Ø"/>
            </a:pPr>
            <a:r>
              <a:rPr kumimoji="1" lang="ja-JP" altLang="en-US"/>
              <a:t>第 </a:t>
            </a:r>
            <a:r>
              <a:rPr kumimoji="1" lang="en-US" altLang="ja-JP" dirty="0"/>
              <a:t>3 </a:t>
            </a:r>
            <a:r>
              <a:rPr kumimoji="1" lang="ja-JP" altLang="en-US"/>
              <a:t>レベル</a:t>
            </a:r>
          </a:p>
          <a:p>
            <a:pPr marL="1600200" lvl="3"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4" name="コンテンツ プレースホルダー 3"/>
          <p:cNvSpPr>
            <a:spLocks noGrp="1"/>
          </p:cNvSpPr>
          <p:nvPr>
            <p:ph sz="half" idx="2"/>
          </p:nvPr>
        </p:nvSpPr>
        <p:spPr>
          <a:xfrm>
            <a:off x="6197600" y="1772816"/>
            <a:ext cx="5384800" cy="4525963"/>
          </a:xfrm>
        </p:spPr>
        <p:txBody>
          <a:bodyPr/>
          <a:lstStyle>
            <a:lvl1pPr marL="342900" indent="-342900">
              <a:defRPr kumimoji="1" lang="ja-JP" altLang="en-US" sz="3200" b="1" kern="1200">
                <a:solidFill>
                  <a:schemeClr val="tx2"/>
                </a:solidFill>
                <a:latin typeface="Meiryo UI" panose="020B0604030504040204" pitchFamily="34" charset="-128"/>
                <a:ea typeface="Meiryo UI" panose="020B0604030504040204" pitchFamily="34" charset="-128"/>
                <a:cs typeface="+mn-cs"/>
              </a:defRPr>
            </a:lvl1pPr>
            <a:lvl2pPr marL="742950" indent="-285750">
              <a:defRPr kumimoji="1" lang="ja-JP" altLang="en-US" sz="2800" kern="1200">
                <a:solidFill>
                  <a:schemeClr val="tx1"/>
                </a:solidFill>
                <a:latin typeface="Meiryo UI" panose="020B0604030504040204" pitchFamily="34" charset="-128"/>
                <a:ea typeface="Meiryo UI" panose="020B0604030504040204" pitchFamily="34" charset="-128"/>
                <a:cs typeface="+mn-cs"/>
              </a:defRPr>
            </a:lvl2pPr>
            <a:lvl3pPr marL="1143000" indent="-228600">
              <a:defRPr kumimoji="1" lang="ja-JP" altLang="en-US" sz="2400" kern="1200">
                <a:solidFill>
                  <a:schemeClr val="tx1"/>
                </a:solidFill>
                <a:latin typeface="Meiryo UI" panose="020B0604030504040204" pitchFamily="34" charset="-128"/>
                <a:ea typeface="Meiryo UI" panose="020B0604030504040204" pitchFamily="34" charset="-128"/>
                <a:cs typeface="+mn-cs"/>
              </a:defRPr>
            </a:lvl3pPr>
            <a:lvl4pPr marL="1600200" indent="-228600">
              <a:defRPr kumimoji="1" lang="ja-JP" altLang="en-US" sz="2000" kern="1200">
                <a:solidFill>
                  <a:schemeClr val="tx1"/>
                </a:solidFill>
                <a:latin typeface="Meiryo UI" panose="020B0604030504040204" pitchFamily="34" charset="-128"/>
                <a:ea typeface="Meiryo UI" panose="020B0604030504040204" pitchFamily="34" charset="-128"/>
                <a:cs typeface="+mn-cs"/>
              </a:defRPr>
            </a:lvl4pPr>
            <a:lvl5pPr marL="2057400" indent="-228600">
              <a:defRPr kumimoji="1" lang="ja-JP" altLang="en-US" sz="1800" kern="1200">
                <a:solidFill>
                  <a:schemeClr val="tx1"/>
                </a:solidFill>
                <a:latin typeface="+mn-lt"/>
                <a:ea typeface="+mn-ea"/>
                <a:cs typeface="+mn-cs"/>
              </a:defRPr>
            </a:lvl5pPr>
            <a:lvl6pPr>
              <a:defRPr sz="1800"/>
            </a:lvl6pPr>
            <a:lvl7pPr>
              <a:defRPr sz="1800"/>
            </a:lvl7pPr>
            <a:lvl8pPr>
              <a:defRPr sz="1800"/>
            </a:lvl8pPr>
            <a:lvl9pPr>
              <a:defRPr sz="1800"/>
            </a:lvl9pPr>
          </a:lstStyle>
          <a:p>
            <a:pPr marL="342900" lvl="0" indent="-342900" algn="l" defTabSz="914400" rtl="0" eaLnBrk="1" latinLnBrk="0" hangingPunct="1">
              <a:spcBef>
                <a:spcPct val="20000"/>
              </a:spcBef>
              <a:buFont typeface="Wingdings" pitchFamily="2" charset="2"/>
              <a:buChar char="p"/>
            </a:pPr>
            <a:r>
              <a:rPr kumimoji="1" lang="ja-JP" altLang="en-US"/>
              <a:t>マスター テキストの書式設定</a:t>
            </a:r>
          </a:p>
          <a:p>
            <a:pPr marL="742950" lvl="1" indent="-285750" algn="l" defTabSz="914400" rtl="0" eaLnBrk="1" latinLnBrk="0" hangingPunct="1">
              <a:spcBef>
                <a:spcPct val="20000"/>
              </a:spcBef>
              <a:buFont typeface="Wingdings" panose="05000000000000000000" pitchFamily="2" charset="2"/>
              <a:buChar char="l"/>
            </a:pPr>
            <a:r>
              <a:rPr kumimoji="1" lang="ja-JP" altLang="en-US"/>
              <a:t>第 </a:t>
            </a:r>
            <a:r>
              <a:rPr kumimoji="1" lang="en-US" altLang="ja-JP" dirty="0"/>
              <a:t>2 </a:t>
            </a:r>
            <a:r>
              <a:rPr kumimoji="1" lang="ja-JP" altLang="en-US"/>
              <a:t>レベル</a:t>
            </a:r>
          </a:p>
          <a:p>
            <a:pPr marL="1143000" lvl="2" indent="-228600" algn="l" defTabSz="914400" rtl="0" eaLnBrk="1" latinLnBrk="0" hangingPunct="1">
              <a:spcBef>
                <a:spcPct val="20000"/>
              </a:spcBef>
              <a:buFont typeface="Wingdings" panose="05000000000000000000" pitchFamily="2" charset="2"/>
              <a:buChar char="Ø"/>
            </a:pPr>
            <a:r>
              <a:rPr kumimoji="1" lang="ja-JP" altLang="en-US"/>
              <a:t>第 </a:t>
            </a:r>
            <a:r>
              <a:rPr kumimoji="1" lang="en-US" altLang="ja-JP" dirty="0"/>
              <a:t>3 </a:t>
            </a:r>
            <a:r>
              <a:rPr kumimoji="1" lang="ja-JP" altLang="en-US"/>
              <a:t>レベル</a:t>
            </a:r>
          </a:p>
          <a:p>
            <a:pPr marL="1600200" lvl="3"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4 </a:t>
            </a:r>
            <a:r>
              <a:rPr kumimoji="1" lang="ja-JP" altLang="en-US"/>
              <a:t>レベル</a:t>
            </a:r>
          </a:p>
          <a:p>
            <a:pPr marL="2057400" lvl="4"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5 </a:t>
            </a:r>
            <a:r>
              <a:rPr kumimoji="1" lang="ja-JP" altLang="en-US"/>
              <a:t>レベル</a:t>
            </a:r>
          </a:p>
        </p:txBody>
      </p:sp>
      <p:sp>
        <p:nvSpPr>
          <p:cNvPr id="6" name="フッター プレースホルダー 5"/>
          <p:cNvSpPr>
            <a:spLocks noGrp="1"/>
          </p:cNvSpPr>
          <p:nvPr>
            <p:ph type="ftr" sz="quarter" idx="11"/>
          </p:nvPr>
        </p:nvSpPr>
        <p:spPr>
          <a:xfrm>
            <a:off x="609600" y="6356351"/>
            <a:ext cx="10972800" cy="365125"/>
          </a:xfrm>
          <a:prstGeom prst="rect">
            <a:avLst/>
          </a:prstGeom>
        </p:spPr>
        <p:txBody>
          <a:bodyPr/>
          <a:lstStyle>
            <a:lvl1pPr algn="l">
              <a:defRPr/>
            </a:lvl1pPr>
          </a:lstStyle>
          <a:p>
            <a:endParaRPr lang="ja-JP" altLang="en-US"/>
          </a:p>
        </p:txBody>
      </p:sp>
      <p:sp>
        <p:nvSpPr>
          <p:cNvPr id="12" name="スライド番号プレースホルダー 10">
            <a:extLst>
              <a:ext uri="{FF2B5EF4-FFF2-40B4-BE49-F238E27FC236}">
                <a16:creationId xmlns:a16="http://schemas.microsoft.com/office/drawing/2014/main" id="{E49BFD25-E03D-DB46-A199-F043B91C0360}"/>
              </a:ext>
            </a:extLst>
          </p:cNvPr>
          <p:cNvSpPr txBox="1">
            <a:spLocks/>
          </p:cNvSpPr>
          <p:nvPr userDrawn="1"/>
        </p:nvSpPr>
        <p:spPr>
          <a:xfrm>
            <a:off x="11280576" y="78086"/>
            <a:ext cx="828576" cy="365125"/>
          </a:xfrm>
          <a:prstGeom prst="rect">
            <a:avLst/>
          </a:prstGeom>
        </p:spPr>
        <p:txBody>
          <a:bodyPr vert="horz" lIns="91440" tIns="45720" rIns="91440" bIns="45720" rtlCol="0" anchor="ctr"/>
          <a:lstStyle>
            <a:defPPr>
              <a:defRPr lang="ja-JP"/>
            </a:defPPr>
            <a:lvl1pPr lvl="0" algn="r">
              <a:defRPr sz="2400">
                <a:solidFill>
                  <a:schemeClr val="tx1">
                    <a:tint val="75000"/>
                  </a:schemeClr>
                </a:solidFill>
                <a:latin typeface="Meiryo UI" panose="020B0604030504040204" pitchFamily="34" charset="-128"/>
                <a:ea typeface="Meiryo UI" panose="020B0604030504040204" pitchFamily="34"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lvl="0"/>
            <a:fld id="{AC026BDF-97B0-402E-8580-15579999136A}" type="slidenum">
              <a:rPr lang="ja-JP" altLang="en-US" smtClean="0"/>
              <a:pPr lvl="0"/>
              <a:t>‹#›</a:t>
            </a:fld>
            <a:endParaRPr lang="ja-JP" altLang="en-US"/>
          </a:p>
        </p:txBody>
      </p:sp>
      <p:pic>
        <p:nvPicPr>
          <p:cNvPr id="14" name="図 13">
            <a:extLst>
              <a:ext uri="{FF2B5EF4-FFF2-40B4-BE49-F238E27FC236}">
                <a16:creationId xmlns:a16="http://schemas.microsoft.com/office/drawing/2014/main" id="{120E9BA6-2F89-5A4B-8CD6-4557A1FBD87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454" y="44624"/>
            <a:ext cx="1292018" cy="1249189"/>
          </a:xfrm>
          <a:prstGeom prst="rect">
            <a:avLst/>
          </a:prstGeom>
        </p:spPr>
      </p:pic>
      <p:sp>
        <p:nvSpPr>
          <p:cNvPr id="15" name="タイトル 1">
            <a:extLst>
              <a:ext uri="{FF2B5EF4-FFF2-40B4-BE49-F238E27FC236}">
                <a16:creationId xmlns:a16="http://schemas.microsoft.com/office/drawing/2014/main" id="{8E949BBE-B195-B84D-9EC0-9C7742C3B9BF}"/>
              </a:ext>
            </a:extLst>
          </p:cNvPr>
          <p:cNvSpPr>
            <a:spLocks noGrp="1"/>
          </p:cNvSpPr>
          <p:nvPr>
            <p:ph type="title"/>
          </p:nvPr>
        </p:nvSpPr>
        <p:spPr>
          <a:xfrm>
            <a:off x="1535493" y="260648"/>
            <a:ext cx="9889099" cy="864096"/>
          </a:xfrm>
        </p:spPr>
        <p:txBody>
          <a:bodyPr>
            <a:normAutofit/>
          </a:bodyPr>
          <a:lstStyle>
            <a:lvl1pPr algn="l">
              <a:defRPr sz="3600" b="1" i="0">
                <a:latin typeface="Meiryo UI" panose="020B0604030504040204" pitchFamily="34" charset="-128"/>
                <a:ea typeface="Meiryo UI" panose="020B0604030504040204" pitchFamily="34" charset="-128"/>
              </a:defRPr>
            </a:lvl1pPr>
          </a:lstStyle>
          <a:p>
            <a:r>
              <a:rPr kumimoji="1" lang="ja-JP" altLang="en-US"/>
              <a:t>マスター タイトルの書式設定</a:t>
            </a:r>
            <a:endParaRPr kumimoji="1" lang="ja-JP" altLang="en-US" dirty="0"/>
          </a:p>
        </p:txBody>
      </p:sp>
      <p:sp>
        <p:nvSpPr>
          <p:cNvPr id="16" name="直角三角形 15">
            <a:extLst>
              <a:ext uri="{FF2B5EF4-FFF2-40B4-BE49-F238E27FC236}">
                <a16:creationId xmlns:a16="http://schemas.microsoft.com/office/drawing/2014/main" id="{0E31184B-C8BA-A14D-B6BF-B798413366E3}"/>
              </a:ext>
            </a:extLst>
          </p:cNvPr>
          <p:cNvSpPr/>
          <p:nvPr userDrawn="1"/>
        </p:nvSpPr>
        <p:spPr>
          <a:xfrm flipV="1">
            <a:off x="1520346" y="1052736"/>
            <a:ext cx="10192278" cy="72008"/>
          </a:xfrm>
          <a:prstGeom prst="rtTriangle">
            <a:avLst/>
          </a:prstGeom>
          <a:solidFill>
            <a:srgbClr val="00B0F0"/>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sp>
        <p:nvSpPr>
          <p:cNvPr id="11" name="テキスト プレースホルダー 6">
            <a:extLst>
              <a:ext uri="{FF2B5EF4-FFF2-40B4-BE49-F238E27FC236}">
                <a16:creationId xmlns:a16="http://schemas.microsoft.com/office/drawing/2014/main" id="{56E9EB9C-D38F-6F4E-B570-E5D0224A8987}"/>
              </a:ext>
            </a:extLst>
          </p:cNvPr>
          <p:cNvSpPr>
            <a:spLocks noGrp="1"/>
          </p:cNvSpPr>
          <p:nvPr>
            <p:ph type="body" sz="quarter" idx="14" hasCustomPrompt="1"/>
          </p:nvPr>
        </p:nvSpPr>
        <p:spPr>
          <a:xfrm>
            <a:off x="1344538" y="72306"/>
            <a:ext cx="5543550" cy="293116"/>
          </a:xfrm>
        </p:spPr>
        <p:txBody>
          <a:bodyPr>
            <a:noAutofit/>
          </a:bodyPr>
          <a:lstStyle>
            <a:lvl1pPr marL="0" indent="0">
              <a:buNone/>
              <a:defRPr sz="1800">
                <a:solidFill>
                  <a:schemeClr val="bg1">
                    <a:lumMod val="50000"/>
                  </a:schemeClr>
                </a:solidFill>
                <a:latin typeface="Meiryo UI" panose="020B0604030504040204" pitchFamily="34" charset="-128"/>
                <a:ea typeface="Meiryo UI" panose="020B0604030504040204" pitchFamily="34" charset="-128"/>
              </a:defRPr>
            </a:lvl1pPr>
          </a:lstStyle>
          <a:p>
            <a:pPr lvl="0"/>
            <a:r>
              <a:rPr kumimoji="1" lang="ja-JP" altLang="en-US" sz="1800"/>
              <a:t>マスター　タイトルの書式設定</a:t>
            </a:r>
            <a:endParaRPr kumimoji="1" lang="ja-JP" altLang="en-US"/>
          </a:p>
        </p:txBody>
      </p:sp>
      <p:sp>
        <p:nvSpPr>
          <p:cNvPr id="10" name="テキスト プレースホルダー 4">
            <a:extLst>
              <a:ext uri="{FF2B5EF4-FFF2-40B4-BE49-F238E27FC236}">
                <a16:creationId xmlns:a16="http://schemas.microsoft.com/office/drawing/2014/main" id="{3F94BC75-6F5F-9C46-837E-D055ED03FE75}"/>
              </a:ext>
            </a:extLst>
          </p:cNvPr>
          <p:cNvSpPr>
            <a:spLocks noGrp="1"/>
          </p:cNvSpPr>
          <p:nvPr>
            <p:ph type="body" sz="quarter" idx="13"/>
          </p:nvPr>
        </p:nvSpPr>
        <p:spPr>
          <a:xfrm>
            <a:off x="527051" y="1196753"/>
            <a:ext cx="11137900" cy="503237"/>
          </a:xfrm>
          <a:prstGeom prst="roundRect">
            <a:avLst/>
          </a:prstGeom>
          <a:solidFill>
            <a:srgbClr val="41A8EC"/>
          </a:solidFill>
        </p:spPr>
        <p:txBody>
          <a:bodyPr tIns="36000" bIns="36000" anchor="ctr" anchorCtr="0"/>
          <a:lstStyle>
            <a:lvl1pPr marL="0" indent="0">
              <a:buNone/>
              <a:defRPr b="1">
                <a:solidFill>
                  <a:schemeClr val="bg1"/>
                </a:solidFill>
                <a:effectLst>
                  <a:outerShdw blurRad="38100" dist="38100" dir="2700000" algn="tl">
                    <a:srgbClr val="000000">
                      <a:alpha val="43137"/>
                    </a:srgbClr>
                  </a:outerShdw>
                </a:effectLst>
                <a:latin typeface="Meiryo UI" panose="020B0604030504040204" pitchFamily="34" charset="-128"/>
                <a:ea typeface="Meiryo UI" panose="020B0604030504040204" pitchFamily="34" charset="-128"/>
              </a:defRPr>
            </a:lvl1pPr>
          </a:lstStyle>
          <a:p>
            <a:pPr lvl="0"/>
            <a:r>
              <a:rPr kumimoji="1" lang="ja-JP" altLang="en-US"/>
              <a:t>マスター テキストの書式設定</a:t>
            </a:r>
          </a:p>
        </p:txBody>
      </p:sp>
    </p:spTree>
    <p:extLst>
      <p:ext uri="{BB962C8B-B14F-4D97-AF65-F5344CB8AC3E}">
        <p14:creationId xmlns:p14="http://schemas.microsoft.com/office/powerpoint/2010/main" val="1703617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609600" y="1196752"/>
            <a:ext cx="5386917" cy="639762"/>
          </a:xfrm>
          <a:solidFill>
            <a:srgbClr val="41A8EC"/>
          </a:solidFill>
        </p:spPr>
        <p:txBody>
          <a:bodyPr vert="horz" lIns="91440" tIns="36000" rIns="91440" bIns="36000" rtlCol="0" anchor="ctr" anchorCtr="0">
            <a:normAutofit/>
          </a:bodyPr>
          <a:lstStyle>
            <a:lvl1pPr>
              <a:defRPr lang="ja-JP" altLang="en-US" b="1">
                <a:solidFill>
                  <a:schemeClr val="bg1"/>
                </a:solidFill>
                <a:effectLst>
                  <a:outerShdw blurRad="38100" dist="38100" dir="2700000" algn="tl">
                    <a:srgbClr val="000000">
                      <a:alpha val="43137"/>
                    </a:srgbClr>
                  </a:outerShdw>
                </a:effectLst>
                <a:latin typeface="Meiryo UI" panose="020B0604030504040204" pitchFamily="34" charset="-128"/>
                <a:ea typeface="Meiryo UI" panose="020B0604030504040204" pitchFamily="34" charset="-128"/>
              </a:defRPr>
            </a:lvl1pPr>
          </a:lstStyle>
          <a:p>
            <a:pPr marL="0" lvl="0" indent="0">
              <a:buNone/>
            </a:pPr>
            <a:r>
              <a:rPr kumimoji="1" lang="ja-JP" altLang="en-US"/>
              <a:t>マスター テキストの書式設定</a:t>
            </a:r>
          </a:p>
        </p:txBody>
      </p:sp>
      <p:sp>
        <p:nvSpPr>
          <p:cNvPr id="4" name="コンテンツ プレースホルダー 3"/>
          <p:cNvSpPr>
            <a:spLocks noGrp="1"/>
          </p:cNvSpPr>
          <p:nvPr>
            <p:ph sz="half" idx="2"/>
          </p:nvPr>
        </p:nvSpPr>
        <p:spPr>
          <a:xfrm>
            <a:off x="609600" y="1875655"/>
            <a:ext cx="5386917" cy="4281339"/>
          </a:xfrm>
        </p:spPr>
        <p:txBody>
          <a:bodyPr/>
          <a:lstStyle>
            <a:lvl1pPr marL="342900" indent="-342900">
              <a:defRPr kumimoji="1" lang="ja-JP" altLang="en-US" sz="3200" b="1" kern="1200" smtClean="0">
                <a:solidFill>
                  <a:schemeClr val="tx2"/>
                </a:solidFill>
                <a:latin typeface="Meiryo UI" panose="020B0604030504040204" pitchFamily="34" charset="-128"/>
                <a:ea typeface="Meiryo UI" panose="020B0604030504040204" pitchFamily="34" charset="-128"/>
                <a:cs typeface="+mn-cs"/>
              </a:defRPr>
            </a:lvl1pPr>
            <a:lvl2pPr marL="742950" indent="-285750">
              <a:defRPr kumimoji="1" lang="ja-JP" altLang="en-US" sz="2800" kern="1200">
                <a:solidFill>
                  <a:schemeClr val="tx1"/>
                </a:solidFill>
                <a:latin typeface="Meiryo UI" panose="020B0604030504040204" pitchFamily="34" charset="-128"/>
                <a:ea typeface="Meiryo UI" panose="020B0604030504040204" pitchFamily="34" charset="-128"/>
                <a:cs typeface="+mn-cs"/>
              </a:defRPr>
            </a:lvl2pPr>
            <a:lvl3pPr marL="1143000" indent="-228600">
              <a:defRPr kumimoji="1" lang="ja-JP" altLang="en-US" sz="2400" kern="1200">
                <a:solidFill>
                  <a:schemeClr val="tx1"/>
                </a:solidFill>
                <a:latin typeface="Meiryo UI" panose="020B0604030504040204" pitchFamily="34" charset="-128"/>
                <a:ea typeface="Meiryo UI" panose="020B0604030504040204" pitchFamily="34" charset="-128"/>
                <a:cs typeface="+mn-cs"/>
              </a:defRPr>
            </a:lvl3pPr>
            <a:lvl4pPr marL="1600200" indent="-228600">
              <a:defRPr kumimoji="1" lang="ja-JP" altLang="en-US" sz="2000" kern="1200">
                <a:solidFill>
                  <a:schemeClr val="tx1"/>
                </a:solidFill>
                <a:latin typeface="Meiryo UI" panose="020B0604030504040204" pitchFamily="34" charset="-128"/>
                <a:ea typeface="Meiryo UI" panose="020B0604030504040204" pitchFamily="34" charset="-128"/>
                <a:cs typeface="+mn-cs"/>
              </a:defRPr>
            </a:lvl4pPr>
            <a:lvl5pPr marL="2057400" indent="-228600">
              <a:defRPr kumimoji="1" lang="ja-JP" altLang="en-US" sz="1800" kern="1200">
                <a:solidFill>
                  <a:schemeClr val="tx1"/>
                </a:solidFill>
                <a:latin typeface="+mn-lt"/>
                <a:ea typeface="+mn-ea"/>
                <a:cs typeface="+mn-cs"/>
              </a:defRPr>
            </a:lvl5pPr>
            <a:lvl6pPr>
              <a:defRPr sz="1600"/>
            </a:lvl6pPr>
            <a:lvl7pPr>
              <a:defRPr sz="1600"/>
            </a:lvl7pPr>
            <a:lvl8pPr>
              <a:defRPr sz="1600"/>
            </a:lvl8pPr>
            <a:lvl9pPr>
              <a:defRPr sz="1600"/>
            </a:lvl9pPr>
          </a:lstStyle>
          <a:p>
            <a:pPr marL="342900" lvl="0" indent="-342900" algn="l" defTabSz="914400" rtl="0" eaLnBrk="1" latinLnBrk="0" hangingPunct="1">
              <a:spcBef>
                <a:spcPct val="20000"/>
              </a:spcBef>
              <a:buFont typeface="Wingdings" pitchFamily="2" charset="2"/>
              <a:buChar char="p"/>
            </a:pPr>
            <a:r>
              <a:rPr kumimoji="1" lang="ja-JP" altLang="en-US"/>
              <a:t>マスター テキストの書式設定</a:t>
            </a:r>
          </a:p>
          <a:p>
            <a:pPr marL="742950" lvl="1" indent="-285750" algn="l" defTabSz="914400" rtl="0" eaLnBrk="1" latinLnBrk="0" hangingPunct="1">
              <a:spcBef>
                <a:spcPct val="20000"/>
              </a:spcBef>
              <a:buFont typeface="Wingdings" panose="05000000000000000000" pitchFamily="2" charset="2"/>
              <a:buChar char="l"/>
            </a:pPr>
            <a:r>
              <a:rPr kumimoji="1" lang="ja-JP" altLang="en-US"/>
              <a:t>第 </a:t>
            </a:r>
            <a:r>
              <a:rPr kumimoji="1" lang="en-US" altLang="ja-JP" dirty="0"/>
              <a:t>2 </a:t>
            </a:r>
            <a:r>
              <a:rPr kumimoji="1" lang="ja-JP" altLang="en-US"/>
              <a:t>レベル</a:t>
            </a:r>
          </a:p>
          <a:p>
            <a:pPr marL="1143000" lvl="2" indent="-228600" algn="l" defTabSz="914400" rtl="0" eaLnBrk="1" latinLnBrk="0" hangingPunct="1">
              <a:spcBef>
                <a:spcPct val="20000"/>
              </a:spcBef>
              <a:buFont typeface="Wingdings" panose="05000000000000000000" pitchFamily="2" charset="2"/>
              <a:buChar char="Ø"/>
            </a:pPr>
            <a:r>
              <a:rPr kumimoji="1" lang="ja-JP" altLang="en-US"/>
              <a:t>第 </a:t>
            </a:r>
            <a:r>
              <a:rPr kumimoji="1" lang="en-US" altLang="ja-JP" dirty="0"/>
              <a:t>3 </a:t>
            </a:r>
            <a:r>
              <a:rPr kumimoji="1" lang="ja-JP" altLang="en-US"/>
              <a:t>レベル</a:t>
            </a:r>
          </a:p>
          <a:p>
            <a:pPr marL="1600200" lvl="3"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4 </a:t>
            </a:r>
            <a:r>
              <a:rPr kumimoji="1" lang="ja-JP" altLang="en-US"/>
              <a:t>レベル</a:t>
            </a:r>
          </a:p>
          <a:p>
            <a:pPr marL="2057400" lvl="4"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5 </a:t>
            </a:r>
            <a:r>
              <a:rPr kumimoji="1" lang="ja-JP" altLang="en-US"/>
              <a:t>レベル</a:t>
            </a:r>
          </a:p>
        </p:txBody>
      </p:sp>
      <p:sp>
        <p:nvSpPr>
          <p:cNvPr id="5" name="テキスト プレースホルダー 4"/>
          <p:cNvSpPr>
            <a:spLocks noGrp="1"/>
          </p:cNvSpPr>
          <p:nvPr>
            <p:ph type="body" sz="quarter" idx="3"/>
          </p:nvPr>
        </p:nvSpPr>
        <p:spPr>
          <a:xfrm>
            <a:off x="6193368" y="1196752"/>
            <a:ext cx="5389033" cy="639762"/>
          </a:xfrm>
          <a:solidFill>
            <a:srgbClr val="41A8EC"/>
          </a:solidFill>
        </p:spPr>
        <p:txBody>
          <a:bodyPr vert="horz" lIns="91440" tIns="36000" rIns="91440" bIns="36000" rtlCol="0" anchor="ctr" anchorCtr="0">
            <a:normAutofit/>
          </a:bodyPr>
          <a:lstStyle>
            <a:lvl1pPr>
              <a:defRPr lang="ja-JP" altLang="en-US" b="1">
                <a:solidFill>
                  <a:schemeClr val="bg1"/>
                </a:solidFill>
                <a:effectLst>
                  <a:outerShdw blurRad="38100" dist="38100" dir="2700000" algn="tl">
                    <a:srgbClr val="000000">
                      <a:alpha val="43137"/>
                    </a:srgbClr>
                  </a:outerShdw>
                </a:effectLst>
                <a:latin typeface="Meiryo UI" panose="020B0604030504040204" pitchFamily="34" charset="-128"/>
                <a:ea typeface="Meiryo UI" panose="020B0604030504040204" pitchFamily="34" charset="-128"/>
              </a:defRPr>
            </a:lvl1pPr>
          </a:lstStyle>
          <a:p>
            <a:pPr marL="0" lvl="0" indent="0">
              <a:buNone/>
            </a:pPr>
            <a:r>
              <a:rPr kumimoji="1" lang="ja-JP" altLang="en-US"/>
              <a:t>マスター テキストの書式設定</a:t>
            </a:r>
          </a:p>
        </p:txBody>
      </p:sp>
      <p:sp>
        <p:nvSpPr>
          <p:cNvPr id="6" name="コンテンツ プレースホルダー 5"/>
          <p:cNvSpPr>
            <a:spLocks noGrp="1"/>
          </p:cNvSpPr>
          <p:nvPr>
            <p:ph sz="quarter" idx="4"/>
          </p:nvPr>
        </p:nvSpPr>
        <p:spPr>
          <a:xfrm>
            <a:off x="6193368" y="1875655"/>
            <a:ext cx="5389033" cy="4281339"/>
          </a:xfrm>
        </p:spPr>
        <p:txBody>
          <a:bodyPr/>
          <a:lstStyle>
            <a:lvl1pPr marL="342900" indent="-342900">
              <a:defRPr kumimoji="1" lang="ja-JP" altLang="en-US" sz="3200" b="1" kern="1200">
                <a:solidFill>
                  <a:schemeClr val="tx2"/>
                </a:solidFill>
                <a:latin typeface="Meiryo UI" panose="020B0604030504040204" pitchFamily="34" charset="-128"/>
                <a:ea typeface="Meiryo UI" panose="020B0604030504040204" pitchFamily="34" charset="-128"/>
                <a:cs typeface="+mn-cs"/>
              </a:defRPr>
            </a:lvl1pPr>
            <a:lvl2pPr marL="742950" indent="-285750">
              <a:defRPr kumimoji="1" lang="ja-JP" altLang="en-US" sz="2800" kern="1200">
                <a:solidFill>
                  <a:schemeClr val="tx1"/>
                </a:solidFill>
                <a:latin typeface="Meiryo UI" panose="020B0604030504040204" pitchFamily="34" charset="-128"/>
                <a:ea typeface="Meiryo UI" panose="020B0604030504040204" pitchFamily="34" charset="-128"/>
                <a:cs typeface="+mn-cs"/>
              </a:defRPr>
            </a:lvl2pPr>
            <a:lvl3pPr marL="1143000" indent="-228600">
              <a:defRPr kumimoji="1" lang="ja-JP" altLang="en-US" sz="2400" kern="1200">
                <a:solidFill>
                  <a:schemeClr val="tx1"/>
                </a:solidFill>
                <a:latin typeface="Meiryo UI" panose="020B0604030504040204" pitchFamily="34" charset="-128"/>
                <a:ea typeface="Meiryo UI" panose="020B0604030504040204" pitchFamily="34" charset="-128"/>
                <a:cs typeface="+mn-cs"/>
              </a:defRPr>
            </a:lvl3pPr>
            <a:lvl4pPr marL="1600200" indent="-228600">
              <a:defRPr kumimoji="1" lang="ja-JP" altLang="en-US" sz="2000" kern="1200">
                <a:solidFill>
                  <a:schemeClr val="tx1"/>
                </a:solidFill>
                <a:latin typeface="Meiryo UI" panose="020B0604030504040204" pitchFamily="34" charset="-128"/>
                <a:ea typeface="Meiryo UI" panose="020B0604030504040204" pitchFamily="34" charset="-128"/>
                <a:cs typeface="+mn-cs"/>
              </a:defRPr>
            </a:lvl4pPr>
            <a:lvl5pPr marL="2057400" indent="-228600">
              <a:defRPr kumimoji="1" lang="ja-JP" altLang="en-US" sz="1800" kern="1200">
                <a:solidFill>
                  <a:schemeClr val="tx1"/>
                </a:solidFill>
                <a:latin typeface="+mn-lt"/>
                <a:ea typeface="+mn-ea"/>
                <a:cs typeface="+mn-cs"/>
              </a:defRPr>
            </a:lvl5pPr>
            <a:lvl6pPr>
              <a:defRPr sz="1600"/>
            </a:lvl6pPr>
            <a:lvl7pPr>
              <a:defRPr sz="1600"/>
            </a:lvl7pPr>
            <a:lvl8pPr>
              <a:defRPr sz="1600"/>
            </a:lvl8pPr>
            <a:lvl9pPr>
              <a:defRPr sz="1600"/>
            </a:lvl9pPr>
          </a:lstStyle>
          <a:p>
            <a:pPr marL="342900" lvl="0" indent="-342900" algn="l" defTabSz="914400" rtl="0" eaLnBrk="1" latinLnBrk="0" hangingPunct="1">
              <a:spcBef>
                <a:spcPct val="20000"/>
              </a:spcBef>
              <a:buFont typeface="Wingdings" pitchFamily="2" charset="2"/>
              <a:buChar char="p"/>
            </a:pPr>
            <a:r>
              <a:rPr kumimoji="1" lang="ja-JP" altLang="en-US"/>
              <a:t>マスター テキストの書式設定</a:t>
            </a:r>
          </a:p>
          <a:p>
            <a:pPr marL="742950" lvl="1" indent="-285750" algn="l" defTabSz="914400" rtl="0" eaLnBrk="1" latinLnBrk="0" hangingPunct="1">
              <a:spcBef>
                <a:spcPct val="20000"/>
              </a:spcBef>
              <a:buFont typeface="Wingdings" panose="05000000000000000000" pitchFamily="2" charset="2"/>
              <a:buChar char="l"/>
            </a:pPr>
            <a:r>
              <a:rPr kumimoji="1" lang="ja-JP" altLang="en-US"/>
              <a:t>第 </a:t>
            </a:r>
            <a:r>
              <a:rPr kumimoji="1" lang="en-US" altLang="ja-JP" dirty="0"/>
              <a:t>2 </a:t>
            </a:r>
            <a:r>
              <a:rPr kumimoji="1" lang="ja-JP" altLang="en-US"/>
              <a:t>レベル</a:t>
            </a:r>
          </a:p>
          <a:p>
            <a:pPr marL="1143000" lvl="2" indent="-228600" algn="l" defTabSz="914400" rtl="0" eaLnBrk="1" latinLnBrk="0" hangingPunct="1">
              <a:spcBef>
                <a:spcPct val="20000"/>
              </a:spcBef>
              <a:buFont typeface="Wingdings" panose="05000000000000000000" pitchFamily="2" charset="2"/>
              <a:buChar char="Ø"/>
            </a:pPr>
            <a:r>
              <a:rPr kumimoji="1" lang="ja-JP" altLang="en-US"/>
              <a:t>第 </a:t>
            </a:r>
            <a:r>
              <a:rPr kumimoji="1" lang="en-US" altLang="ja-JP" dirty="0"/>
              <a:t>3 </a:t>
            </a:r>
            <a:r>
              <a:rPr kumimoji="1" lang="ja-JP" altLang="en-US"/>
              <a:t>レベル</a:t>
            </a:r>
          </a:p>
          <a:p>
            <a:pPr marL="1600200" lvl="3"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4 </a:t>
            </a:r>
            <a:r>
              <a:rPr kumimoji="1" lang="ja-JP" altLang="en-US"/>
              <a:t>レベル</a:t>
            </a:r>
          </a:p>
          <a:p>
            <a:pPr marL="2057400" lvl="4" indent="-228600" algn="l" defTabSz="914400" rtl="0" eaLnBrk="1" latinLnBrk="0" hangingPunct="1">
              <a:spcBef>
                <a:spcPct val="20000"/>
              </a:spcBef>
              <a:buFont typeface="Arial" panose="020B0604020202020204" pitchFamily="34" charset="0"/>
              <a:buChar char="»"/>
            </a:pPr>
            <a:r>
              <a:rPr kumimoji="1" lang="ja-JP" altLang="en-US"/>
              <a:t>第 </a:t>
            </a:r>
            <a:r>
              <a:rPr kumimoji="1" lang="en-US" altLang="ja-JP" dirty="0"/>
              <a:t>5 </a:t>
            </a:r>
            <a:r>
              <a:rPr kumimoji="1" lang="ja-JP" altLang="en-US"/>
              <a:t>レベル</a:t>
            </a:r>
          </a:p>
        </p:txBody>
      </p:sp>
      <p:sp>
        <p:nvSpPr>
          <p:cNvPr id="8" name="フッター プレースホルダー 7"/>
          <p:cNvSpPr>
            <a:spLocks noGrp="1"/>
          </p:cNvSpPr>
          <p:nvPr>
            <p:ph type="ftr" sz="quarter" idx="11"/>
          </p:nvPr>
        </p:nvSpPr>
        <p:spPr>
          <a:xfrm>
            <a:off x="609600" y="6356351"/>
            <a:ext cx="10972800" cy="365125"/>
          </a:xfrm>
          <a:prstGeom prst="rect">
            <a:avLst/>
          </a:prstGeom>
        </p:spPr>
        <p:txBody>
          <a:bodyPr/>
          <a:lstStyle>
            <a:lvl1pPr algn="l">
              <a:defRPr/>
            </a:lvl1pPr>
          </a:lstStyle>
          <a:p>
            <a:endParaRPr lang="ja-JP" altLang="en-US"/>
          </a:p>
        </p:txBody>
      </p:sp>
      <p:sp>
        <p:nvSpPr>
          <p:cNvPr id="13" name="スライド番号プレースホルダー 10">
            <a:extLst>
              <a:ext uri="{FF2B5EF4-FFF2-40B4-BE49-F238E27FC236}">
                <a16:creationId xmlns:a16="http://schemas.microsoft.com/office/drawing/2014/main" id="{F9CA7BAF-A82D-4A4E-A88F-E6169ED3899E}"/>
              </a:ext>
            </a:extLst>
          </p:cNvPr>
          <p:cNvSpPr txBox="1">
            <a:spLocks/>
          </p:cNvSpPr>
          <p:nvPr userDrawn="1"/>
        </p:nvSpPr>
        <p:spPr>
          <a:xfrm>
            <a:off x="11280576" y="78086"/>
            <a:ext cx="828576" cy="365125"/>
          </a:xfrm>
          <a:prstGeom prst="rect">
            <a:avLst/>
          </a:prstGeom>
        </p:spPr>
        <p:txBody>
          <a:bodyPr vert="horz" lIns="91440" tIns="45720" rIns="91440" bIns="45720" rtlCol="0" anchor="ctr"/>
          <a:lstStyle>
            <a:defPPr>
              <a:defRPr lang="ja-JP"/>
            </a:defPPr>
            <a:lvl1pPr lvl="0" algn="r">
              <a:defRPr sz="2400">
                <a:solidFill>
                  <a:schemeClr val="tx1">
                    <a:tint val="75000"/>
                  </a:schemeClr>
                </a:solidFill>
                <a:latin typeface="Meiryo UI" panose="020B0604030504040204" pitchFamily="34" charset="-128"/>
                <a:ea typeface="Meiryo UI" panose="020B0604030504040204" pitchFamily="34"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lvl="0"/>
            <a:fld id="{AC026BDF-97B0-402E-8580-15579999136A}" type="slidenum">
              <a:rPr lang="ja-JP" altLang="en-US" smtClean="0"/>
              <a:pPr lvl="0"/>
              <a:t>‹#›</a:t>
            </a:fld>
            <a:endParaRPr lang="ja-JP" altLang="en-US"/>
          </a:p>
        </p:txBody>
      </p:sp>
      <p:pic>
        <p:nvPicPr>
          <p:cNvPr id="14" name="図 13">
            <a:extLst>
              <a:ext uri="{FF2B5EF4-FFF2-40B4-BE49-F238E27FC236}">
                <a16:creationId xmlns:a16="http://schemas.microsoft.com/office/drawing/2014/main" id="{413FFABE-964A-4443-B500-52F144EEF18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454" y="44624"/>
            <a:ext cx="1292018" cy="1249189"/>
          </a:xfrm>
          <a:prstGeom prst="rect">
            <a:avLst/>
          </a:prstGeom>
        </p:spPr>
      </p:pic>
      <p:sp>
        <p:nvSpPr>
          <p:cNvPr id="15" name="タイトル 1">
            <a:extLst>
              <a:ext uri="{FF2B5EF4-FFF2-40B4-BE49-F238E27FC236}">
                <a16:creationId xmlns:a16="http://schemas.microsoft.com/office/drawing/2014/main" id="{DFDF8B7B-88D0-1942-8715-C30071174BDD}"/>
              </a:ext>
            </a:extLst>
          </p:cNvPr>
          <p:cNvSpPr>
            <a:spLocks noGrp="1"/>
          </p:cNvSpPr>
          <p:nvPr>
            <p:ph type="title"/>
          </p:nvPr>
        </p:nvSpPr>
        <p:spPr>
          <a:xfrm>
            <a:off x="1535493" y="260648"/>
            <a:ext cx="9889099" cy="864096"/>
          </a:xfrm>
        </p:spPr>
        <p:txBody>
          <a:bodyPr>
            <a:normAutofit/>
          </a:bodyPr>
          <a:lstStyle>
            <a:lvl1pPr algn="l">
              <a:defRPr sz="3600" b="1" i="0">
                <a:latin typeface="Meiryo UI" panose="020B0604030504040204" pitchFamily="34" charset="-128"/>
                <a:ea typeface="Meiryo UI" panose="020B0604030504040204" pitchFamily="34" charset="-128"/>
              </a:defRPr>
            </a:lvl1pPr>
          </a:lstStyle>
          <a:p>
            <a:r>
              <a:rPr kumimoji="1" lang="ja-JP" altLang="en-US"/>
              <a:t>マスター タイトルの書式設定</a:t>
            </a:r>
            <a:endParaRPr kumimoji="1" lang="ja-JP" altLang="en-US" dirty="0"/>
          </a:p>
        </p:txBody>
      </p:sp>
      <p:sp>
        <p:nvSpPr>
          <p:cNvPr id="16" name="直角三角形 15">
            <a:extLst>
              <a:ext uri="{FF2B5EF4-FFF2-40B4-BE49-F238E27FC236}">
                <a16:creationId xmlns:a16="http://schemas.microsoft.com/office/drawing/2014/main" id="{BF4DCFA1-421E-5148-A5FE-C650E1D70543}"/>
              </a:ext>
            </a:extLst>
          </p:cNvPr>
          <p:cNvSpPr/>
          <p:nvPr userDrawn="1"/>
        </p:nvSpPr>
        <p:spPr>
          <a:xfrm flipV="1">
            <a:off x="1520346" y="1052736"/>
            <a:ext cx="10192278" cy="72008"/>
          </a:xfrm>
          <a:prstGeom prst="rtTriangle">
            <a:avLst/>
          </a:prstGeom>
          <a:solidFill>
            <a:srgbClr val="00B0F0"/>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sp>
        <p:nvSpPr>
          <p:cNvPr id="11" name="テキスト プレースホルダー 6">
            <a:extLst>
              <a:ext uri="{FF2B5EF4-FFF2-40B4-BE49-F238E27FC236}">
                <a16:creationId xmlns:a16="http://schemas.microsoft.com/office/drawing/2014/main" id="{050B0F35-5D3F-4941-993E-99CC0F2F9DDE}"/>
              </a:ext>
            </a:extLst>
          </p:cNvPr>
          <p:cNvSpPr>
            <a:spLocks noGrp="1"/>
          </p:cNvSpPr>
          <p:nvPr>
            <p:ph type="body" sz="quarter" idx="14" hasCustomPrompt="1"/>
          </p:nvPr>
        </p:nvSpPr>
        <p:spPr>
          <a:xfrm>
            <a:off x="1344538" y="72306"/>
            <a:ext cx="5543550" cy="293116"/>
          </a:xfrm>
        </p:spPr>
        <p:txBody>
          <a:bodyPr>
            <a:noAutofit/>
          </a:bodyPr>
          <a:lstStyle>
            <a:lvl1pPr marL="0" indent="0">
              <a:buNone/>
              <a:defRPr sz="1800">
                <a:solidFill>
                  <a:schemeClr val="bg1">
                    <a:lumMod val="50000"/>
                  </a:schemeClr>
                </a:solidFill>
                <a:latin typeface="Meiryo UI" panose="020B0604030504040204" pitchFamily="34" charset="-128"/>
                <a:ea typeface="Meiryo UI" panose="020B0604030504040204" pitchFamily="34" charset="-128"/>
              </a:defRPr>
            </a:lvl1pPr>
          </a:lstStyle>
          <a:p>
            <a:pPr lvl="0"/>
            <a:r>
              <a:rPr kumimoji="1" lang="ja-JP" altLang="en-US" sz="1800"/>
              <a:t>マスター　タイトルの書式設定</a:t>
            </a:r>
            <a:endParaRPr kumimoji="1" lang="ja-JP" altLang="en-US"/>
          </a:p>
        </p:txBody>
      </p:sp>
    </p:spTree>
    <p:extLst>
      <p:ext uri="{BB962C8B-B14F-4D97-AF65-F5344CB8AC3E}">
        <p14:creationId xmlns:p14="http://schemas.microsoft.com/office/powerpoint/2010/main" val="3671961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9" name="スライド番号プレースホルダー 10">
            <a:extLst>
              <a:ext uri="{FF2B5EF4-FFF2-40B4-BE49-F238E27FC236}">
                <a16:creationId xmlns:a16="http://schemas.microsoft.com/office/drawing/2014/main" id="{1016E83A-F1B9-C64D-9429-A3CF02464525}"/>
              </a:ext>
            </a:extLst>
          </p:cNvPr>
          <p:cNvSpPr>
            <a:spLocks noGrp="1"/>
          </p:cNvSpPr>
          <p:nvPr>
            <p:ph type="sldNum" sz="quarter" idx="12"/>
          </p:nvPr>
        </p:nvSpPr>
        <p:spPr>
          <a:xfrm>
            <a:off x="11280576" y="78086"/>
            <a:ext cx="828576" cy="365125"/>
          </a:xfrm>
          <a:prstGeom prst="rect">
            <a:avLst/>
          </a:prstGeom>
        </p:spPr>
        <p:txBody>
          <a:bodyPr vert="horz" lIns="91440" tIns="45720" rIns="91440" bIns="45720" rtlCol="0" anchor="ctr"/>
          <a:lstStyle>
            <a:lvl1pPr>
              <a:defRPr lang="ja-JP" altLang="en-US" sz="2400" smtClean="0">
                <a:latin typeface="Meiryo UI" panose="020B0604030504040204" pitchFamily="34" charset="-128"/>
                <a:ea typeface="Meiryo UI" panose="020B0604030504040204" pitchFamily="34" charset="-128"/>
              </a:defRPr>
            </a:lvl1pPr>
          </a:lstStyle>
          <a:p>
            <a:fld id="{AC026BDF-97B0-402E-8580-15579999136A}" type="slidenum">
              <a:rPr lang="en-US" altLang="ja-JP" smtClean="0"/>
              <a:pPr/>
              <a:t>‹#›</a:t>
            </a:fld>
            <a:endParaRPr lang="en-US" altLang="ja-JP" dirty="0"/>
          </a:p>
        </p:txBody>
      </p:sp>
      <p:sp>
        <p:nvSpPr>
          <p:cNvPr id="10" name="フッター プレースホルダー 7">
            <a:extLst>
              <a:ext uri="{FF2B5EF4-FFF2-40B4-BE49-F238E27FC236}">
                <a16:creationId xmlns:a16="http://schemas.microsoft.com/office/drawing/2014/main" id="{9E11DDAC-AD20-D64A-B7A2-F57944BF4C69}"/>
              </a:ext>
            </a:extLst>
          </p:cNvPr>
          <p:cNvSpPr>
            <a:spLocks noGrp="1"/>
          </p:cNvSpPr>
          <p:nvPr>
            <p:ph type="ftr" sz="quarter" idx="11"/>
          </p:nvPr>
        </p:nvSpPr>
        <p:spPr>
          <a:xfrm>
            <a:off x="609600" y="6356351"/>
            <a:ext cx="10972800" cy="365125"/>
          </a:xfrm>
          <a:prstGeom prst="rect">
            <a:avLst/>
          </a:prstGeom>
        </p:spPr>
        <p:txBody>
          <a:bodyPr/>
          <a:lstStyle>
            <a:lvl1pPr algn="l">
              <a:defRPr/>
            </a:lvl1pPr>
          </a:lstStyle>
          <a:p>
            <a:endParaRPr lang="ja-JP" altLang="en-US"/>
          </a:p>
        </p:txBody>
      </p:sp>
      <p:pic>
        <p:nvPicPr>
          <p:cNvPr id="11" name="図 10">
            <a:extLst>
              <a:ext uri="{FF2B5EF4-FFF2-40B4-BE49-F238E27FC236}">
                <a16:creationId xmlns:a16="http://schemas.microsoft.com/office/drawing/2014/main" id="{B545270A-BF76-4940-94D2-F9C1E7AB126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454" y="44624"/>
            <a:ext cx="1292018" cy="1249189"/>
          </a:xfrm>
          <a:prstGeom prst="rect">
            <a:avLst/>
          </a:prstGeom>
        </p:spPr>
      </p:pic>
      <p:sp>
        <p:nvSpPr>
          <p:cNvPr id="12" name="タイトル 1">
            <a:extLst>
              <a:ext uri="{FF2B5EF4-FFF2-40B4-BE49-F238E27FC236}">
                <a16:creationId xmlns:a16="http://schemas.microsoft.com/office/drawing/2014/main" id="{CBCDFA74-1941-174B-B298-B0201B01E0DD}"/>
              </a:ext>
            </a:extLst>
          </p:cNvPr>
          <p:cNvSpPr>
            <a:spLocks noGrp="1"/>
          </p:cNvSpPr>
          <p:nvPr>
            <p:ph type="title"/>
          </p:nvPr>
        </p:nvSpPr>
        <p:spPr>
          <a:xfrm>
            <a:off x="1535493" y="260648"/>
            <a:ext cx="9889099" cy="864096"/>
          </a:xfrm>
        </p:spPr>
        <p:txBody>
          <a:bodyPr>
            <a:normAutofit/>
          </a:bodyPr>
          <a:lstStyle>
            <a:lvl1pPr algn="l">
              <a:defRPr sz="3600" b="1" i="0">
                <a:latin typeface="Meiryo UI" panose="020B0604030504040204" pitchFamily="34" charset="-128"/>
                <a:ea typeface="Meiryo UI" panose="020B0604030504040204" pitchFamily="34" charset="-128"/>
              </a:defRPr>
            </a:lvl1pPr>
          </a:lstStyle>
          <a:p>
            <a:r>
              <a:rPr kumimoji="1" lang="ja-JP" altLang="en-US"/>
              <a:t>マスター タイトルの書式設定</a:t>
            </a:r>
            <a:endParaRPr kumimoji="1" lang="ja-JP" altLang="en-US" dirty="0"/>
          </a:p>
        </p:txBody>
      </p:sp>
      <p:sp>
        <p:nvSpPr>
          <p:cNvPr id="13" name="直角三角形 12">
            <a:extLst>
              <a:ext uri="{FF2B5EF4-FFF2-40B4-BE49-F238E27FC236}">
                <a16:creationId xmlns:a16="http://schemas.microsoft.com/office/drawing/2014/main" id="{7CF7447F-9D96-CC4C-9258-644613340F25}"/>
              </a:ext>
            </a:extLst>
          </p:cNvPr>
          <p:cNvSpPr/>
          <p:nvPr userDrawn="1"/>
        </p:nvSpPr>
        <p:spPr>
          <a:xfrm flipV="1">
            <a:off x="1520346" y="1052736"/>
            <a:ext cx="10192278" cy="72008"/>
          </a:xfrm>
          <a:prstGeom prst="rtTriangle">
            <a:avLst/>
          </a:prstGeom>
          <a:solidFill>
            <a:srgbClr val="00B0F0"/>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solidFill>
                <a:srgbClr val="FF0000"/>
              </a:solidFill>
            </a:endParaRPr>
          </a:p>
        </p:txBody>
      </p:sp>
      <p:sp>
        <p:nvSpPr>
          <p:cNvPr id="7" name="テキスト プレースホルダー 6">
            <a:extLst>
              <a:ext uri="{FF2B5EF4-FFF2-40B4-BE49-F238E27FC236}">
                <a16:creationId xmlns:a16="http://schemas.microsoft.com/office/drawing/2014/main" id="{950DFCF1-7446-0748-85B9-66C1841F6235}"/>
              </a:ext>
            </a:extLst>
          </p:cNvPr>
          <p:cNvSpPr>
            <a:spLocks noGrp="1"/>
          </p:cNvSpPr>
          <p:nvPr>
            <p:ph type="body" sz="quarter" idx="14" hasCustomPrompt="1"/>
          </p:nvPr>
        </p:nvSpPr>
        <p:spPr>
          <a:xfrm>
            <a:off x="1344538" y="72306"/>
            <a:ext cx="5543550" cy="293116"/>
          </a:xfrm>
        </p:spPr>
        <p:txBody>
          <a:bodyPr>
            <a:noAutofit/>
          </a:bodyPr>
          <a:lstStyle>
            <a:lvl1pPr marL="0" indent="0">
              <a:buNone/>
              <a:defRPr sz="1800">
                <a:solidFill>
                  <a:schemeClr val="bg1">
                    <a:lumMod val="50000"/>
                  </a:schemeClr>
                </a:solidFill>
                <a:latin typeface="Meiryo UI" panose="020B0604030504040204" pitchFamily="34" charset="-128"/>
                <a:ea typeface="Meiryo UI" panose="020B0604030504040204" pitchFamily="34" charset="-128"/>
              </a:defRPr>
            </a:lvl1pPr>
          </a:lstStyle>
          <a:p>
            <a:pPr lvl="0"/>
            <a:r>
              <a:rPr kumimoji="1" lang="ja-JP" altLang="en-US" sz="1800"/>
              <a:t>マスター　タイトルの書式設定</a:t>
            </a:r>
            <a:endParaRPr kumimoji="1" lang="ja-JP" altLang="en-US"/>
          </a:p>
        </p:txBody>
      </p:sp>
    </p:spTree>
    <p:extLst>
      <p:ext uri="{BB962C8B-B14F-4D97-AF65-F5344CB8AC3E}">
        <p14:creationId xmlns:p14="http://schemas.microsoft.com/office/powerpoint/2010/main" val="1010148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正方形/長方形 6">
            <a:extLst>
              <a:ext uri="{FF2B5EF4-FFF2-40B4-BE49-F238E27FC236}">
                <a16:creationId xmlns:a16="http://schemas.microsoft.com/office/drawing/2014/main" id="{3EF015D3-5B10-EE47-BED0-B23E4C0F711C}"/>
              </a:ext>
            </a:extLst>
          </p:cNvPr>
          <p:cNvSpPr/>
          <p:nvPr userDrawn="1"/>
        </p:nvSpPr>
        <p:spPr>
          <a:xfrm>
            <a:off x="0" y="6562905"/>
            <a:ext cx="12192000" cy="295095"/>
          </a:xfrm>
          <a:prstGeom prst="rect">
            <a:avLst/>
          </a:prstGeom>
          <a:solidFill>
            <a:srgbClr val="00AADC"/>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a:latin typeface="Meiryo UI" panose="020B0604030504040204" pitchFamily="34" charset="-128"/>
                <a:ea typeface="Meiryo UI" panose="020B0604030504040204" pitchFamily="34" charset="-128"/>
              </a:rPr>
              <a:t>本資料は</a:t>
            </a:r>
            <a:r>
              <a:rPr lang="en" altLang="ja-JP" sz="900" dirty="0">
                <a:latin typeface="Meiryo UI" panose="020B0604030504040204" pitchFamily="34" charset="-128"/>
                <a:ea typeface="Meiryo UI" panose="020B0604030504040204" pitchFamily="34" charset="-128"/>
              </a:rPr>
              <a:t>CC-BY</a:t>
            </a:r>
            <a:r>
              <a:rPr lang="ja-JP" altLang="en-US" sz="900">
                <a:latin typeface="Meiryo UI" panose="020B0604030504040204" pitchFamily="34" charset="-128"/>
                <a:ea typeface="Meiryo UI" panose="020B0604030504040204" pitchFamily="34" charset="-128"/>
              </a:rPr>
              <a:t>ライセンスによって許諾されています．ライセンスの内容を知りたい方は</a:t>
            </a:r>
            <a:r>
              <a:rPr lang="en" altLang="ja-JP" sz="900" u="none" dirty="0">
                <a:latin typeface="Meiryo UI" panose="020B0604030504040204" pitchFamily="34" charset="-128"/>
                <a:ea typeface="Meiryo UI" panose="020B0604030504040204" pitchFamily="34" charset="-128"/>
              </a:rPr>
              <a:t>http://creativecommons.org/licenses/by/4.0/deed.ja</a:t>
            </a:r>
            <a:r>
              <a:rPr lang="ja-JP" altLang="en-US" sz="900">
                <a:latin typeface="Meiryo UI" panose="020B0604030504040204" pitchFamily="34" charset="-128"/>
                <a:ea typeface="Meiryo UI" panose="020B0604030504040204" pitchFamily="34" charset="-128"/>
              </a:rPr>
              <a:t>でご確認ください．</a:t>
            </a:r>
            <a:br>
              <a:rPr lang="ja-JP" altLang="en-US" sz="900">
                <a:latin typeface="Meiryo UI" panose="020B0604030504040204" pitchFamily="34" charset="-128"/>
                <a:ea typeface="Meiryo UI" panose="020B0604030504040204" pitchFamily="34" charset="-128"/>
              </a:rPr>
            </a:br>
            <a:r>
              <a:rPr lang="ja-JP" altLang="en-US" sz="900">
                <a:latin typeface="Meiryo UI" panose="020B0604030504040204" pitchFamily="34" charset="-128"/>
                <a:ea typeface="Meiryo UI" panose="020B0604030504040204" pitchFamily="34" charset="-128"/>
              </a:rPr>
              <a:t>ただし，出典の表記等によって第三者が権利を有していることを直接的に表示・示唆している場合は利用者の責任において確認し，提供元の利用条件に従ってください．</a:t>
            </a:r>
          </a:p>
        </p:txBody>
      </p:sp>
      <p:pic>
        <p:nvPicPr>
          <p:cNvPr id="5" name="図 4">
            <a:extLst>
              <a:ext uri="{FF2B5EF4-FFF2-40B4-BE49-F238E27FC236}">
                <a16:creationId xmlns:a16="http://schemas.microsoft.com/office/drawing/2014/main" id="{033C988F-18FB-404B-B7FE-5C1397BBFDBC}"/>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704512" y="6570230"/>
            <a:ext cx="1487488" cy="287770"/>
          </a:xfrm>
          <a:prstGeom prst="rect">
            <a:avLst/>
          </a:prstGeom>
          <a:solidFill>
            <a:srgbClr val="00AADC"/>
          </a:solidFill>
        </p:spPr>
      </p:pic>
    </p:spTree>
    <p:extLst>
      <p:ext uri="{BB962C8B-B14F-4D97-AF65-F5344CB8AC3E}">
        <p14:creationId xmlns:p14="http://schemas.microsoft.com/office/powerpoint/2010/main" val="3431859308"/>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61" r:id="rId4"/>
    <p:sldLayoutId id="2147483651" r:id="rId5"/>
    <p:sldLayoutId id="2147483652" r:id="rId6"/>
    <p:sldLayoutId id="2147483664" r:id="rId7"/>
    <p:sldLayoutId id="2147483653" r:id="rId8"/>
    <p:sldLayoutId id="2147483654" r:id="rId9"/>
    <p:sldLayoutId id="2147483655" r:id="rId10"/>
    <p:sldLayoutId id="2147483662" r:id="rId11"/>
  </p:sldLayoutIdLst>
  <p:hf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unic.or.jp/activities/economic_social_development/sustainable_development/2030agenda/" TargetMode="External"/><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unic.or.jp/activities/economic_social_development/sustainable_development/2030agenda/" TargetMode="External"/><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unic.or.jp/activities/economic_social_development/sustainable_development/2030agenda/" TargetMode="External"/><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0.xml"/><Relationship Id="rId4" Type="http://schemas.openxmlformats.org/officeDocument/2006/relationships/hyperlink" Target="https://www.unic.or.jp/activities/economic_social_development/sustainable_development/2030agenda/"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youtu.be/48aANrDoNm0" TargetMode="External"/><Relationship Id="rId3" Type="http://schemas.openxmlformats.org/officeDocument/2006/relationships/hyperlink" Target="https://youtu.be/PDr0fPCFwbw" TargetMode="External"/><Relationship Id="rId7" Type="http://schemas.openxmlformats.org/officeDocument/2006/relationships/hyperlink" Target="https://anchor.fm/tbsradio-ss954/episodes/SDGs-emvc17/a-a3uqlvh"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hyperlink" Target="https://youtu.be/mc-iIZp5SI8" TargetMode="External"/><Relationship Id="rId5" Type="http://schemas.openxmlformats.org/officeDocument/2006/relationships/hyperlink" Target="https://youtu.be/o08ykAqLOxk" TargetMode="External"/><Relationship Id="rId4" Type="http://schemas.openxmlformats.org/officeDocument/2006/relationships/hyperlink" Target="https://youtu.be/lnbFQ9zVwG8"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sdgs-support.or.jp/journal/category/17goal/"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hyperlink" Target="https://www.unic.or.jp/activities/economic_social_development/sustainable_development/2030agenda/" TargetMode="External"/><Relationship Id="rId5" Type="http://schemas.openxmlformats.org/officeDocument/2006/relationships/image" Target="../media/image5.jpeg"/><Relationship Id="rId4" Type="http://schemas.openxmlformats.org/officeDocument/2006/relationships/hyperlink" Target="https://sstory.jp/sdgs/goal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字幕 5">
            <a:extLst>
              <a:ext uri="{FF2B5EF4-FFF2-40B4-BE49-F238E27FC236}">
                <a16:creationId xmlns:a16="http://schemas.microsoft.com/office/drawing/2014/main" id="{53178CBB-83AE-7346-A485-C69B4703092E}"/>
              </a:ext>
            </a:extLst>
          </p:cNvPr>
          <p:cNvSpPr>
            <a:spLocks noGrp="1"/>
          </p:cNvSpPr>
          <p:nvPr>
            <p:ph type="subTitle" idx="1"/>
          </p:nvPr>
        </p:nvSpPr>
        <p:spPr>
          <a:xfrm>
            <a:off x="914400" y="3170834"/>
            <a:ext cx="10510192" cy="550863"/>
          </a:xfrm>
        </p:spPr>
        <p:txBody>
          <a:bodyPr>
            <a:normAutofit fontScale="92500"/>
          </a:bodyPr>
          <a:lstStyle/>
          <a:p>
            <a:r>
              <a:rPr lang="ja-JP" altLang="en-US">
                <a:latin typeface="Meiryo UI" panose="020B0604030504040204" pitchFamily="34" charset="-128"/>
                <a:ea typeface="Meiryo UI" panose="020B0604030504040204" pitchFamily="34" charset="-128"/>
              </a:rPr>
              <a:t>データサイエンスの社会課題（</a:t>
            </a:r>
            <a:r>
              <a:rPr lang="en-US" altLang="ja-JP" dirty="0">
                <a:latin typeface="Meiryo UI" panose="020B0604030504040204" pitchFamily="34" charset="-128"/>
                <a:ea typeface="Meiryo UI" panose="020B0604030504040204" pitchFamily="34" charset="-128"/>
              </a:rPr>
              <a:t>SDGs</a:t>
            </a:r>
            <a:r>
              <a:rPr lang="ja-JP" altLang="en-US">
                <a:latin typeface="Meiryo UI" panose="020B0604030504040204" pitchFamily="34" charset="-128"/>
                <a:ea typeface="Meiryo UI" panose="020B0604030504040204" pitchFamily="34" charset="-128"/>
              </a:rPr>
              <a:t>）への適用事例探索（１）</a:t>
            </a:r>
          </a:p>
        </p:txBody>
      </p:sp>
      <p:sp>
        <p:nvSpPr>
          <p:cNvPr id="5" name="タイトル 4">
            <a:extLst>
              <a:ext uri="{FF2B5EF4-FFF2-40B4-BE49-F238E27FC236}">
                <a16:creationId xmlns:a16="http://schemas.microsoft.com/office/drawing/2014/main" id="{14517067-D599-4844-BC97-DD29DA77C397}"/>
              </a:ext>
            </a:extLst>
          </p:cNvPr>
          <p:cNvSpPr>
            <a:spLocks noGrp="1"/>
          </p:cNvSpPr>
          <p:nvPr>
            <p:ph type="ctrTitle"/>
          </p:nvPr>
        </p:nvSpPr>
        <p:spPr/>
        <p:txBody>
          <a:bodyPr/>
          <a:lstStyle/>
          <a:p>
            <a:r>
              <a:rPr lang="ja-JP" altLang="en-US"/>
              <a:t>データサイエンス・リテラシー</a:t>
            </a:r>
            <a:r>
              <a:rPr lang="en-US" altLang="ja-JP" dirty="0"/>
              <a:t>(1)</a:t>
            </a:r>
            <a:endParaRPr kumimoji="1" lang="ja-JP" altLang="en-US"/>
          </a:p>
        </p:txBody>
      </p:sp>
      <p:grpSp>
        <p:nvGrpSpPr>
          <p:cNvPr id="4" name="グループ化 3">
            <a:extLst>
              <a:ext uri="{FF2B5EF4-FFF2-40B4-BE49-F238E27FC236}">
                <a16:creationId xmlns:a16="http://schemas.microsoft.com/office/drawing/2014/main" id="{87543D96-5BF8-3947-970A-88195BF4309C}"/>
              </a:ext>
            </a:extLst>
          </p:cNvPr>
          <p:cNvGrpSpPr/>
          <p:nvPr/>
        </p:nvGrpSpPr>
        <p:grpSpPr>
          <a:xfrm>
            <a:off x="479376" y="3933056"/>
            <a:ext cx="3384376" cy="2225592"/>
            <a:chOff x="5884517" y="2375065"/>
            <a:chExt cx="6585888" cy="4302616"/>
          </a:xfrm>
        </p:grpSpPr>
        <p:pic>
          <p:nvPicPr>
            <p:cNvPr id="7" name="Picture 2" descr="C:\Users\imai\Desktop\SGDS 日本語.jpg">
              <a:extLst>
                <a:ext uri="{FF2B5EF4-FFF2-40B4-BE49-F238E27FC236}">
                  <a16:creationId xmlns:a16="http://schemas.microsoft.com/office/drawing/2014/main" id="{906F27E8-3D70-DC44-8503-D52881611D8F}"/>
                </a:ext>
              </a:extLst>
            </p:cNvPr>
            <p:cNvPicPr>
              <a:picLocks noChangeAspect="1" noChangeArrowheads="1"/>
            </p:cNvPicPr>
            <p:nvPr/>
          </p:nvPicPr>
          <p:blipFill>
            <a:blip r:embed="rId2" cstate="print">
              <a:extLst>
                <a:ext uri="{28A0092B-C50C-407E-A947-70E740481C1C}">
                  <a14:useLocalDpi xmlns:a14="http://schemas.microsoft.com/office/drawing/2010/main"/>
                </a:ext>
              </a:extLst>
            </a:blip>
            <a:stretch>
              <a:fillRect/>
            </a:stretch>
          </p:blipFill>
          <p:spPr bwMode="auto">
            <a:xfrm>
              <a:off x="6168008" y="2375065"/>
              <a:ext cx="6011283" cy="3862247"/>
            </a:xfrm>
            <a:prstGeom prst="rect">
              <a:avLst/>
            </a:prstGeom>
            <a:solidFill>
              <a:srgbClr val="FFFFFF"/>
            </a:solidFill>
          </p:spPr>
        </p:pic>
        <p:sp>
          <p:nvSpPr>
            <p:cNvPr id="8" name="正方形/長方形 7">
              <a:extLst>
                <a:ext uri="{FF2B5EF4-FFF2-40B4-BE49-F238E27FC236}">
                  <a16:creationId xmlns:a16="http://schemas.microsoft.com/office/drawing/2014/main" id="{FCC920D0-1E1B-3047-A865-B0EBBD34563A}"/>
                </a:ext>
              </a:extLst>
            </p:cNvPr>
            <p:cNvSpPr/>
            <p:nvPr/>
          </p:nvSpPr>
          <p:spPr>
            <a:xfrm>
              <a:off x="5884517" y="6142174"/>
              <a:ext cx="6585888" cy="535507"/>
            </a:xfrm>
            <a:prstGeom prst="rect">
              <a:avLst/>
            </a:prstGeom>
          </p:spPr>
          <p:txBody>
            <a:bodyPr wrap="square">
              <a:spAutoFit/>
            </a:bodyPr>
            <a:lstStyle/>
            <a:p>
              <a:r>
                <a:rPr lang="en" altLang="ja-JP" sz="1200" dirty="0">
                  <a:solidFill>
                    <a:schemeClr val="tx1">
                      <a:lumMod val="50000"/>
                      <a:lumOff val="50000"/>
                    </a:schemeClr>
                  </a:solidFill>
                </a:rPr>
                <a:t>Copyright © </a:t>
              </a:r>
              <a:r>
                <a:rPr lang="en" altLang="ja-JP" sz="1200" dirty="0">
                  <a:solidFill>
                    <a:schemeClr val="tx1">
                      <a:lumMod val="50000"/>
                      <a:lumOff val="50000"/>
                    </a:schemeClr>
                  </a:solidFill>
                  <a:hlinkClick r:id="rId3"/>
                </a:rPr>
                <a:t>United Nations Information Centre. </a:t>
              </a:r>
              <a:endParaRPr lang="en-US" altLang="ja-JP" sz="1200" dirty="0">
                <a:solidFill>
                  <a:schemeClr val="tx1">
                    <a:lumMod val="50000"/>
                    <a:lumOff val="50000"/>
                  </a:schemeClr>
                </a:solidFill>
                <a:sym typeface="Calibri"/>
              </a:endParaRPr>
            </a:p>
          </p:txBody>
        </p:sp>
      </p:grpSp>
    </p:spTree>
    <p:extLst>
      <p:ext uri="{BB962C8B-B14F-4D97-AF65-F5344CB8AC3E}">
        <p14:creationId xmlns:p14="http://schemas.microsoft.com/office/powerpoint/2010/main" val="3730503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a:extLst>
              <a:ext uri="{FF2B5EF4-FFF2-40B4-BE49-F238E27FC236}">
                <a16:creationId xmlns:a16="http://schemas.microsoft.com/office/drawing/2014/main" id="{F2EB2A42-F8A3-0548-9198-9049A2BE4371}"/>
              </a:ext>
            </a:extLst>
          </p:cNvPr>
          <p:cNvSpPr>
            <a:spLocks noGrp="1"/>
          </p:cNvSpPr>
          <p:nvPr>
            <p:ph type="title"/>
          </p:nvPr>
        </p:nvSpPr>
        <p:spPr/>
        <p:txBody>
          <a:bodyPr/>
          <a:lstStyle/>
          <a:p>
            <a:r>
              <a:rPr lang="ja-JP" altLang="en-US"/>
              <a:t>活用事例の調査内容</a:t>
            </a:r>
          </a:p>
        </p:txBody>
      </p:sp>
      <p:sp>
        <p:nvSpPr>
          <p:cNvPr id="15" name="テキスト プレースホルダー 14">
            <a:extLst>
              <a:ext uri="{FF2B5EF4-FFF2-40B4-BE49-F238E27FC236}">
                <a16:creationId xmlns:a16="http://schemas.microsoft.com/office/drawing/2014/main" id="{71006FF6-29F0-AC41-86B1-97E06D7AAE36}"/>
              </a:ext>
            </a:extLst>
          </p:cNvPr>
          <p:cNvSpPr>
            <a:spLocks noGrp="1"/>
          </p:cNvSpPr>
          <p:nvPr>
            <p:ph type="body" sz="quarter" idx="14"/>
          </p:nvPr>
        </p:nvSpPr>
        <p:spPr>
          <a:xfrm>
            <a:off x="1343472" y="72306"/>
            <a:ext cx="6048672" cy="365124"/>
          </a:xfrm>
        </p:spPr>
        <p:txBody>
          <a:bodyPr/>
          <a:lstStyle/>
          <a:p>
            <a:r>
              <a:rPr lang="ja-JP" altLang="en-US"/>
              <a:t>活用事例の調査内容と検索の方法</a:t>
            </a:r>
            <a:endParaRPr lang="en-US" altLang="ja-JP" dirty="0"/>
          </a:p>
        </p:txBody>
      </p:sp>
      <p:grpSp>
        <p:nvGrpSpPr>
          <p:cNvPr id="23" name="グループ化 22">
            <a:extLst>
              <a:ext uri="{FF2B5EF4-FFF2-40B4-BE49-F238E27FC236}">
                <a16:creationId xmlns:a16="http://schemas.microsoft.com/office/drawing/2014/main" id="{41CF63E4-4520-2642-B2C9-14CCC3A4BE57}"/>
              </a:ext>
            </a:extLst>
          </p:cNvPr>
          <p:cNvGrpSpPr/>
          <p:nvPr/>
        </p:nvGrpSpPr>
        <p:grpSpPr>
          <a:xfrm>
            <a:off x="7570155" y="5037688"/>
            <a:ext cx="3494397" cy="1821965"/>
            <a:chOff x="7570155" y="5037688"/>
            <a:chExt cx="3494397" cy="1821965"/>
          </a:xfrm>
          <a:effectLst>
            <a:outerShdw blurRad="101600" dist="139700" dir="2700000" algn="tl" rotWithShape="0">
              <a:prstClr val="black">
                <a:alpha val="40000"/>
              </a:prstClr>
            </a:outerShdw>
          </a:effectLst>
        </p:grpSpPr>
        <p:sp>
          <p:nvSpPr>
            <p:cNvPr id="10" name="右矢印 9">
              <a:extLst>
                <a:ext uri="{FF2B5EF4-FFF2-40B4-BE49-F238E27FC236}">
                  <a16:creationId xmlns:a16="http://schemas.microsoft.com/office/drawing/2014/main" id="{34711FD5-C837-684C-B812-149F7DFD9354}"/>
                </a:ext>
              </a:extLst>
            </p:cNvPr>
            <p:cNvSpPr/>
            <p:nvPr/>
          </p:nvSpPr>
          <p:spPr>
            <a:xfrm rot="5400000">
              <a:off x="8805350" y="5779533"/>
              <a:ext cx="1008112" cy="1152128"/>
            </a:xfrm>
            <a:prstGeom prst="rightArrow">
              <a:avLst/>
            </a:prstGeom>
            <a:solidFill>
              <a:srgbClr val="FFFF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28" name="角丸四角形 27">
              <a:extLst>
                <a:ext uri="{FF2B5EF4-FFF2-40B4-BE49-F238E27FC236}">
                  <a16:creationId xmlns:a16="http://schemas.microsoft.com/office/drawing/2014/main" id="{F4D6EF92-3AEA-2C4A-9801-A83A7EEA7C86}"/>
                </a:ext>
              </a:extLst>
            </p:cNvPr>
            <p:cNvSpPr/>
            <p:nvPr/>
          </p:nvSpPr>
          <p:spPr>
            <a:xfrm>
              <a:off x="7570155" y="5037688"/>
              <a:ext cx="3494397" cy="1055608"/>
            </a:xfrm>
            <a:prstGeom prst="roundRect">
              <a:avLst/>
            </a:prstGeom>
            <a:solidFill>
              <a:srgbClr val="FFFFFF"/>
            </a:solidFill>
            <a:ln w="28575">
              <a:solidFill>
                <a:srgbClr val="C00000"/>
              </a:solidFill>
            </a:ln>
            <a:effectLst>
              <a:outerShdw blurRad="50800" dist="38100" dir="2700000" algn="tl" rotWithShape="0">
                <a:prstClr val="black">
                  <a:alpha val="40000"/>
                </a:prstClr>
              </a:outerShdw>
            </a:effectLst>
          </p:spPr>
          <p:txBody>
            <a:bodyPr wrap="square">
              <a:spAutoFit/>
            </a:bodyPr>
            <a:lstStyle/>
            <a:p>
              <a:pPr indent="-57150" algn="ctr"/>
              <a:r>
                <a:rPr lang="ja-JP" altLang="en-US" sz="2800" b="1">
                  <a:solidFill>
                    <a:srgbClr val="C00000"/>
                  </a:solidFill>
                  <a:latin typeface="Meiryo UI" panose="020B0604030504040204" pitchFamily="34" charset="-128"/>
                  <a:ea typeface="Meiryo UI" panose="020B0604030504040204" pitchFamily="34" charset="-128"/>
                </a:rPr>
                <a:t>具体的な検索方法は</a:t>
              </a:r>
              <a:endParaRPr lang="en-US" altLang="ja-JP" sz="2800" b="1" dirty="0">
                <a:solidFill>
                  <a:srgbClr val="C00000"/>
                </a:solidFill>
                <a:latin typeface="Meiryo UI" panose="020B0604030504040204" pitchFamily="34" charset="-128"/>
                <a:ea typeface="Meiryo UI" panose="020B0604030504040204" pitchFamily="34" charset="-128"/>
              </a:endParaRPr>
            </a:p>
            <a:p>
              <a:pPr indent="-57150" algn="ctr"/>
              <a:r>
                <a:rPr lang="ja-JP" altLang="en-US" sz="2800" b="1">
                  <a:solidFill>
                    <a:srgbClr val="C00000"/>
                  </a:solidFill>
                  <a:latin typeface="Meiryo UI" panose="020B0604030504040204" pitchFamily="34" charset="-128"/>
                  <a:ea typeface="Meiryo UI" panose="020B0604030504040204" pitchFamily="34" charset="-128"/>
                </a:rPr>
                <a:t>次ページで説明</a:t>
              </a:r>
            </a:p>
          </p:txBody>
        </p:sp>
      </p:grpSp>
      <p:grpSp>
        <p:nvGrpSpPr>
          <p:cNvPr id="29" name="グループ化 28">
            <a:extLst>
              <a:ext uri="{FF2B5EF4-FFF2-40B4-BE49-F238E27FC236}">
                <a16:creationId xmlns:a16="http://schemas.microsoft.com/office/drawing/2014/main" id="{1C587356-2061-D14E-9B36-5CB27780A7C7}"/>
              </a:ext>
            </a:extLst>
          </p:cNvPr>
          <p:cNvGrpSpPr/>
          <p:nvPr/>
        </p:nvGrpSpPr>
        <p:grpSpPr>
          <a:xfrm>
            <a:off x="6600056" y="1161684"/>
            <a:ext cx="5428284" cy="3740311"/>
            <a:chOff x="6168008" y="2375065"/>
            <a:chExt cx="6011283" cy="4142021"/>
          </a:xfrm>
        </p:grpSpPr>
        <p:pic>
          <p:nvPicPr>
            <p:cNvPr id="30" name="Picture 2" descr="C:\Users\imai\Desktop\SGDS 日本語.jpg">
              <a:extLst>
                <a:ext uri="{FF2B5EF4-FFF2-40B4-BE49-F238E27FC236}">
                  <a16:creationId xmlns:a16="http://schemas.microsoft.com/office/drawing/2014/main" id="{A7E4AD36-1F16-324D-9CD8-A0903B20DC09}"/>
                </a:ext>
              </a:extLst>
            </p:cNvPr>
            <p:cNvPicPr>
              <a:picLocks noChangeAspect="1" noChangeArrowheads="1"/>
            </p:cNvPicPr>
            <p:nvPr/>
          </p:nvPicPr>
          <p:blipFill>
            <a:blip r:embed="rId2" cstate="print">
              <a:extLst>
                <a:ext uri="{28A0092B-C50C-407E-A947-70E740481C1C}">
                  <a14:useLocalDpi xmlns:a14="http://schemas.microsoft.com/office/drawing/2010/main"/>
                </a:ext>
              </a:extLst>
            </a:blip>
            <a:stretch>
              <a:fillRect/>
            </a:stretch>
          </p:blipFill>
          <p:spPr bwMode="auto">
            <a:xfrm>
              <a:off x="6168008" y="2375065"/>
              <a:ext cx="6011283" cy="3862247"/>
            </a:xfrm>
            <a:prstGeom prst="rect">
              <a:avLst/>
            </a:prstGeom>
            <a:solidFill>
              <a:srgbClr val="FFFFFF"/>
            </a:solidFill>
          </p:spPr>
        </p:pic>
        <p:sp>
          <p:nvSpPr>
            <p:cNvPr id="31" name="正方形/長方形 30">
              <a:extLst>
                <a:ext uri="{FF2B5EF4-FFF2-40B4-BE49-F238E27FC236}">
                  <a16:creationId xmlns:a16="http://schemas.microsoft.com/office/drawing/2014/main" id="{2A5524AB-19A1-B147-96C7-4A8D44D54684}"/>
                </a:ext>
              </a:extLst>
            </p:cNvPr>
            <p:cNvSpPr/>
            <p:nvPr/>
          </p:nvSpPr>
          <p:spPr>
            <a:xfrm>
              <a:off x="6480042" y="6142171"/>
              <a:ext cx="4695668" cy="374915"/>
            </a:xfrm>
            <a:prstGeom prst="rect">
              <a:avLst/>
            </a:prstGeom>
          </p:spPr>
          <p:txBody>
            <a:bodyPr wrap="none">
              <a:spAutoFit/>
            </a:bodyPr>
            <a:lstStyle/>
            <a:p>
              <a:r>
                <a:rPr lang="en" altLang="ja-JP" sz="1600" dirty="0">
                  <a:solidFill>
                    <a:schemeClr val="tx1">
                      <a:lumMod val="50000"/>
                      <a:lumOff val="50000"/>
                    </a:schemeClr>
                  </a:solidFill>
                </a:rPr>
                <a:t>Copyright © </a:t>
              </a:r>
              <a:r>
                <a:rPr lang="en" altLang="ja-JP" sz="1600" dirty="0">
                  <a:solidFill>
                    <a:schemeClr val="tx1">
                      <a:lumMod val="50000"/>
                      <a:lumOff val="50000"/>
                    </a:schemeClr>
                  </a:solidFill>
                  <a:hlinkClick r:id="rId3"/>
                </a:rPr>
                <a:t>United Nations Information Centre.</a:t>
              </a:r>
              <a:r>
                <a:rPr lang="en" altLang="ja-JP" sz="1600" dirty="0">
                  <a:solidFill>
                    <a:schemeClr val="tx1">
                      <a:lumMod val="50000"/>
                      <a:lumOff val="50000"/>
                    </a:schemeClr>
                  </a:solidFill>
                </a:rPr>
                <a:t> </a:t>
              </a:r>
              <a:endParaRPr lang="en-US" altLang="ja-JP" sz="1600" dirty="0">
                <a:solidFill>
                  <a:schemeClr val="tx1">
                    <a:lumMod val="50000"/>
                    <a:lumOff val="50000"/>
                  </a:schemeClr>
                </a:solidFill>
                <a:sym typeface="Calibri"/>
              </a:endParaRPr>
            </a:p>
          </p:txBody>
        </p:sp>
      </p:grpSp>
      <p:sp>
        <p:nvSpPr>
          <p:cNvPr id="5" name="コンテンツ プレースホルダー 4">
            <a:extLst>
              <a:ext uri="{FF2B5EF4-FFF2-40B4-BE49-F238E27FC236}">
                <a16:creationId xmlns:a16="http://schemas.microsoft.com/office/drawing/2014/main" id="{2451EA9E-329B-C14B-883E-FCE9726CF525}"/>
              </a:ext>
            </a:extLst>
          </p:cNvPr>
          <p:cNvSpPr>
            <a:spLocks noGrp="1"/>
          </p:cNvSpPr>
          <p:nvPr>
            <p:ph idx="1"/>
          </p:nvPr>
        </p:nvSpPr>
        <p:spPr>
          <a:xfrm>
            <a:off x="527380" y="1281288"/>
            <a:ext cx="6504723" cy="5388072"/>
          </a:xfrm>
        </p:spPr>
        <p:txBody>
          <a:bodyPr>
            <a:normAutofit fontScale="92500" lnSpcReduction="10000"/>
          </a:bodyPr>
          <a:lstStyle/>
          <a:p>
            <a:r>
              <a:rPr lang="ja" altLang="ja-JP" dirty="0"/>
              <a:t>データ分析による改善とその対象となる人々</a:t>
            </a:r>
            <a:endParaRPr lang="en-US" altLang="ja" dirty="0"/>
          </a:p>
          <a:p>
            <a:pPr lvl="1" indent="-342900"/>
            <a:r>
              <a:rPr lang="ja-JP" altLang="en-US" b="1">
                <a:solidFill>
                  <a:schemeClr val="tx2"/>
                </a:solidFill>
              </a:rPr>
              <a:t>解決したい課題／明らかにしたい課題</a:t>
            </a:r>
            <a:endParaRPr lang="en-US" altLang="ja-JP" b="1" dirty="0">
              <a:solidFill>
                <a:schemeClr val="tx2"/>
              </a:solidFill>
            </a:endParaRPr>
          </a:p>
          <a:p>
            <a:pPr lvl="1" indent="-342900"/>
            <a:r>
              <a:rPr lang="ja-JP" altLang="en-US" b="1">
                <a:solidFill>
                  <a:schemeClr val="tx2"/>
                </a:solidFill>
              </a:rPr>
              <a:t>データ分析による改善を必要としている人々</a:t>
            </a:r>
            <a:r>
              <a:rPr lang="ja-JP" altLang="en-US"/>
              <a:t>（できるだけ具体的に）</a:t>
            </a:r>
            <a:endParaRPr lang="en-US" altLang="ja-JP" dirty="0"/>
          </a:p>
          <a:p>
            <a:pPr lvl="1" indent="-342900"/>
            <a:r>
              <a:rPr lang="ja-JP" altLang="en-US" b="1">
                <a:solidFill>
                  <a:schemeClr val="tx2"/>
                </a:solidFill>
              </a:rPr>
              <a:t>データ分析による改善方法</a:t>
            </a:r>
            <a:endParaRPr lang="en-US" altLang="ja-JP" b="1" dirty="0">
              <a:solidFill>
                <a:schemeClr val="tx2"/>
              </a:solidFill>
            </a:endParaRPr>
          </a:p>
          <a:p>
            <a:pPr lvl="2" indent="-342900"/>
            <a:r>
              <a:rPr lang="ja-JP" altLang="en-US">
                <a:solidFill>
                  <a:srgbClr val="C00000"/>
                </a:solidFill>
              </a:rPr>
              <a:t>利用しているデータ</a:t>
            </a:r>
            <a:r>
              <a:rPr lang="ja-JP" altLang="en-US"/>
              <a:t>（入力情報）</a:t>
            </a:r>
            <a:endParaRPr lang="en-US" altLang="ja-JP" dirty="0"/>
          </a:p>
          <a:p>
            <a:pPr lvl="2" indent="-342900"/>
            <a:r>
              <a:rPr lang="ja-JP" altLang="en-US">
                <a:solidFill>
                  <a:srgbClr val="C00000"/>
                </a:solidFill>
              </a:rPr>
              <a:t>具体的な分析技術</a:t>
            </a:r>
            <a:r>
              <a:rPr lang="ja-JP" altLang="en-US"/>
              <a:t>（分かる範囲で詳細に）</a:t>
            </a:r>
            <a:endParaRPr lang="en-US" altLang="ja-JP" dirty="0"/>
          </a:p>
          <a:p>
            <a:pPr lvl="3" indent="-342900"/>
            <a:r>
              <a:rPr lang="ja-JP" altLang="en-US"/>
              <a:t>ディープラーニング、機械学習、回帰分析、</a:t>
            </a:r>
            <a:endParaRPr lang="en-US" altLang="ja-JP" dirty="0"/>
          </a:p>
          <a:p>
            <a:pPr marL="1257300" lvl="3" indent="0">
              <a:buNone/>
            </a:pPr>
            <a:r>
              <a:rPr lang="ja-JP" altLang="en-US"/>
              <a:t>　　主成分分析、多変量解析、多クラス分類</a:t>
            </a:r>
            <a:endParaRPr lang="en-US" altLang="ja-JP" dirty="0"/>
          </a:p>
          <a:p>
            <a:pPr lvl="2" indent="-342900"/>
            <a:r>
              <a:rPr lang="ja-JP" altLang="en-US">
                <a:solidFill>
                  <a:srgbClr val="C00000"/>
                </a:solidFill>
              </a:rPr>
              <a:t>どのような情報を提供</a:t>
            </a:r>
            <a:r>
              <a:rPr lang="ja-JP" altLang="en-US"/>
              <a:t>することで改善に結びつけているか？（出力情報）</a:t>
            </a:r>
            <a:endParaRPr lang="en-US" altLang="ja-JP" dirty="0"/>
          </a:p>
          <a:p>
            <a:pPr lvl="2" indent="-342900"/>
            <a:r>
              <a:rPr lang="ja-JP" altLang="en-US"/>
              <a:t>出力情報を提供する方法や可視化方法　</a:t>
            </a:r>
            <a:endParaRPr lang="en-US" altLang="ja-JP" dirty="0"/>
          </a:p>
          <a:p>
            <a:pPr marL="800100" lvl="2" indent="0">
              <a:buNone/>
            </a:pPr>
            <a:r>
              <a:rPr lang="ja-JP" altLang="en-US"/>
              <a:t>　（特に重要でなければ記載しなくても良い）</a:t>
            </a:r>
            <a:endParaRPr lang="en-US" altLang="ja-JP" dirty="0"/>
          </a:p>
        </p:txBody>
      </p:sp>
    </p:spTree>
    <p:extLst>
      <p:ext uri="{BB962C8B-B14F-4D97-AF65-F5344CB8AC3E}">
        <p14:creationId xmlns:p14="http://schemas.microsoft.com/office/powerpoint/2010/main" val="1732557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17C4F4E-5B18-FD4F-A796-479F08CE1301}"/>
              </a:ext>
            </a:extLst>
          </p:cNvPr>
          <p:cNvSpPr>
            <a:spLocks noGrp="1"/>
          </p:cNvSpPr>
          <p:nvPr>
            <p:ph type="title"/>
          </p:nvPr>
        </p:nvSpPr>
        <p:spPr/>
        <p:txBody>
          <a:bodyPr/>
          <a:lstStyle/>
          <a:p>
            <a:r>
              <a:rPr kumimoji="1" lang="ja-JP" altLang="en-US"/>
              <a:t>検索方法について</a:t>
            </a:r>
          </a:p>
        </p:txBody>
      </p:sp>
      <p:sp>
        <p:nvSpPr>
          <p:cNvPr id="6" name="テキスト プレースホルダー 5">
            <a:extLst>
              <a:ext uri="{FF2B5EF4-FFF2-40B4-BE49-F238E27FC236}">
                <a16:creationId xmlns:a16="http://schemas.microsoft.com/office/drawing/2014/main" id="{94C1AF93-D98F-114A-B5F2-45C84CB07EC9}"/>
              </a:ext>
            </a:extLst>
          </p:cNvPr>
          <p:cNvSpPr>
            <a:spLocks noGrp="1"/>
          </p:cNvSpPr>
          <p:nvPr>
            <p:ph type="body" sz="quarter" idx="14"/>
          </p:nvPr>
        </p:nvSpPr>
        <p:spPr/>
        <p:txBody>
          <a:bodyPr/>
          <a:lstStyle/>
          <a:p>
            <a:r>
              <a:rPr lang="ja-JP" altLang="en-US"/>
              <a:t>活用事例の調査内容と検索の方法</a:t>
            </a:r>
            <a:endParaRPr kumimoji="1" lang="ja-JP" altLang="en-US"/>
          </a:p>
        </p:txBody>
      </p:sp>
      <p:sp>
        <p:nvSpPr>
          <p:cNvPr id="2" name="コンテンツ プレースホルダー 1">
            <a:extLst>
              <a:ext uri="{FF2B5EF4-FFF2-40B4-BE49-F238E27FC236}">
                <a16:creationId xmlns:a16="http://schemas.microsoft.com/office/drawing/2014/main" id="{22AB8E43-9CE7-FB49-8F46-F394133FBAC5}"/>
              </a:ext>
            </a:extLst>
          </p:cNvPr>
          <p:cNvSpPr>
            <a:spLocks noGrp="1"/>
          </p:cNvSpPr>
          <p:nvPr>
            <p:ph idx="1"/>
          </p:nvPr>
        </p:nvSpPr>
        <p:spPr>
          <a:xfrm>
            <a:off x="527382" y="1281288"/>
            <a:ext cx="10105122" cy="5316064"/>
          </a:xfrm>
        </p:spPr>
        <p:txBody>
          <a:bodyPr>
            <a:normAutofit/>
          </a:bodyPr>
          <a:lstStyle/>
          <a:p>
            <a:r>
              <a:rPr kumimoji="1" lang="ja-JP" altLang="en-US"/>
              <a:t>検索キーワードの例</a:t>
            </a:r>
            <a:endParaRPr kumimoji="1" lang="en-US" altLang="ja-JP" dirty="0"/>
          </a:p>
          <a:p>
            <a:pPr lvl="1"/>
            <a:r>
              <a:rPr lang="en-US" altLang="ja-JP" dirty="0"/>
              <a:t>SDGs</a:t>
            </a:r>
          </a:p>
          <a:p>
            <a:pPr lvl="1"/>
            <a:r>
              <a:rPr kumimoji="1" lang="ja-JP" altLang="en-US"/>
              <a:t>ターゲットの目標番号、名前（</a:t>
            </a:r>
            <a:r>
              <a:rPr kumimoji="1" lang="en-US" altLang="ja-JP" dirty="0"/>
              <a:t>Goal</a:t>
            </a:r>
            <a:r>
              <a:rPr kumimoji="1" lang="ja-JP" altLang="en-US"/>
              <a:t>）</a:t>
            </a:r>
            <a:endParaRPr kumimoji="1" lang="en-US" altLang="ja-JP" dirty="0"/>
          </a:p>
          <a:p>
            <a:pPr lvl="1"/>
            <a:r>
              <a:rPr kumimoji="1" lang="ja-JP" altLang="en-US"/>
              <a:t>“データ分析“、”データサイエンス”、“機械学習”、</a:t>
            </a:r>
            <a:r>
              <a:rPr kumimoji="1" lang="en-US" altLang="ja-JP" dirty="0"/>
              <a:t>”Society5.0”</a:t>
            </a:r>
          </a:p>
          <a:p>
            <a:pPr lvl="1"/>
            <a:r>
              <a:rPr lang="ja-JP" altLang="en-US"/>
              <a:t>事例、取組、課題、　解決策</a:t>
            </a:r>
            <a:r>
              <a:rPr lang="en-US" altLang="ja-JP" dirty="0"/>
              <a:t> </a:t>
            </a:r>
            <a:r>
              <a:rPr lang="ja-JP" altLang="en-US"/>
              <a:t>など．</a:t>
            </a:r>
            <a:endParaRPr lang="en-US" altLang="ja-JP" dirty="0"/>
          </a:p>
          <a:p>
            <a:pPr lvl="2"/>
            <a:endParaRPr kumimoji="1" lang="en-US" altLang="ja-JP" dirty="0">
              <a:solidFill>
                <a:srgbClr val="C00000"/>
              </a:solidFill>
            </a:endParaRPr>
          </a:p>
          <a:p>
            <a:pPr lvl="2"/>
            <a:endParaRPr lang="en-US" altLang="ja-JP" dirty="0">
              <a:solidFill>
                <a:srgbClr val="C00000"/>
              </a:solidFill>
            </a:endParaRPr>
          </a:p>
          <a:p>
            <a:pPr lvl="2"/>
            <a:endParaRPr kumimoji="1" lang="en-US" altLang="ja-JP" dirty="0">
              <a:solidFill>
                <a:srgbClr val="C00000"/>
              </a:solidFill>
            </a:endParaRPr>
          </a:p>
          <a:p>
            <a:pPr>
              <a:buFont typeface="Wingdings" pitchFamily="2" charset="2"/>
              <a:buChar char="è"/>
            </a:pPr>
            <a:r>
              <a:rPr lang="en-US" altLang="ja-JP" dirty="0">
                <a:solidFill>
                  <a:srgbClr val="C00000"/>
                </a:solidFill>
                <a:sym typeface="Wingdings" pitchFamily="2" charset="2"/>
              </a:rPr>
              <a:t> </a:t>
            </a:r>
            <a:r>
              <a:rPr kumimoji="1" lang="ja-JP" altLang="en-US">
                <a:solidFill>
                  <a:srgbClr val="C00000"/>
                </a:solidFill>
                <a:sym typeface="Wingdings" pitchFamily="2" charset="2"/>
              </a:rPr>
              <a:t>検索を進める中でキーワードを</a:t>
            </a:r>
            <a:endParaRPr kumimoji="1" lang="en-US" altLang="ja-JP" dirty="0">
              <a:solidFill>
                <a:srgbClr val="C00000"/>
              </a:solidFill>
              <a:sym typeface="Wingdings" pitchFamily="2" charset="2"/>
            </a:endParaRPr>
          </a:p>
          <a:p>
            <a:pPr marL="0" indent="0">
              <a:buNone/>
            </a:pPr>
            <a:r>
              <a:rPr kumimoji="1" lang="ja-JP" altLang="en-US">
                <a:solidFill>
                  <a:srgbClr val="C00000"/>
                </a:solidFill>
                <a:sym typeface="Wingdings" pitchFamily="2" charset="2"/>
              </a:rPr>
              <a:t>　　さらに精査・追加</a:t>
            </a:r>
            <a:endParaRPr kumimoji="1" lang="en-US" altLang="ja-JP" dirty="0">
              <a:solidFill>
                <a:srgbClr val="C00000"/>
              </a:solidFill>
            </a:endParaRPr>
          </a:p>
        </p:txBody>
      </p:sp>
      <p:sp>
        <p:nvSpPr>
          <p:cNvPr id="14" name="テキスト ボックス 13">
            <a:extLst>
              <a:ext uri="{FF2B5EF4-FFF2-40B4-BE49-F238E27FC236}">
                <a16:creationId xmlns:a16="http://schemas.microsoft.com/office/drawing/2014/main" id="{7F56E991-78BB-B84B-A2CE-260C27E195D0}"/>
              </a:ext>
            </a:extLst>
          </p:cNvPr>
          <p:cNvSpPr txBox="1"/>
          <p:nvPr/>
        </p:nvSpPr>
        <p:spPr>
          <a:xfrm>
            <a:off x="955301" y="4373999"/>
            <a:ext cx="5140699" cy="783193"/>
          </a:xfrm>
          <a:prstGeom prst="roundRect">
            <a:avLst/>
          </a:prstGeom>
          <a:solidFill>
            <a:schemeClr val="bg1"/>
          </a:solidFill>
          <a:ln>
            <a:solidFill>
              <a:schemeClr val="tx2"/>
            </a:solidFill>
          </a:ln>
          <a:effectLst>
            <a:innerShdw blurRad="63500" dist="50800" dir="13500000">
              <a:prstClr val="black">
                <a:alpha val="50000"/>
              </a:prstClr>
            </a:innerShdw>
          </a:effectLst>
        </p:spPr>
        <p:txBody>
          <a:bodyPr wrap="none" rtlCol="0">
            <a:spAutoFit/>
          </a:bodyPr>
          <a:lstStyle/>
          <a:p>
            <a:r>
              <a:rPr lang="ja-JP" altLang="en-US" sz="2000">
                <a:ln w="0"/>
                <a:effectLst>
                  <a:outerShdw blurRad="38100" dist="19050" dir="2700000" algn="tl" rotWithShape="0">
                    <a:schemeClr val="dk1">
                      <a:alpha val="40000"/>
                    </a:schemeClr>
                  </a:outerShdw>
                </a:effectLst>
                <a:latin typeface="Meiryo UI" panose="020B0604030504040204" pitchFamily="34" charset="-128"/>
                <a:ea typeface="Meiryo UI" panose="020B0604030504040204" pitchFamily="34" charset="-128"/>
              </a:rPr>
              <a:t>・単語や語句を引用符で囲むと</a:t>
            </a:r>
            <a:r>
              <a:rPr kumimoji="1" lang="ja-JP" altLang="en-US" sz="2000">
                <a:ln w="0"/>
                <a:solidFill>
                  <a:srgbClr val="C00000"/>
                </a:solidFill>
                <a:effectLst>
                  <a:outerShdw blurRad="38100" dist="19050" dir="2700000" algn="tl" rotWithShape="0">
                    <a:schemeClr val="dk1">
                      <a:alpha val="40000"/>
                    </a:schemeClr>
                  </a:outerShdw>
                </a:effectLst>
                <a:latin typeface="Meiryo UI" panose="020B0604030504040204" pitchFamily="34" charset="-128"/>
                <a:ea typeface="Meiryo UI" panose="020B0604030504040204" pitchFamily="34" charset="-128"/>
              </a:rPr>
              <a:t>完全一致を検索</a:t>
            </a:r>
            <a:endParaRPr kumimoji="1" lang="en-US" altLang="ja-JP" sz="2000" dirty="0">
              <a:ln w="0"/>
              <a:solidFill>
                <a:srgbClr val="C00000"/>
              </a:solidFill>
              <a:effectLst>
                <a:outerShdw blurRad="38100" dist="19050" dir="2700000" algn="tl" rotWithShape="0">
                  <a:schemeClr val="dk1">
                    <a:alpha val="40000"/>
                  </a:schemeClr>
                </a:outerShdw>
              </a:effectLst>
              <a:latin typeface="Meiryo UI" panose="020B0604030504040204" pitchFamily="34" charset="-128"/>
              <a:ea typeface="Meiryo UI" panose="020B0604030504040204" pitchFamily="34" charset="-128"/>
            </a:endParaRPr>
          </a:p>
          <a:p>
            <a:r>
              <a:rPr lang="ja-JP" altLang="en-US" sz="2000">
                <a:ln w="0"/>
                <a:effectLst>
                  <a:outerShdw blurRad="38100" dist="19050" dir="2700000" algn="tl" rotWithShape="0">
                    <a:schemeClr val="dk1">
                      <a:alpha val="40000"/>
                    </a:schemeClr>
                  </a:outerShdw>
                </a:effectLst>
                <a:latin typeface="Meiryo UI" panose="020B0604030504040204" pitchFamily="34" charset="-128"/>
                <a:ea typeface="Meiryo UI" panose="020B0604030504040204" pitchFamily="34" charset="-128"/>
              </a:rPr>
              <a:t>・語句の前に「</a:t>
            </a:r>
            <a:r>
              <a:rPr lang="en-US" altLang="ja-JP" sz="2000" dirty="0">
                <a:ln w="0"/>
                <a:effectLst>
                  <a:outerShdw blurRad="38100" dist="19050" dir="2700000" algn="tl" rotWithShape="0">
                    <a:schemeClr val="dk1">
                      <a:alpha val="40000"/>
                    </a:schemeClr>
                  </a:outerShdw>
                </a:effectLst>
                <a:latin typeface="Meiryo UI" panose="020B0604030504040204" pitchFamily="34" charset="-128"/>
                <a:ea typeface="Meiryo UI" panose="020B0604030504040204" pitchFamily="34" charset="-128"/>
              </a:rPr>
              <a:t>-</a:t>
            </a:r>
            <a:r>
              <a:rPr lang="ja-JP" altLang="en-US" sz="2000">
                <a:ln w="0"/>
                <a:effectLst>
                  <a:outerShdw blurRad="38100" dist="19050" dir="2700000" algn="tl" rotWithShape="0">
                    <a:schemeClr val="dk1">
                      <a:alpha val="40000"/>
                    </a:schemeClr>
                  </a:outerShdw>
                </a:effectLst>
                <a:latin typeface="Meiryo UI" panose="020B0604030504040204" pitchFamily="34" charset="-128"/>
                <a:ea typeface="Meiryo UI" panose="020B0604030504040204" pitchFamily="34" charset="-128"/>
              </a:rPr>
              <a:t>」を付けて</a:t>
            </a:r>
            <a:r>
              <a:rPr lang="ja-JP" altLang="en-US" sz="2000">
                <a:ln w="0"/>
                <a:solidFill>
                  <a:srgbClr val="C00000"/>
                </a:solidFill>
                <a:effectLst>
                  <a:outerShdw blurRad="38100" dist="19050" dir="2700000" algn="tl" rotWithShape="0">
                    <a:schemeClr val="dk1">
                      <a:alpha val="40000"/>
                    </a:schemeClr>
                  </a:outerShdw>
                </a:effectLst>
                <a:latin typeface="Meiryo UI" panose="020B0604030504040204" pitchFamily="34" charset="-128"/>
                <a:ea typeface="Meiryo UI" panose="020B0604030504040204" pitchFamily="34" charset="-128"/>
              </a:rPr>
              <a:t>語句を除外</a:t>
            </a:r>
            <a:endParaRPr kumimoji="1" lang="ja-JP" altLang="en-US" sz="2000">
              <a:ln w="0"/>
              <a:solidFill>
                <a:srgbClr val="C00000"/>
              </a:solidFill>
              <a:effectLst>
                <a:outerShdw blurRad="38100" dist="19050" dir="2700000" algn="tl" rotWithShape="0">
                  <a:schemeClr val="dk1">
                    <a:alpha val="40000"/>
                  </a:schemeClr>
                </a:outerShdw>
              </a:effectLst>
              <a:latin typeface="Meiryo UI" panose="020B0604030504040204" pitchFamily="34" charset="-128"/>
              <a:ea typeface="Meiryo UI" panose="020B0604030504040204" pitchFamily="34" charset="-128"/>
            </a:endParaRPr>
          </a:p>
        </p:txBody>
      </p:sp>
      <p:sp>
        <p:nvSpPr>
          <p:cNvPr id="7" name="角丸四角形吹き出し 6">
            <a:extLst>
              <a:ext uri="{FF2B5EF4-FFF2-40B4-BE49-F238E27FC236}">
                <a16:creationId xmlns:a16="http://schemas.microsoft.com/office/drawing/2014/main" id="{9F3BDDDC-114A-9944-8F64-D98205800694}"/>
              </a:ext>
            </a:extLst>
          </p:cNvPr>
          <p:cNvSpPr/>
          <p:nvPr/>
        </p:nvSpPr>
        <p:spPr>
          <a:xfrm>
            <a:off x="7032104" y="3933056"/>
            <a:ext cx="4951765" cy="2448272"/>
          </a:xfrm>
          <a:prstGeom prst="wedgeRoundRectCallout">
            <a:avLst>
              <a:gd name="adj1" fmla="val -26575"/>
              <a:gd name="adj2" fmla="val 17206"/>
              <a:gd name="adj3" fmla="val 16667"/>
            </a:avLst>
          </a:prstGeom>
          <a:solidFill>
            <a:srgbClr val="FFFF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Ins="36000" rtlCol="0" anchor="ctr"/>
          <a:lstStyle/>
          <a:p>
            <a:pPr marL="285750" indent="-285750">
              <a:buFont typeface="Arial" panose="020B0604020202020204" pitchFamily="34" charset="0"/>
              <a:buChar char="•"/>
            </a:pPr>
            <a:r>
              <a:rPr lang="ja-JP" altLang="en-US">
                <a:solidFill>
                  <a:schemeClr val="tx2"/>
                </a:solidFill>
              </a:rPr>
              <a:t>ターゲットによってはデータサイエンスによる課題解決事例がない場合もあります．</a:t>
            </a:r>
            <a:endParaRPr lang="en-US" altLang="ja-JP" dirty="0">
              <a:solidFill>
                <a:schemeClr val="tx2"/>
              </a:solidFill>
            </a:endParaRPr>
          </a:p>
          <a:p>
            <a:r>
              <a:rPr kumimoji="1" lang="en-US" altLang="ja-JP" dirty="0">
                <a:solidFill>
                  <a:srgbClr val="FF0000"/>
                </a:solidFill>
                <a:sym typeface="Wingdings" pitchFamily="2" charset="2"/>
              </a:rPr>
              <a:t></a:t>
            </a:r>
            <a:r>
              <a:rPr kumimoji="1" lang="ja-JP" altLang="en-US">
                <a:solidFill>
                  <a:srgbClr val="FF0000"/>
                </a:solidFill>
              </a:rPr>
              <a:t>ターゲットを柔軟に修正・変更して調査を進めてください．</a:t>
            </a:r>
            <a:endParaRPr kumimoji="1" lang="en-US" altLang="ja-JP" dirty="0">
              <a:solidFill>
                <a:srgbClr val="FF0000"/>
              </a:solidFill>
            </a:endParaRPr>
          </a:p>
          <a:p>
            <a:endParaRPr kumimoji="1" lang="en-US" altLang="ja-JP" dirty="0">
              <a:solidFill>
                <a:srgbClr val="FF0000"/>
              </a:solidFill>
            </a:endParaRPr>
          </a:p>
          <a:p>
            <a:pPr marL="285750" indent="-285750">
              <a:buFont typeface="Arial" panose="020B0604020202020204" pitchFamily="34" charset="0"/>
              <a:buChar char="•"/>
            </a:pPr>
            <a:r>
              <a:rPr lang="ja-JP" altLang="en-US">
                <a:solidFill>
                  <a:schemeClr val="tx2"/>
                </a:solidFill>
              </a:rPr>
              <a:t>機械学習による課題解決を想定していますが，データの　統計・可視化も含めて構いません．</a:t>
            </a:r>
            <a:endParaRPr lang="en-US" altLang="ja-JP" dirty="0">
              <a:solidFill>
                <a:schemeClr val="tx2"/>
              </a:solidFill>
            </a:endParaRPr>
          </a:p>
        </p:txBody>
      </p:sp>
    </p:spTree>
    <p:extLst>
      <p:ext uri="{BB962C8B-B14F-4D97-AF65-F5344CB8AC3E}">
        <p14:creationId xmlns:p14="http://schemas.microsoft.com/office/powerpoint/2010/main" val="1225791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4">
            <a:extLst>
              <a:ext uri="{FF2B5EF4-FFF2-40B4-BE49-F238E27FC236}">
                <a16:creationId xmlns:a16="http://schemas.microsoft.com/office/drawing/2014/main" id="{2451EA9E-329B-C14B-883E-FCE9726CF525}"/>
              </a:ext>
            </a:extLst>
          </p:cNvPr>
          <p:cNvSpPr>
            <a:spLocks noGrp="1"/>
          </p:cNvSpPr>
          <p:nvPr>
            <p:ph idx="1"/>
          </p:nvPr>
        </p:nvSpPr>
        <p:spPr>
          <a:xfrm>
            <a:off x="527379" y="1281288"/>
            <a:ext cx="11485761" cy="5388072"/>
          </a:xfrm>
        </p:spPr>
        <p:txBody>
          <a:bodyPr>
            <a:normAutofit lnSpcReduction="10000"/>
          </a:bodyPr>
          <a:lstStyle/>
          <a:p>
            <a:r>
              <a:rPr lang="ja-JP" altLang="en-US" b="1">
                <a:solidFill>
                  <a:schemeClr val="tx2"/>
                </a:solidFill>
              </a:rPr>
              <a:t>解決したい課題／明らかにしたい課題</a:t>
            </a:r>
            <a:endParaRPr lang="en-US" altLang="ja-JP" b="1" dirty="0">
              <a:solidFill>
                <a:schemeClr val="tx2"/>
              </a:solidFill>
            </a:endParaRPr>
          </a:p>
          <a:p>
            <a:r>
              <a:rPr lang="ja-JP" altLang="en-US" b="1">
                <a:solidFill>
                  <a:schemeClr val="tx2"/>
                </a:solidFill>
              </a:rPr>
              <a:t>データ分析による改善を必要としている人々</a:t>
            </a:r>
            <a:endParaRPr lang="en-US" altLang="ja-JP" b="1" dirty="0">
              <a:solidFill>
                <a:schemeClr val="tx2"/>
              </a:solidFill>
            </a:endParaRPr>
          </a:p>
          <a:p>
            <a:pPr marL="457200" lvl="1" indent="0">
              <a:buNone/>
            </a:pPr>
            <a:r>
              <a:rPr lang="en-US" altLang="ja-JP" dirty="0">
                <a:sym typeface="Wingdings" pitchFamily="2" charset="2"/>
              </a:rPr>
              <a:t></a:t>
            </a:r>
            <a:r>
              <a:rPr lang="ja-JP" altLang="en-US"/>
              <a:t>できるだけ具体的に！</a:t>
            </a:r>
            <a:endParaRPr lang="en-US" altLang="ja-JP" dirty="0"/>
          </a:p>
          <a:p>
            <a:r>
              <a:rPr lang="ja-JP" altLang="en-US" b="1">
                <a:solidFill>
                  <a:schemeClr val="tx2"/>
                </a:solidFill>
              </a:rPr>
              <a:t>データ分析による改善方法</a:t>
            </a:r>
            <a:endParaRPr lang="en-US" altLang="ja-JP" b="1" dirty="0">
              <a:solidFill>
                <a:schemeClr val="tx2"/>
              </a:solidFill>
            </a:endParaRPr>
          </a:p>
          <a:p>
            <a:pPr lvl="1" indent="-342900"/>
            <a:r>
              <a:rPr lang="ja-JP" altLang="en-US">
                <a:solidFill>
                  <a:srgbClr val="C00000"/>
                </a:solidFill>
              </a:rPr>
              <a:t>利用しているデータ</a:t>
            </a:r>
            <a:r>
              <a:rPr lang="ja-JP" altLang="en-US"/>
              <a:t>（入力情報）</a:t>
            </a:r>
            <a:endParaRPr lang="en-US" altLang="ja-JP" dirty="0"/>
          </a:p>
          <a:p>
            <a:pPr lvl="1" indent="-342900"/>
            <a:r>
              <a:rPr lang="ja-JP" altLang="en-US">
                <a:solidFill>
                  <a:srgbClr val="C00000"/>
                </a:solidFill>
              </a:rPr>
              <a:t>具体的な分析技術</a:t>
            </a:r>
            <a:r>
              <a:rPr lang="ja-JP" altLang="en-US"/>
              <a:t>（分かる範囲で詳細に）</a:t>
            </a:r>
            <a:endParaRPr lang="en-US" altLang="ja-JP" dirty="0"/>
          </a:p>
          <a:p>
            <a:pPr lvl="2" indent="-342900"/>
            <a:r>
              <a:rPr lang="ja-JP" altLang="en-US"/>
              <a:t>ディープラーニング、機械学習、回帰分析、</a:t>
            </a:r>
            <a:endParaRPr lang="en-US" altLang="ja-JP" dirty="0"/>
          </a:p>
          <a:p>
            <a:pPr marL="800100" lvl="2" indent="0">
              <a:buNone/>
            </a:pPr>
            <a:r>
              <a:rPr lang="ja-JP" altLang="en-US"/>
              <a:t>　主成分分析、多変量解析、多クラス分類</a:t>
            </a:r>
            <a:endParaRPr lang="en-US" altLang="ja-JP" dirty="0"/>
          </a:p>
          <a:p>
            <a:pPr lvl="1" indent="-342900"/>
            <a:r>
              <a:rPr lang="ja-JP" altLang="en-US">
                <a:solidFill>
                  <a:srgbClr val="C00000"/>
                </a:solidFill>
              </a:rPr>
              <a:t>どのような情報を提供</a:t>
            </a:r>
            <a:r>
              <a:rPr lang="ja-JP" altLang="en-US"/>
              <a:t>することで改善に結びつけているか？（出力情報）</a:t>
            </a:r>
            <a:endParaRPr lang="en-US" altLang="ja-JP" dirty="0"/>
          </a:p>
          <a:p>
            <a:pPr lvl="1" indent="-342900"/>
            <a:r>
              <a:rPr lang="ja-JP" altLang="en-US"/>
              <a:t>出力情報を提供する方法や可視化方法　</a:t>
            </a:r>
            <a:endParaRPr lang="en-US" altLang="ja-JP" dirty="0"/>
          </a:p>
          <a:p>
            <a:pPr marL="800100" lvl="2" indent="0">
              <a:buNone/>
            </a:pPr>
            <a:r>
              <a:rPr lang="ja-JP" altLang="en-US"/>
              <a:t>　（特に重要でなければ記載しなくても良い）</a:t>
            </a:r>
            <a:endParaRPr lang="en-US" altLang="ja-JP" dirty="0"/>
          </a:p>
        </p:txBody>
      </p:sp>
      <p:sp>
        <p:nvSpPr>
          <p:cNvPr id="13" name="タイトル 12">
            <a:extLst>
              <a:ext uri="{FF2B5EF4-FFF2-40B4-BE49-F238E27FC236}">
                <a16:creationId xmlns:a16="http://schemas.microsoft.com/office/drawing/2014/main" id="{F2EB2A42-F8A3-0548-9198-9049A2BE4371}"/>
              </a:ext>
            </a:extLst>
          </p:cNvPr>
          <p:cNvSpPr>
            <a:spLocks noGrp="1"/>
          </p:cNvSpPr>
          <p:nvPr>
            <p:ph type="title"/>
          </p:nvPr>
        </p:nvSpPr>
        <p:spPr/>
        <p:txBody>
          <a:bodyPr>
            <a:normAutofit/>
          </a:bodyPr>
          <a:lstStyle/>
          <a:p>
            <a:r>
              <a:rPr lang="ja-JP" altLang="en-US"/>
              <a:t>グループワーク：活用事例の調査内容</a:t>
            </a:r>
          </a:p>
        </p:txBody>
      </p:sp>
      <p:sp>
        <p:nvSpPr>
          <p:cNvPr id="15" name="テキスト プレースホルダー 14">
            <a:extLst>
              <a:ext uri="{FF2B5EF4-FFF2-40B4-BE49-F238E27FC236}">
                <a16:creationId xmlns:a16="http://schemas.microsoft.com/office/drawing/2014/main" id="{71006FF6-29F0-AC41-86B1-97E06D7AAE36}"/>
              </a:ext>
            </a:extLst>
          </p:cNvPr>
          <p:cNvSpPr>
            <a:spLocks noGrp="1"/>
          </p:cNvSpPr>
          <p:nvPr>
            <p:ph type="body" sz="quarter" idx="14"/>
          </p:nvPr>
        </p:nvSpPr>
        <p:spPr>
          <a:xfrm>
            <a:off x="1343472" y="72306"/>
            <a:ext cx="6048672" cy="365124"/>
          </a:xfrm>
        </p:spPr>
        <p:txBody>
          <a:bodyPr/>
          <a:lstStyle/>
          <a:p>
            <a:r>
              <a:rPr lang="ja-JP" altLang="en-US"/>
              <a:t>活用事例の調査内容と検索の方法</a:t>
            </a:r>
            <a:endParaRPr lang="en-US" altLang="ja-JP" dirty="0"/>
          </a:p>
        </p:txBody>
      </p:sp>
    </p:spTree>
    <p:extLst>
      <p:ext uri="{BB962C8B-B14F-4D97-AF65-F5344CB8AC3E}">
        <p14:creationId xmlns:p14="http://schemas.microsoft.com/office/powerpoint/2010/main" val="2733202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a:extLst>
              <a:ext uri="{FF2B5EF4-FFF2-40B4-BE49-F238E27FC236}">
                <a16:creationId xmlns:a16="http://schemas.microsoft.com/office/drawing/2014/main" id="{D78A91C1-5BEB-C946-AA4E-2C718BE3C249}"/>
              </a:ext>
            </a:extLst>
          </p:cNvPr>
          <p:cNvSpPr/>
          <p:nvPr/>
        </p:nvSpPr>
        <p:spPr>
          <a:xfrm>
            <a:off x="2977200" y="3356992"/>
            <a:ext cx="8807432" cy="849515"/>
          </a:xfrm>
          <a:prstGeom prst="roundRect">
            <a:avLst/>
          </a:prstGeom>
          <a:solidFill>
            <a:schemeClr val="accent2">
              <a:lumMod val="20000"/>
              <a:lumOff val="80000"/>
            </a:schemeClr>
          </a:solidFill>
          <a:ln>
            <a:solidFill>
              <a:srgbClr val="FF0000"/>
            </a:solidFill>
          </a:ln>
          <a:effectLst>
            <a:innerShdw blurRad="63500" dist="50800" dir="13500000">
              <a:prstClr val="black">
                <a:alpha val="50000"/>
              </a:prstClr>
            </a:innerShdw>
          </a:effectLst>
          <a:scene3d>
            <a:camera prst="orthographicFront"/>
            <a:lightRig rig="threePt" dir="t"/>
          </a:scene3d>
          <a:sp3d>
            <a:bevelT w="152400" h="50800" prst="softRound"/>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3" name="タイトル 2">
            <a:extLst>
              <a:ext uri="{FF2B5EF4-FFF2-40B4-BE49-F238E27FC236}">
                <a16:creationId xmlns:a16="http://schemas.microsoft.com/office/drawing/2014/main" id="{CB198334-8FBB-8E4D-BB1C-481B3B63A3E7}"/>
              </a:ext>
            </a:extLst>
          </p:cNvPr>
          <p:cNvSpPr>
            <a:spLocks noGrp="1"/>
          </p:cNvSpPr>
          <p:nvPr>
            <p:ph type="ctrTitle"/>
          </p:nvPr>
        </p:nvSpPr>
        <p:spPr/>
        <p:txBody>
          <a:bodyPr/>
          <a:lstStyle/>
          <a:p>
            <a:r>
              <a:rPr lang="ja-JP" altLang="en-US"/>
              <a:t>１日目：</a:t>
            </a:r>
            <a:r>
              <a:rPr lang="en-US" altLang="ja-JP" dirty="0"/>
              <a:t>SDGs</a:t>
            </a:r>
            <a:r>
              <a:rPr lang="ja-JP" altLang="en-US"/>
              <a:t>のゴールの決定と概要調査</a:t>
            </a:r>
          </a:p>
        </p:txBody>
      </p:sp>
      <p:sp>
        <p:nvSpPr>
          <p:cNvPr id="2" name="コンテンツ プレースホルダー 1">
            <a:extLst>
              <a:ext uri="{FF2B5EF4-FFF2-40B4-BE49-F238E27FC236}">
                <a16:creationId xmlns:a16="http://schemas.microsoft.com/office/drawing/2014/main" id="{93740BC0-78D9-C840-9ECA-0C1C868F5238}"/>
              </a:ext>
            </a:extLst>
          </p:cNvPr>
          <p:cNvSpPr>
            <a:spLocks noGrp="1"/>
          </p:cNvSpPr>
          <p:nvPr>
            <p:ph type="subTitle" idx="10"/>
          </p:nvPr>
        </p:nvSpPr>
        <p:spPr>
          <a:xfrm>
            <a:off x="3166575" y="1340768"/>
            <a:ext cx="8474041" cy="4032448"/>
          </a:xfrm>
        </p:spPr>
        <p:txBody>
          <a:bodyPr>
            <a:normAutofit lnSpcReduction="10000"/>
          </a:bodyPr>
          <a:lstStyle/>
          <a:p>
            <a:pPr marL="0" indent="0">
              <a:buNone/>
            </a:pPr>
            <a:r>
              <a:rPr lang="ja-JP" altLang="en-US"/>
              <a:t>興味を持った</a:t>
            </a:r>
            <a:r>
              <a:rPr lang="en-US" altLang="ja-JP" dirty="0"/>
              <a:t>SDGs</a:t>
            </a:r>
            <a:r>
              <a:rPr lang="ja-JP" altLang="en-US"/>
              <a:t>テーマと課題の議論</a:t>
            </a:r>
            <a:endParaRPr lang="en-US" altLang="ja-JP" dirty="0"/>
          </a:p>
          <a:p>
            <a:pPr marL="0" indent="0">
              <a:buNone/>
            </a:pPr>
            <a:endParaRPr lang="en-US" altLang="ja-JP" dirty="0"/>
          </a:p>
          <a:p>
            <a:pPr marL="0" indent="0">
              <a:buNone/>
            </a:pPr>
            <a:r>
              <a:rPr lang="ja-JP" altLang="en-US"/>
              <a:t>活用事例の調査内容と検索の方法</a:t>
            </a:r>
            <a:endParaRPr lang="en-US" altLang="ja-JP" dirty="0"/>
          </a:p>
          <a:p>
            <a:pPr marL="0" indent="0">
              <a:buNone/>
            </a:pPr>
            <a:endParaRPr lang="ja-JP" altLang="en-US"/>
          </a:p>
          <a:p>
            <a:pPr marL="0" indent="0">
              <a:buNone/>
            </a:pPr>
            <a:r>
              <a:rPr lang="ja-JP" altLang="en-US"/>
              <a:t>グループワーク：テーマの決定・調査</a:t>
            </a:r>
            <a:endParaRPr lang="en-US" altLang="ja-JP" dirty="0"/>
          </a:p>
          <a:p>
            <a:pPr marL="0" indent="0">
              <a:buNone/>
            </a:pPr>
            <a:endParaRPr lang="ja-JP" altLang="en-US"/>
          </a:p>
          <a:p>
            <a:pPr marL="0" indent="0">
              <a:buNone/>
            </a:pPr>
            <a:r>
              <a:rPr lang="ja-JP" altLang="en-US"/>
              <a:t>リーダーによる調査概要の発表</a:t>
            </a:r>
            <a:endParaRPr lang="en-US" altLang="ja-JP" dirty="0"/>
          </a:p>
          <a:p>
            <a:pPr marL="0" indent="0">
              <a:buNone/>
            </a:pPr>
            <a:endParaRPr lang="en-US" altLang="ja-JP" dirty="0"/>
          </a:p>
        </p:txBody>
      </p:sp>
      <p:sp>
        <p:nvSpPr>
          <p:cNvPr id="15" name="テキスト プレースホルダー 14">
            <a:extLst>
              <a:ext uri="{FF2B5EF4-FFF2-40B4-BE49-F238E27FC236}">
                <a16:creationId xmlns:a16="http://schemas.microsoft.com/office/drawing/2014/main" id="{D02C29E8-5848-354A-BC3C-CB1D9FE5EA1E}"/>
              </a:ext>
            </a:extLst>
          </p:cNvPr>
          <p:cNvSpPr>
            <a:spLocks noGrp="1"/>
          </p:cNvSpPr>
          <p:nvPr>
            <p:ph type="body" sz="quarter" idx="11"/>
          </p:nvPr>
        </p:nvSpPr>
        <p:spPr>
          <a:xfrm rot="5400000">
            <a:off x="-2314036" y="3015346"/>
            <a:ext cx="5832600" cy="878252"/>
          </a:xfrm>
        </p:spPr>
        <p:txBody>
          <a:bodyPr>
            <a:normAutofit fontScale="92500" lnSpcReduction="20000"/>
          </a:bodyPr>
          <a:lstStyle/>
          <a:p>
            <a:r>
              <a:rPr lang="ja-JP" altLang="en-US"/>
              <a:t>データサイエンスの社会課題（</a:t>
            </a:r>
            <a:r>
              <a:rPr lang="en-US" altLang="ja-JP" dirty="0"/>
              <a:t>SDGs</a:t>
            </a:r>
            <a:r>
              <a:rPr lang="ja-JP" altLang="en-US"/>
              <a:t>）への適用事例探索</a:t>
            </a:r>
          </a:p>
        </p:txBody>
      </p:sp>
      <p:sp>
        <p:nvSpPr>
          <p:cNvPr id="8" name="角丸四角形 7">
            <a:extLst>
              <a:ext uri="{FF2B5EF4-FFF2-40B4-BE49-F238E27FC236}">
                <a16:creationId xmlns:a16="http://schemas.microsoft.com/office/drawing/2014/main" id="{BC73403E-D30F-B74B-9008-47A248F0C829}"/>
              </a:ext>
            </a:extLst>
          </p:cNvPr>
          <p:cNvSpPr/>
          <p:nvPr/>
        </p:nvSpPr>
        <p:spPr>
          <a:xfrm>
            <a:off x="2977564" y="4437112"/>
            <a:ext cx="8807432" cy="849515"/>
          </a:xfrm>
          <a:prstGeom prst="roundRect">
            <a:avLst/>
          </a:prstGeom>
          <a:solidFill>
            <a:srgbClr val="FFFFFF">
              <a:alpha val="49804"/>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4" name="角丸四角形 3">
            <a:extLst>
              <a:ext uri="{FF2B5EF4-FFF2-40B4-BE49-F238E27FC236}">
                <a16:creationId xmlns:a16="http://schemas.microsoft.com/office/drawing/2014/main" id="{9FD9D9B0-5901-5C42-B682-A8A4696C6B8B}"/>
              </a:ext>
            </a:extLst>
          </p:cNvPr>
          <p:cNvSpPr/>
          <p:nvPr/>
        </p:nvSpPr>
        <p:spPr>
          <a:xfrm>
            <a:off x="2977564" y="1196752"/>
            <a:ext cx="8807432" cy="849515"/>
          </a:xfrm>
          <a:prstGeom prst="roundRect">
            <a:avLst/>
          </a:prstGeom>
          <a:solidFill>
            <a:srgbClr val="FFFFFF">
              <a:alpha val="49804"/>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6" name="角丸四角形 5">
            <a:extLst>
              <a:ext uri="{FF2B5EF4-FFF2-40B4-BE49-F238E27FC236}">
                <a16:creationId xmlns:a16="http://schemas.microsoft.com/office/drawing/2014/main" id="{E4AC2B7F-8E0F-2643-8FFF-49C7943D92D6}"/>
              </a:ext>
            </a:extLst>
          </p:cNvPr>
          <p:cNvSpPr/>
          <p:nvPr/>
        </p:nvSpPr>
        <p:spPr>
          <a:xfrm>
            <a:off x="2977200" y="2276872"/>
            <a:ext cx="8807432" cy="849515"/>
          </a:xfrm>
          <a:prstGeom prst="roundRect">
            <a:avLst/>
          </a:prstGeom>
          <a:solidFill>
            <a:srgbClr val="FFFFFF">
              <a:alpha val="49804"/>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Tree>
    <p:extLst>
      <p:ext uri="{BB962C8B-B14F-4D97-AF65-F5344CB8AC3E}">
        <p14:creationId xmlns:p14="http://schemas.microsoft.com/office/powerpoint/2010/main" val="1497262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7">
            <a:extLst>
              <a:ext uri="{FF2B5EF4-FFF2-40B4-BE49-F238E27FC236}">
                <a16:creationId xmlns:a16="http://schemas.microsoft.com/office/drawing/2014/main" id="{BC73403E-D30F-B74B-9008-47A248F0C829}"/>
              </a:ext>
            </a:extLst>
          </p:cNvPr>
          <p:cNvSpPr/>
          <p:nvPr/>
        </p:nvSpPr>
        <p:spPr>
          <a:xfrm>
            <a:off x="2977564" y="4437112"/>
            <a:ext cx="8807432" cy="849515"/>
          </a:xfrm>
          <a:prstGeom prst="roundRect">
            <a:avLst/>
          </a:prstGeom>
          <a:solidFill>
            <a:schemeClr val="accent2">
              <a:lumMod val="20000"/>
              <a:lumOff val="80000"/>
            </a:schemeClr>
          </a:solidFill>
          <a:ln>
            <a:solidFill>
              <a:srgbClr val="FF0000"/>
            </a:solidFill>
          </a:ln>
          <a:effectLst>
            <a:innerShdw blurRad="63500" dist="50800" dir="13500000">
              <a:prstClr val="black">
                <a:alpha val="50000"/>
              </a:prstClr>
            </a:innerShdw>
          </a:effectLst>
          <a:scene3d>
            <a:camera prst="orthographicFront"/>
            <a:lightRig rig="threePt" dir="t"/>
          </a:scene3d>
          <a:sp3d>
            <a:bevelT w="152400" h="50800" prst="softRound"/>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3" name="タイトル 2">
            <a:extLst>
              <a:ext uri="{FF2B5EF4-FFF2-40B4-BE49-F238E27FC236}">
                <a16:creationId xmlns:a16="http://schemas.microsoft.com/office/drawing/2014/main" id="{CB198334-8FBB-8E4D-BB1C-481B3B63A3E7}"/>
              </a:ext>
            </a:extLst>
          </p:cNvPr>
          <p:cNvSpPr>
            <a:spLocks noGrp="1"/>
          </p:cNvSpPr>
          <p:nvPr>
            <p:ph type="ctrTitle"/>
          </p:nvPr>
        </p:nvSpPr>
        <p:spPr/>
        <p:txBody>
          <a:bodyPr/>
          <a:lstStyle/>
          <a:p>
            <a:r>
              <a:rPr lang="ja-JP" altLang="en-US"/>
              <a:t>１日目：</a:t>
            </a:r>
            <a:r>
              <a:rPr lang="en-US" altLang="ja-JP" dirty="0"/>
              <a:t>SDGs</a:t>
            </a:r>
            <a:r>
              <a:rPr lang="ja-JP" altLang="en-US"/>
              <a:t>のゴールの決定と概要調査</a:t>
            </a:r>
          </a:p>
        </p:txBody>
      </p:sp>
      <p:sp>
        <p:nvSpPr>
          <p:cNvPr id="2" name="コンテンツ プレースホルダー 1">
            <a:extLst>
              <a:ext uri="{FF2B5EF4-FFF2-40B4-BE49-F238E27FC236}">
                <a16:creationId xmlns:a16="http://schemas.microsoft.com/office/drawing/2014/main" id="{93740BC0-78D9-C840-9ECA-0C1C868F5238}"/>
              </a:ext>
            </a:extLst>
          </p:cNvPr>
          <p:cNvSpPr>
            <a:spLocks noGrp="1"/>
          </p:cNvSpPr>
          <p:nvPr>
            <p:ph type="subTitle" idx="10"/>
          </p:nvPr>
        </p:nvSpPr>
        <p:spPr>
          <a:xfrm>
            <a:off x="3166575" y="1340768"/>
            <a:ext cx="8474041" cy="4032448"/>
          </a:xfrm>
        </p:spPr>
        <p:txBody>
          <a:bodyPr>
            <a:normAutofit lnSpcReduction="10000"/>
          </a:bodyPr>
          <a:lstStyle/>
          <a:p>
            <a:pPr marL="0" indent="0">
              <a:buNone/>
            </a:pPr>
            <a:r>
              <a:rPr lang="ja-JP" altLang="en-US"/>
              <a:t>興味を持った</a:t>
            </a:r>
            <a:r>
              <a:rPr lang="en-US" altLang="ja-JP" dirty="0"/>
              <a:t>SDGs</a:t>
            </a:r>
            <a:r>
              <a:rPr lang="ja-JP" altLang="en-US"/>
              <a:t>テーマと課題の議論</a:t>
            </a:r>
            <a:endParaRPr lang="en-US" altLang="ja-JP" dirty="0"/>
          </a:p>
          <a:p>
            <a:pPr marL="0" indent="0">
              <a:buNone/>
            </a:pPr>
            <a:endParaRPr lang="en-US" altLang="ja-JP" dirty="0"/>
          </a:p>
          <a:p>
            <a:pPr marL="0" indent="0">
              <a:buNone/>
            </a:pPr>
            <a:r>
              <a:rPr lang="ja-JP" altLang="en-US"/>
              <a:t>活用事例の調査内容と検索の方法</a:t>
            </a:r>
            <a:endParaRPr lang="en-US" altLang="ja-JP" dirty="0"/>
          </a:p>
          <a:p>
            <a:pPr marL="0" indent="0">
              <a:buNone/>
            </a:pPr>
            <a:endParaRPr lang="ja-JP" altLang="en-US"/>
          </a:p>
          <a:p>
            <a:pPr marL="0" indent="0">
              <a:buNone/>
            </a:pPr>
            <a:r>
              <a:rPr lang="ja-JP" altLang="en-US"/>
              <a:t>グループワーク：テーマの決定・調査</a:t>
            </a:r>
            <a:endParaRPr lang="en-US" altLang="ja-JP" dirty="0"/>
          </a:p>
          <a:p>
            <a:pPr marL="0" indent="0">
              <a:buNone/>
            </a:pPr>
            <a:endParaRPr lang="ja-JP" altLang="en-US"/>
          </a:p>
          <a:p>
            <a:pPr marL="0" indent="0">
              <a:buNone/>
            </a:pPr>
            <a:r>
              <a:rPr lang="ja-JP" altLang="en-US"/>
              <a:t>リーダーによる調査概要の発表</a:t>
            </a:r>
            <a:endParaRPr lang="en-US" altLang="ja-JP" dirty="0"/>
          </a:p>
          <a:p>
            <a:pPr marL="0" indent="0">
              <a:buNone/>
            </a:pPr>
            <a:endParaRPr lang="en-US" altLang="ja-JP" dirty="0"/>
          </a:p>
        </p:txBody>
      </p:sp>
      <p:sp>
        <p:nvSpPr>
          <p:cNvPr id="15" name="テキスト プレースホルダー 14">
            <a:extLst>
              <a:ext uri="{FF2B5EF4-FFF2-40B4-BE49-F238E27FC236}">
                <a16:creationId xmlns:a16="http://schemas.microsoft.com/office/drawing/2014/main" id="{D02C29E8-5848-354A-BC3C-CB1D9FE5EA1E}"/>
              </a:ext>
            </a:extLst>
          </p:cNvPr>
          <p:cNvSpPr>
            <a:spLocks noGrp="1"/>
          </p:cNvSpPr>
          <p:nvPr>
            <p:ph type="body" sz="quarter" idx="11"/>
          </p:nvPr>
        </p:nvSpPr>
        <p:spPr>
          <a:xfrm rot="5400000">
            <a:off x="-2314036" y="3015346"/>
            <a:ext cx="5832600" cy="878252"/>
          </a:xfrm>
        </p:spPr>
        <p:txBody>
          <a:bodyPr>
            <a:normAutofit fontScale="92500" lnSpcReduction="20000"/>
          </a:bodyPr>
          <a:lstStyle/>
          <a:p>
            <a:r>
              <a:rPr lang="ja-JP" altLang="en-US"/>
              <a:t>データサイエンスの社会課題（</a:t>
            </a:r>
            <a:r>
              <a:rPr lang="en-US" altLang="ja-JP" dirty="0"/>
              <a:t>SDGs</a:t>
            </a:r>
            <a:r>
              <a:rPr lang="ja-JP" altLang="en-US"/>
              <a:t>）への適用事例探索</a:t>
            </a:r>
          </a:p>
        </p:txBody>
      </p:sp>
      <p:sp>
        <p:nvSpPr>
          <p:cNvPr id="4" name="角丸四角形 3">
            <a:extLst>
              <a:ext uri="{FF2B5EF4-FFF2-40B4-BE49-F238E27FC236}">
                <a16:creationId xmlns:a16="http://schemas.microsoft.com/office/drawing/2014/main" id="{9FD9D9B0-5901-5C42-B682-A8A4696C6B8B}"/>
              </a:ext>
            </a:extLst>
          </p:cNvPr>
          <p:cNvSpPr/>
          <p:nvPr/>
        </p:nvSpPr>
        <p:spPr>
          <a:xfrm>
            <a:off x="2977564" y="1196752"/>
            <a:ext cx="8807432" cy="849515"/>
          </a:xfrm>
          <a:prstGeom prst="roundRect">
            <a:avLst/>
          </a:prstGeom>
          <a:solidFill>
            <a:srgbClr val="FFFFFF">
              <a:alpha val="49804"/>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6" name="角丸四角形 5">
            <a:extLst>
              <a:ext uri="{FF2B5EF4-FFF2-40B4-BE49-F238E27FC236}">
                <a16:creationId xmlns:a16="http://schemas.microsoft.com/office/drawing/2014/main" id="{E4AC2B7F-8E0F-2643-8FFF-49C7943D92D6}"/>
              </a:ext>
            </a:extLst>
          </p:cNvPr>
          <p:cNvSpPr/>
          <p:nvPr/>
        </p:nvSpPr>
        <p:spPr>
          <a:xfrm>
            <a:off x="2977200" y="2276872"/>
            <a:ext cx="8807432" cy="849515"/>
          </a:xfrm>
          <a:prstGeom prst="roundRect">
            <a:avLst/>
          </a:prstGeom>
          <a:solidFill>
            <a:srgbClr val="FFFFFF">
              <a:alpha val="49804"/>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7" name="角丸四角形 6">
            <a:extLst>
              <a:ext uri="{FF2B5EF4-FFF2-40B4-BE49-F238E27FC236}">
                <a16:creationId xmlns:a16="http://schemas.microsoft.com/office/drawing/2014/main" id="{D78A91C1-5BEB-C946-AA4E-2C718BE3C249}"/>
              </a:ext>
            </a:extLst>
          </p:cNvPr>
          <p:cNvSpPr/>
          <p:nvPr/>
        </p:nvSpPr>
        <p:spPr>
          <a:xfrm>
            <a:off x="2977200" y="3356992"/>
            <a:ext cx="8807432" cy="849515"/>
          </a:xfrm>
          <a:prstGeom prst="roundRect">
            <a:avLst/>
          </a:prstGeom>
          <a:solidFill>
            <a:srgbClr val="FFFFFF">
              <a:alpha val="49804"/>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Tree>
    <p:extLst>
      <p:ext uri="{BB962C8B-B14F-4D97-AF65-F5344CB8AC3E}">
        <p14:creationId xmlns:p14="http://schemas.microsoft.com/office/powerpoint/2010/main" val="17808352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79F98BDA-943A-874F-A5AB-5051D51A6721}"/>
              </a:ext>
            </a:extLst>
          </p:cNvPr>
          <p:cNvSpPr/>
          <p:nvPr/>
        </p:nvSpPr>
        <p:spPr>
          <a:xfrm>
            <a:off x="1919536" y="4149080"/>
            <a:ext cx="6106864" cy="648072"/>
          </a:xfrm>
          <a:prstGeom prst="roundRect">
            <a:avLst/>
          </a:prstGeom>
          <a:solidFill>
            <a:schemeClr val="bg1"/>
          </a:solidFill>
          <a:ln w="19050">
            <a:solidFill>
              <a:schemeClr val="tx2"/>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5" name="コンテンツ プレースホルダー 4">
            <a:extLst>
              <a:ext uri="{FF2B5EF4-FFF2-40B4-BE49-F238E27FC236}">
                <a16:creationId xmlns:a16="http://schemas.microsoft.com/office/drawing/2014/main" id="{2451EA9E-329B-C14B-883E-FCE9726CF525}"/>
              </a:ext>
            </a:extLst>
          </p:cNvPr>
          <p:cNvSpPr>
            <a:spLocks noGrp="1"/>
          </p:cNvSpPr>
          <p:nvPr>
            <p:ph idx="1"/>
          </p:nvPr>
        </p:nvSpPr>
        <p:spPr/>
        <p:txBody>
          <a:bodyPr>
            <a:normAutofit/>
          </a:bodyPr>
          <a:lstStyle/>
          <a:p>
            <a:r>
              <a:rPr lang="ja-JP" altLang="en-US"/>
              <a:t>調査する</a:t>
            </a:r>
            <a:r>
              <a:rPr lang="en-US" altLang="ja-JP" dirty="0"/>
              <a:t>SDGs</a:t>
            </a:r>
            <a:r>
              <a:rPr lang="ja-JP" altLang="en-US"/>
              <a:t>ターゲット</a:t>
            </a:r>
            <a:endParaRPr lang="en-US" altLang="ja-JP" dirty="0"/>
          </a:p>
          <a:p>
            <a:r>
              <a:rPr lang="ja-JP" altLang="en-US"/>
              <a:t>解決したい課題／明らかにしたい課題</a:t>
            </a:r>
            <a:endParaRPr lang="en-US" altLang="ja-JP" dirty="0"/>
          </a:p>
          <a:p>
            <a:r>
              <a:rPr lang="ja-JP" altLang="en-US"/>
              <a:t>データ分析による改善を必要としている人々</a:t>
            </a:r>
            <a:endParaRPr lang="en-US" altLang="ja-JP" dirty="0"/>
          </a:p>
          <a:p>
            <a:r>
              <a:rPr lang="ja-JP" altLang="en-US"/>
              <a:t>データ分析による改善方法</a:t>
            </a:r>
            <a:endParaRPr lang="en-US" altLang="ja-JP" dirty="0"/>
          </a:p>
          <a:p>
            <a:endParaRPr lang="en-US" altLang="ja-JP" dirty="0"/>
          </a:p>
          <a:p>
            <a:pPr marL="0" indent="0">
              <a:buNone/>
            </a:pPr>
            <a:r>
              <a:rPr lang="en-US" altLang="ja-JP" dirty="0">
                <a:sym typeface="Wingdings" pitchFamily="2" charset="2"/>
              </a:rPr>
              <a:t>        </a:t>
            </a:r>
            <a:r>
              <a:rPr lang="en-US" altLang="ja-JP" dirty="0"/>
              <a:t>1</a:t>
            </a:r>
            <a:r>
              <a:rPr lang="ja-JP" altLang="en-US"/>
              <a:t>人</a:t>
            </a:r>
            <a:r>
              <a:rPr lang="en-US" altLang="ja-JP" dirty="0"/>
              <a:t>1</a:t>
            </a:r>
            <a:r>
              <a:rPr lang="ja-JP" altLang="en-US"/>
              <a:t>分で概要を発表してください．</a:t>
            </a:r>
            <a:endParaRPr lang="en-US" altLang="ja-JP" dirty="0"/>
          </a:p>
          <a:p>
            <a:endParaRPr lang="en-US" altLang="ja-JP" dirty="0"/>
          </a:p>
        </p:txBody>
      </p:sp>
      <p:sp>
        <p:nvSpPr>
          <p:cNvPr id="13" name="タイトル 12">
            <a:extLst>
              <a:ext uri="{FF2B5EF4-FFF2-40B4-BE49-F238E27FC236}">
                <a16:creationId xmlns:a16="http://schemas.microsoft.com/office/drawing/2014/main" id="{F2EB2A42-F8A3-0548-9198-9049A2BE4371}"/>
              </a:ext>
            </a:extLst>
          </p:cNvPr>
          <p:cNvSpPr>
            <a:spLocks noGrp="1"/>
          </p:cNvSpPr>
          <p:nvPr>
            <p:ph type="title"/>
          </p:nvPr>
        </p:nvSpPr>
        <p:spPr/>
        <p:txBody>
          <a:bodyPr/>
          <a:lstStyle/>
          <a:p>
            <a:r>
              <a:rPr lang="ja-JP" altLang="en-US"/>
              <a:t>リーダーによる調査概要の発表</a:t>
            </a:r>
          </a:p>
        </p:txBody>
      </p:sp>
      <p:sp>
        <p:nvSpPr>
          <p:cNvPr id="15" name="テキスト プレースホルダー 14">
            <a:extLst>
              <a:ext uri="{FF2B5EF4-FFF2-40B4-BE49-F238E27FC236}">
                <a16:creationId xmlns:a16="http://schemas.microsoft.com/office/drawing/2014/main" id="{71006FF6-29F0-AC41-86B1-97E06D7AAE36}"/>
              </a:ext>
            </a:extLst>
          </p:cNvPr>
          <p:cNvSpPr>
            <a:spLocks noGrp="1"/>
          </p:cNvSpPr>
          <p:nvPr>
            <p:ph type="body" sz="quarter" idx="14"/>
          </p:nvPr>
        </p:nvSpPr>
        <p:spPr/>
        <p:txBody>
          <a:bodyPr/>
          <a:lstStyle/>
          <a:p>
            <a:r>
              <a:rPr lang="ja-JP" altLang="en-US"/>
              <a:t>活用事例の調査内容と検索の方法</a:t>
            </a:r>
            <a:endParaRPr lang="en-US" altLang="ja-JP" dirty="0"/>
          </a:p>
        </p:txBody>
      </p:sp>
      <p:grpSp>
        <p:nvGrpSpPr>
          <p:cNvPr id="8" name="グループ化 7">
            <a:extLst>
              <a:ext uri="{FF2B5EF4-FFF2-40B4-BE49-F238E27FC236}">
                <a16:creationId xmlns:a16="http://schemas.microsoft.com/office/drawing/2014/main" id="{20FA0AFD-EC61-E349-BF37-D84D0F23197B}"/>
              </a:ext>
            </a:extLst>
          </p:cNvPr>
          <p:cNvGrpSpPr/>
          <p:nvPr/>
        </p:nvGrpSpPr>
        <p:grpSpPr>
          <a:xfrm>
            <a:off x="7896201" y="1160754"/>
            <a:ext cx="4295800" cy="2692260"/>
            <a:chOff x="5715808" y="2375065"/>
            <a:chExt cx="6744290" cy="4199141"/>
          </a:xfrm>
        </p:grpSpPr>
        <p:pic>
          <p:nvPicPr>
            <p:cNvPr id="9" name="Picture 2" descr="C:\Users\imai\Desktop\SGDS 日本語.jpg">
              <a:extLst>
                <a:ext uri="{FF2B5EF4-FFF2-40B4-BE49-F238E27FC236}">
                  <a16:creationId xmlns:a16="http://schemas.microsoft.com/office/drawing/2014/main" id="{185EB71D-9184-7D4F-92E1-451ED9760044}"/>
                </a:ext>
              </a:extLst>
            </p:cNvPr>
            <p:cNvPicPr>
              <a:picLocks noChangeAspect="1" noChangeArrowheads="1"/>
            </p:cNvPicPr>
            <p:nvPr/>
          </p:nvPicPr>
          <p:blipFill>
            <a:blip r:embed="rId2" cstate="print">
              <a:extLst>
                <a:ext uri="{28A0092B-C50C-407E-A947-70E740481C1C}">
                  <a14:useLocalDpi xmlns:a14="http://schemas.microsoft.com/office/drawing/2010/main"/>
                </a:ext>
              </a:extLst>
            </a:blip>
            <a:stretch>
              <a:fillRect/>
            </a:stretch>
          </p:blipFill>
          <p:spPr bwMode="auto">
            <a:xfrm>
              <a:off x="6168008" y="2375065"/>
              <a:ext cx="6011283" cy="3862247"/>
            </a:xfrm>
            <a:prstGeom prst="rect">
              <a:avLst/>
            </a:prstGeom>
            <a:solidFill>
              <a:srgbClr val="FFFFFF"/>
            </a:solidFill>
          </p:spPr>
        </p:pic>
        <p:sp>
          <p:nvSpPr>
            <p:cNvPr id="10" name="正方形/長方形 9">
              <a:extLst>
                <a:ext uri="{FF2B5EF4-FFF2-40B4-BE49-F238E27FC236}">
                  <a16:creationId xmlns:a16="http://schemas.microsoft.com/office/drawing/2014/main" id="{A98A3278-1378-4142-A558-2EB6B7833904}"/>
                </a:ext>
              </a:extLst>
            </p:cNvPr>
            <p:cNvSpPr/>
            <p:nvPr/>
          </p:nvSpPr>
          <p:spPr>
            <a:xfrm>
              <a:off x="5715808" y="6142168"/>
              <a:ext cx="6744290" cy="432038"/>
            </a:xfrm>
            <a:prstGeom prst="rect">
              <a:avLst/>
            </a:prstGeom>
          </p:spPr>
          <p:txBody>
            <a:bodyPr wrap="square">
              <a:spAutoFit/>
            </a:bodyPr>
            <a:lstStyle/>
            <a:p>
              <a:r>
                <a:rPr lang="en" altLang="ja-JP" sz="1200" dirty="0">
                  <a:solidFill>
                    <a:schemeClr val="tx1">
                      <a:lumMod val="50000"/>
                      <a:lumOff val="50000"/>
                    </a:schemeClr>
                  </a:solidFill>
                  <a:latin typeface="Meiryo UI" panose="020B0604030504040204" pitchFamily="34" charset="-128"/>
                  <a:ea typeface="Meiryo UI" panose="020B0604030504040204" pitchFamily="34" charset="-128"/>
                </a:rPr>
                <a:t>Copyright © </a:t>
              </a:r>
              <a:r>
                <a:rPr lang="en" altLang="ja-JP" sz="1200" dirty="0">
                  <a:solidFill>
                    <a:schemeClr val="tx1">
                      <a:lumMod val="50000"/>
                      <a:lumOff val="50000"/>
                    </a:schemeClr>
                  </a:solidFill>
                  <a:latin typeface="Meiryo UI" panose="020B0604030504040204" pitchFamily="34" charset="-128"/>
                  <a:ea typeface="Meiryo UI" panose="020B0604030504040204" pitchFamily="34" charset="-128"/>
                  <a:hlinkClick r:id="rId3"/>
                </a:rPr>
                <a:t>United Nations Information Centre. </a:t>
              </a:r>
              <a:endParaRPr lang="en-US" altLang="ja-JP" sz="1200" dirty="0">
                <a:solidFill>
                  <a:schemeClr val="tx1">
                    <a:lumMod val="50000"/>
                    <a:lumOff val="50000"/>
                  </a:schemeClr>
                </a:solidFill>
                <a:latin typeface="Meiryo UI" panose="020B0604030504040204" pitchFamily="34" charset="-128"/>
                <a:ea typeface="Meiryo UI" panose="020B0604030504040204" pitchFamily="34" charset="-128"/>
                <a:sym typeface="Calibri"/>
              </a:endParaRPr>
            </a:p>
          </p:txBody>
        </p:sp>
      </p:grpSp>
    </p:spTree>
    <p:extLst>
      <p:ext uri="{BB962C8B-B14F-4D97-AF65-F5344CB8AC3E}">
        <p14:creationId xmlns:p14="http://schemas.microsoft.com/office/powerpoint/2010/main" val="465763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a:extLst>
              <a:ext uri="{FF2B5EF4-FFF2-40B4-BE49-F238E27FC236}">
                <a16:creationId xmlns:a16="http://schemas.microsoft.com/office/drawing/2014/main" id="{9FD9D9B0-5901-5C42-B682-A8A4696C6B8B}"/>
              </a:ext>
            </a:extLst>
          </p:cNvPr>
          <p:cNvSpPr/>
          <p:nvPr/>
        </p:nvSpPr>
        <p:spPr>
          <a:xfrm>
            <a:off x="1692284" y="3429000"/>
            <a:ext cx="8807432" cy="623090"/>
          </a:xfrm>
          <a:prstGeom prst="roundRect">
            <a:avLst/>
          </a:prstGeom>
          <a:solidFill>
            <a:srgbClr val="FFFFFF">
              <a:alpha val="49804"/>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15" name="テキスト プレースホルダー 14">
            <a:extLst>
              <a:ext uri="{FF2B5EF4-FFF2-40B4-BE49-F238E27FC236}">
                <a16:creationId xmlns:a16="http://schemas.microsoft.com/office/drawing/2014/main" id="{D02C29E8-5848-354A-BC3C-CB1D9FE5EA1E}"/>
              </a:ext>
            </a:extLst>
          </p:cNvPr>
          <p:cNvSpPr>
            <a:spLocks noGrp="1"/>
          </p:cNvSpPr>
          <p:nvPr>
            <p:ph type="body" idx="1"/>
          </p:nvPr>
        </p:nvSpPr>
        <p:spPr>
          <a:xfrm>
            <a:off x="407004" y="915109"/>
            <a:ext cx="11377264" cy="1288853"/>
          </a:xfrm>
        </p:spPr>
        <p:txBody>
          <a:bodyPr anchor="t">
            <a:normAutofit/>
          </a:bodyPr>
          <a:lstStyle/>
          <a:p>
            <a:r>
              <a:rPr lang="ja-JP" altLang="en-US" sz="3600" b="1">
                <a:solidFill>
                  <a:schemeClr val="tx1"/>
                </a:solidFill>
                <a:latin typeface="Meiryo UI" panose="020B0604030504040204" pitchFamily="34" charset="-128"/>
                <a:ea typeface="Meiryo UI" panose="020B0604030504040204" pitchFamily="34" charset="-128"/>
              </a:rPr>
              <a:t>データサイエンスの社会課題（</a:t>
            </a:r>
            <a:r>
              <a:rPr lang="en-US" altLang="ja-JP" sz="3600" b="1" dirty="0">
                <a:solidFill>
                  <a:schemeClr val="tx1"/>
                </a:solidFill>
                <a:latin typeface="Meiryo UI" panose="020B0604030504040204" pitchFamily="34" charset="-128"/>
                <a:ea typeface="Meiryo UI" panose="020B0604030504040204" pitchFamily="34" charset="-128"/>
              </a:rPr>
              <a:t>SDGs</a:t>
            </a:r>
            <a:r>
              <a:rPr lang="ja-JP" altLang="en-US" sz="3600" b="1">
                <a:solidFill>
                  <a:schemeClr val="tx1"/>
                </a:solidFill>
                <a:latin typeface="Meiryo UI" panose="020B0604030504040204" pitchFamily="34" charset="-128"/>
                <a:ea typeface="Meiryo UI" panose="020B0604030504040204" pitchFamily="34" charset="-128"/>
              </a:rPr>
              <a:t>）への適用事例探索</a:t>
            </a:r>
          </a:p>
        </p:txBody>
      </p:sp>
      <p:sp>
        <p:nvSpPr>
          <p:cNvPr id="2" name="コンテンツ プレースホルダー 1">
            <a:extLst>
              <a:ext uri="{FF2B5EF4-FFF2-40B4-BE49-F238E27FC236}">
                <a16:creationId xmlns:a16="http://schemas.microsoft.com/office/drawing/2014/main" id="{93740BC0-78D9-C840-9ECA-0C1C868F5238}"/>
              </a:ext>
            </a:extLst>
          </p:cNvPr>
          <p:cNvSpPr>
            <a:spLocks noGrp="1"/>
          </p:cNvSpPr>
          <p:nvPr>
            <p:ph type="subTitle" idx="4294967295"/>
          </p:nvPr>
        </p:nvSpPr>
        <p:spPr>
          <a:xfrm>
            <a:off x="2135560" y="3545830"/>
            <a:ext cx="8066707" cy="3051522"/>
          </a:xfrm>
        </p:spPr>
        <p:txBody>
          <a:bodyPr>
            <a:normAutofit fontScale="85000" lnSpcReduction="20000"/>
          </a:bodyPr>
          <a:lstStyle/>
          <a:p>
            <a:pPr marL="0" indent="0">
              <a:buNone/>
            </a:pPr>
            <a:r>
              <a:rPr lang="en-US" altLang="ja-JP" dirty="0"/>
              <a:t>1</a:t>
            </a:r>
            <a:r>
              <a:rPr lang="ja-JP" altLang="en-US"/>
              <a:t>コマ目：</a:t>
            </a:r>
            <a:r>
              <a:rPr lang="en-US" altLang="ja-JP" dirty="0"/>
              <a:t>SDGs</a:t>
            </a:r>
            <a:r>
              <a:rPr lang="ja-JP" altLang="en-US"/>
              <a:t>のゴールの決定と概要調査</a:t>
            </a:r>
            <a:endParaRPr lang="en-US" altLang="ja-JP" dirty="0"/>
          </a:p>
          <a:p>
            <a:pPr marL="0" indent="0">
              <a:buNone/>
            </a:pPr>
            <a:endParaRPr lang="en-US" altLang="ja-JP" dirty="0"/>
          </a:p>
          <a:p>
            <a:pPr marL="0" indent="0">
              <a:buNone/>
            </a:pPr>
            <a:r>
              <a:rPr lang="en-US" altLang="ja-JP" dirty="0"/>
              <a:t>2</a:t>
            </a:r>
            <a:r>
              <a:rPr lang="ja-JP" altLang="en-US"/>
              <a:t>コマ目：詳細調査と発表用スライド作成</a:t>
            </a:r>
            <a:endParaRPr lang="en-US" altLang="ja-JP" dirty="0"/>
          </a:p>
          <a:p>
            <a:pPr marL="0" indent="0">
              <a:buNone/>
            </a:pPr>
            <a:endParaRPr lang="ja-JP" altLang="en-US"/>
          </a:p>
          <a:p>
            <a:pPr marL="0" indent="0">
              <a:buNone/>
            </a:pPr>
            <a:r>
              <a:rPr lang="en-US" altLang="ja-JP" dirty="0"/>
              <a:t>3</a:t>
            </a:r>
            <a:r>
              <a:rPr lang="ja-JP" altLang="en-US"/>
              <a:t>コマ目：各メンバーによる発表</a:t>
            </a:r>
            <a:endParaRPr lang="en-US" altLang="ja-JP" dirty="0"/>
          </a:p>
          <a:p>
            <a:pPr marL="0" indent="0">
              <a:buNone/>
            </a:pPr>
            <a:endParaRPr lang="en-US" altLang="ja-JP" dirty="0"/>
          </a:p>
          <a:p>
            <a:pPr marL="0" indent="0">
              <a:buNone/>
            </a:pPr>
            <a:r>
              <a:rPr lang="en-US" altLang="ja-JP" dirty="0"/>
              <a:t>4</a:t>
            </a:r>
            <a:r>
              <a:rPr lang="ja-JP" altLang="en-US"/>
              <a:t>コマ目：フィードバック</a:t>
            </a:r>
            <a:endParaRPr lang="en-US" altLang="ja-JP" dirty="0"/>
          </a:p>
        </p:txBody>
      </p:sp>
      <p:sp>
        <p:nvSpPr>
          <p:cNvPr id="6" name="角丸四角形 5">
            <a:extLst>
              <a:ext uri="{FF2B5EF4-FFF2-40B4-BE49-F238E27FC236}">
                <a16:creationId xmlns:a16="http://schemas.microsoft.com/office/drawing/2014/main" id="{E4AC2B7F-8E0F-2643-8FFF-49C7943D92D6}"/>
              </a:ext>
            </a:extLst>
          </p:cNvPr>
          <p:cNvSpPr/>
          <p:nvPr/>
        </p:nvSpPr>
        <p:spPr>
          <a:xfrm>
            <a:off x="1691920" y="4246070"/>
            <a:ext cx="8807432" cy="623090"/>
          </a:xfrm>
          <a:prstGeom prst="roundRect">
            <a:avLst/>
          </a:prstGeom>
          <a:solidFill>
            <a:srgbClr val="FFFFFF">
              <a:alpha val="49804"/>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7" name="角丸四角形 6">
            <a:extLst>
              <a:ext uri="{FF2B5EF4-FFF2-40B4-BE49-F238E27FC236}">
                <a16:creationId xmlns:a16="http://schemas.microsoft.com/office/drawing/2014/main" id="{D78A91C1-5BEB-C946-AA4E-2C718BE3C249}"/>
              </a:ext>
            </a:extLst>
          </p:cNvPr>
          <p:cNvSpPr/>
          <p:nvPr/>
        </p:nvSpPr>
        <p:spPr>
          <a:xfrm>
            <a:off x="1691920" y="5085184"/>
            <a:ext cx="8807432" cy="623090"/>
          </a:xfrm>
          <a:prstGeom prst="roundRect">
            <a:avLst/>
          </a:prstGeom>
          <a:solidFill>
            <a:srgbClr val="FFFFFF">
              <a:alpha val="49804"/>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8" name="角丸四角形 7">
            <a:extLst>
              <a:ext uri="{FF2B5EF4-FFF2-40B4-BE49-F238E27FC236}">
                <a16:creationId xmlns:a16="http://schemas.microsoft.com/office/drawing/2014/main" id="{7D1BDF71-C1EC-BE43-944C-07B879104E73}"/>
              </a:ext>
            </a:extLst>
          </p:cNvPr>
          <p:cNvSpPr/>
          <p:nvPr/>
        </p:nvSpPr>
        <p:spPr>
          <a:xfrm>
            <a:off x="1691920" y="5902255"/>
            <a:ext cx="8807432" cy="623090"/>
          </a:xfrm>
          <a:prstGeom prst="roundRect">
            <a:avLst/>
          </a:prstGeom>
          <a:solidFill>
            <a:srgbClr val="FFFFFF">
              <a:alpha val="49804"/>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Tree>
    <p:extLst>
      <p:ext uri="{BB962C8B-B14F-4D97-AF65-F5344CB8AC3E}">
        <p14:creationId xmlns:p14="http://schemas.microsoft.com/office/powerpoint/2010/main" val="465652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DD4CB2A6-964D-F544-842D-10054C1D9535}"/>
              </a:ext>
            </a:extLst>
          </p:cNvPr>
          <p:cNvSpPr>
            <a:spLocks noGrp="1"/>
          </p:cNvSpPr>
          <p:nvPr>
            <p:ph type="title"/>
          </p:nvPr>
        </p:nvSpPr>
        <p:spPr>
          <a:xfrm>
            <a:off x="551384" y="3068960"/>
            <a:ext cx="11089232" cy="3312368"/>
          </a:xfrm>
        </p:spPr>
        <p:txBody>
          <a:bodyPr>
            <a:normAutofit fontScale="90000"/>
          </a:bodyPr>
          <a:lstStyle/>
          <a:p>
            <a:r>
              <a:rPr lang="ja-JP" altLang="en-US">
                <a:solidFill>
                  <a:srgbClr val="0000FF"/>
                </a:solidFill>
                <a:effectLst>
                  <a:glow rad="63500">
                    <a:schemeClr val="bg1">
                      <a:alpha val="40000"/>
                    </a:schemeClr>
                  </a:glow>
                </a:effectLst>
              </a:rPr>
              <a:t>「</a:t>
            </a:r>
            <a:r>
              <a:rPr lang="en-US" altLang="ja-JP" dirty="0">
                <a:solidFill>
                  <a:srgbClr val="0000FF"/>
                </a:solidFill>
                <a:effectLst>
                  <a:glow rad="63500">
                    <a:schemeClr val="bg1">
                      <a:alpha val="40000"/>
                    </a:schemeClr>
                  </a:glow>
                </a:effectLst>
              </a:rPr>
              <a:t>SDGs</a:t>
            </a:r>
            <a:r>
              <a:rPr lang="ja-JP" altLang="en-US">
                <a:solidFill>
                  <a:srgbClr val="0000FF"/>
                </a:solidFill>
                <a:effectLst>
                  <a:glow rad="63500">
                    <a:schemeClr val="bg1">
                      <a:alpha val="40000"/>
                    </a:schemeClr>
                  </a:glow>
                </a:effectLst>
              </a:rPr>
              <a:t>」</a:t>
            </a:r>
            <a:r>
              <a:rPr lang="en-US" altLang="ja-JP" dirty="0">
                <a:solidFill>
                  <a:srgbClr val="0000FF"/>
                </a:solidFill>
                <a:effectLst>
                  <a:glow rad="63500">
                    <a:schemeClr val="bg1">
                      <a:alpha val="40000"/>
                    </a:schemeClr>
                  </a:glow>
                </a:effectLst>
              </a:rPr>
              <a:t> X </a:t>
            </a:r>
            <a:r>
              <a:rPr lang="ja-JP" altLang="en-US">
                <a:solidFill>
                  <a:srgbClr val="0000FF"/>
                </a:solidFill>
                <a:effectLst>
                  <a:glow rad="63500">
                    <a:schemeClr val="bg1">
                      <a:alpha val="40000"/>
                    </a:schemeClr>
                  </a:glow>
                </a:effectLst>
              </a:rPr>
              <a:t>「データサイエンス」の取り組み事例調査</a:t>
            </a:r>
            <a:br>
              <a:rPr lang="en-US" altLang="ja-JP" dirty="0">
                <a:solidFill>
                  <a:srgbClr val="0000FF"/>
                </a:solidFill>
                <a:effectLst>
                  <a:glow rad="63500">
                    <a:schemeClr val="bg1">
                      <a:alpha val="40000"/>
                    </a:schemeClr>
                  </a:glow>
                </a:effectLst>
              </a:rPr>
            </a:br>
            <a:r>
              <a:rPr lang="ja-JP" altLang="en-US">
                <a:solidFill>
                  <a:srgbClr val="0000FF"/>
                </a:solidFill>
                <a:effectLst>
                  <a:glow rad="63500">
                    <a:schemeClr val="bg1">
                      <a:alpha val="40000"/>
                    </a:schemeClr>
                  </a:glow>
                </a:effectLst>
              </a:rPr>
              <a:t>　◯何がどのように実施されているか？</a:t>
            </a:r>
            <a:br>
              <a:rPr lang="en-US" altLang="ja-JP" dirty="0">
                <a:solidFill>
                  <a:srgbClr val="0000FF"/>
                </a:solidFill>
                <a:effectLst>
                  <a:glow rad="63500">
                    <a:schemeClr val="bg1">
                      <a:alpha val="40000"/>
                    </a:schemeClr>
                  </a:glow>
                </a:effectLst>
              </a:rPr>
            </a:br>
            <a:r>
              <a:rPr lang="ja-JP" altLang="en-US">
                <a:solidFill>
                  <a:srgbClr val="0000FF"/>
                </a:solidFill>
                <a:effectLst>
                  <a:glow rad="63500">
                    <a:schemeClr val="bg1">
                      <a:alpha val="40000"/>
                    </a:schemeClr>
                  </a:glow>
                </a:effectLst>
              </a:rPr>
              <a:t>　◯何が課題として残っているのか？</a:t>
            </a:r>
            <a:br>
              <a:rPr lang="en-US" altLang="ja-JP" dirty="0">
                <a:solidFill>
                  <a:srgbClr val="0000FF"/>
                </a:solidFill>
                <a:effectLst>
                  <a:glow rad="63500">
                    <a:schemeClr val="bg1">
                      <a:alpha val="40000"/>
                    </a:schemeClr>
                  </a:glow>
                </a:effectLst>
              </a:rPr>
            </a:br>
            <a:br>
              <a:rPr lang="en-US" altLang="ja-JP" dirty="0">
                <a:solidFill>
                  <a:srgbClr val="0000FF"/>
                </a:solidFill>
                <a:effectLst>
                  <a:glow rad="63500">
                    <a:schemeClr val="bg1">
                      <a:alpha val="40000"/>
                    </a:schemeClr>
                  </a:glow>
                </a:effectLst>
              </a:rPr>
            </a:br>
            <a:r>
              <a:rPr lang="ja-JP" altLang="en-US">
                <a:solidFill>
                  <a:srgbClr val="0000FF"/>
                </a:solidFill>
                <a:effectLst>
                  <a:glow rad="63500">
                    <a:schemeClr val="bg1">
                      <a:alpha val="40000"/>
                    </a:schemeClr>
                  </a:glow>
                </a:effectLst>
              </a:rPr>
              <a:t>課題解決のフレームワークと適用にあたっての難しさを事例調査から学ぶ．</a:t>
            </a:r>
            <a:br>
              <a:rPr lang="ja-JP" altLang="en-US">
                <a:solidFill>
                  <a:srgbClr val="0000FF"/>
                </a:solidFill>
                <a:effectLst>
                  <a:glow rad="63500">
                    <a:schemeClr val="bg1">
                      <a:alpha val="40000"/>
                    </a:schemeClr>
                  </a:glow>
                </a:effectLst>
              </a:rPr>
            </a:br>
            <a:endParaRPr lang="ja-JP" altLang="en-US"/>
          </a:p>
        </p:txBody>
      </p:sp>
      <p:sp>
        <p:nvSpPr>
          <p:cNvPr id="15" name="テキスト プレースホルダー 14">
            <a:extLst>
              <a:ext uri="{FF2B5EF4-FFF2-40B4-BE49-F238E27FC236}">
                <a16:creationId xmlns:a16="http://schemas.microsoft.com/office/drawing/2014/main" id="{D02C29E8-5848-354A-BC3C-CB1D9FE5EA1E}"/>
              </a:ext>
            </a:extLst>
          </p:cNvPr>
          <p:cNvSpPr>
            <a:spLocks noGrp="1"/>
          </p:cNvSpPr>
          <p:nvPr>
            <p:ph type="body" idx="1"/>
          </p:nvPr>
        </p:nvSpPr>
        <p:spPr>
          <a:xfrm>
            <a:off x="396240" y="920701"/>
            <a:ext cx="11399520" cy="1500187"/>
          </a:xfrm>
        </p:spPr>
        <p:txBody>
          <a:bodyPr anchor="t">
            <a:normAutofit/>
          </a:bodyPr>
          <a:lstStyle/>
          <a:p>
            <a:r>
              <a:rPr lang="ja-JP" altLang="en-US" sz="3600" b="1">
                <a:solidFill>
                  <a:schemeClr val="tx1"/>
                </a:solidFill>
                <a:latin typeface="Meiryo UI" panose="020B0604030504040204" pitchFamily="34" charset="-128"/>
                <a:ea typeface="Meiryo UI" panose="020B0604030504040204" pitchFamily="34" charset="-128"/>
              </a:rPr>
              <a:t>データサイエンスの社会課題（</a:t>
            </a:r>
            <a:r>
              <a:rPr lang="en-US" altLang="ja-JP" sz="3600" b="1" dirty="0">
                <a:solidFill>
                  <a:schemeClr val="tx1"/>
                </a:solidFill>
                <a:latin typeface="Meiryo UI" panose="020B0604030504040204" pitchFamily="34" charset="-128"/>
                <a:ea typeface="Meiryo UI" panose="020B0604030504040204" pitchFamily="34" charset="-128"/>
              </a:rPr>
              <a:t>SDGs</a:t>
            </a:r>
            <a:r>
              <a:rPr lang="ja-JP" altLang="en-US" sz="3600" b="1">
                <a:solidFill>
                  <a:schemeClr val="tx1"/>
                </a:solidFill>
                <a:latin typeface="Meiryo UI" panose="020B0604030504040204" pitchFamily="34" charset="-128"/>
                <a:ea typeface="Meiryo UI" panose="020B0604030504040204" pitchFamily="34" charset="-128"/>
              </a:rPr>
              <a:t>）への適用事例探索</a:t>
            </a:r>
            <a:endParaRPr lang="en-US" altLang="ja-JP" sz="3600" b="1" dirty="0">
              <a:solidFill>
                <a:schemeClr val="tx1"/>
              </a:solidFill>
              <a:latin typeface="Meiryo UI" panose="020B0604030504040204" pitchFamily="34" charset="-128"/>
              <a:ea typeface="Meiryo UI" panose="020B0604030504040204" pitchFamily="34" charset="-128"/>
            </a:endParaRPr>
          </a:p>
        </p:txBody>
      </p:sp>
      <p:sp>
        <p:nvSpPr>
          <p:cNvPr id="5" name="テキスト ボックス 4">
            <a:extLst>
              <a:ext uri="{FF2B5EF4-FFF2-40B4-BE49-F238E27FC236}">
                <a16:creationId xmlns:a16="http://schemas.microsoft.com/office/drawing/2014/main" id="{A9651C2D-9D55-7B45-84FA-EBBDFB8D11D6}"/>
              </a:ext>
            </a:extLst>
          </p:cNvPr>
          <p:cNvSpPr txBox="1"/>
          <p:nvPr/>
        </p:nvSpPr>
        <p:spPr>
          <a:xfrm>
            <a:off x="119336" y="1628800"/>
            <a:ext cx="184731" cy="369332"/>
          </a:xfrm>
          <a:prstGeom prst="rect">
            <a:avLst/>
          </a:prstGeom>
          <a:solidFill>
            <a:schemeClr val="bg1">
              <a:alpha val="56000"/>
            </a:schemeClr>
          </a:solidFill>
        </p:spPr>
        <p:txBody>
          <a:bodyPr wrap="none" rtlCol="0">
            <a:spAutoFit/>
          </a:bodyPr>
          <a:lstStyle/>
          <a:p>
            <a:endParaRPr kumimoji="1" lang="ja-JP" altLang="en-US">
              <a:solidFill>
                <a:srgbClr val="0000FF"/>
              </a:solidFill>
              <a:effectLst>
                <a:glow rad="63500">
                  <a:schemeClr val="bg1">
                    <a:alpha val="40000"/>
                  </a:schemeClr>
                </a:glow>
              </a:effectLst>
            </a:endParaRPr>
          </a:p>
        </p:txBody>
      </p:sp>
      <p:sp>
        <p:nvSpPr>
          <p:cNvPr id="8" name="下矢印 7">
            <a:extLst>
              <a:ext uri="{FF2B5EF4-FFF2-40B4-BE49-F238E27FC236}">
                <a16:creationId xmlns:a16="http://schemas.microsoft.com/office/drawing/2014/main" id="{4A41AF1B-7C5F-5245-9AEE-6355AB7D7B41}"/>
              </a:ext>
            </a:extLst>
          </p:cNvPr>
          <p:cNvSpPr/>
          <p:nvPr/>
        </p:nvSpPr>
        <p:spPr>
          <a:xfrm>
            <a:off x="3575720" y="4797152"/>
            <a:ext cx="2304256" cy="492075"/>
          </a:xfrm>
          <a:prstGeom prst="downArrow">
            <a:avLst/>
          </a:prstGeom>
          <a:solidFill>
            <a:schemeClr val="tx2">
              <a:lumMod val="20000"/>
              <a:lumOff val="80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rgbClr val="FF0000"/>
              </a:solidFill>
            </a:endParaRPr>
          </a:p>
        </p:txBody>
      </p:sp>
    </p:spTree>
    <p:extLst>
      <p:ext uri="{BB962C8B-B14F-4D97-AF65-F5344CB8AC3E}">
        <p14:creationId xmlns:p14="http://schemas.microsoft.com/office/powerpoint/2010/main" val="3558646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a:extLst>
              <a:ext uri="{FF2B5EF4-FFF2-40B4-BE49-F238E27FC236}">
                <a16:creationId xmlns:a16="http://schemas.microsoft.com/office/drawing/2014/main" id="{9FD9D9B0-5901-5C42-B682-A8A4696C6B8B}"/>
              </a:ext>
            </a:extLst>
          </p:cNvPr>
          <p:cNvSpPr/>
          <p:nvPr/>
        </p:nvSpPr>
        <p:spPr>
          <a:xfrm>
            <a:off x="2977564" y="1196752"/>
            <a:ext cx="8807432" cy="849515"/>
          </a:xfrm>
          <a:prstGeom prst="roundRect">
            <a:avLst/>
          </a:prstGeom>
          <a:solidFill>
            <a:schemeClr val="accent2">
              <a:lumMod val="20000"/>
              <a:lumOff val="80000"/>
            </a:schemeClr>
          </a:solidFill>
          <a:ln>
            <a:solidFill>
              <a:srgbClr val="FF0000"/>
            </a:solidFill>
          </a:ln>
          <a:effectLst>
            <a:innerShdw blurRad="63500" dist="50800" dir="13500000">
              <a:prstClr val="black">
                <a:alpha val="50000"/>
              </a:prstClr>
            </a:innerShdw>
          </a:effectLst>
          <a:scene3d>
            <a:camera prst="orthographicFront"/>
            <a:lightRig rig="threePt" dir="t"/>
          </a:scene3d>
          <a:sp3d>
            <a:bevelT w="152400" h="50800" prst="softRound"/>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3" name="タイトル 2">
            <a:extLst>
              <a:ext uri="{FF2B5EF4-FFF2-40B4-BE49-F238E27FC236}">
                <a16:creationId xmlns:a16="http://schemas.microsoft.com/office/drawing/2014/main" id="{CB198334-8FBB-8E4D-BB1C-481B3B63A3E7}"/>
              </a:ext>
            </a:extLst>
          </p:cNvPr>
          <p:cNvSpPr>
            <a:spLocks noGrp="1"/>
          </p:cNvSpPr>
          <p:nvPr>
            <p:ph type="ctrTitle"/>
          </p:nvPr>
        </p:nvSpPr>
        <p:spPr/>
        <p:txBody>
          <a:bodyPr/>
          <a:lstStyle/>
          <a:p>
            <a:r>
              <a:rPr lang="ja-JP" altLang="en-US"/>
              <a:t>１日目：</a:t>
            </a:r>
            <a:r>
              <a:rPr lang="en-US" altLang="ja-JP" dirty="0"/>
              <a:t>SDGs</a:t>
            </a:r>
            <a:r>
              <a:rPr lang="ja-JP" altLang="en-US"/>
              <a:t>のゴールの決定と概要調査</a:t>
            </a:r>
          </a:p>
        </p:txBody>
      </p:sp>
      <p:sp>
        <p:nvSpPr>
          <p:cNvPr id="2" name="コンテンツ プレースホルダー 1">
            <a:extLst>
              <a:ext uri="{FF2B5EF4-FFF2-40B4-BE49-F238E27FC236}">
                <a16:creationId xmlns:a16="http://schemas.microsoft.com/office/drawing/2014/main" id="{93740BC0-78D9-C840-9ECA-0C1C868F5238}"/>
              </a:ext>
            </a:extLst>
          </p:cNvPr>
          <p:cNvSpPr>
            <a:spLocks noGrp="1"/>
          </p:cNvSpPr>
          <p:nvPr>
            <p:ph type="subTitle" idx="10"/>
          </p:nvPr>
        </p:nvSpPr>
        <p:spPr>
          <a:xfrm>
            <a:off x="3166575" y="1340768"/>
            <a:ext cx="8474041" cy="4032448"/>
          </a:xfrm>
        </p:spPr>
        <p:txBody>
          <a:bodyPr>
            <a:normAutofit lnSpcReduction="10000"/>
          </a:bodyPr>
          <a:lstStyle/>
          <a:p>
            <a:pPr marL="0" indent="0">
              <a:buNone/>
            </a:pPr>
            <a:r>
              <a:rPr lang="ja-JP" altLang="en-US"/>
              <a:t>興味を持った</a:t>
            </a:r>
            <a:r>
              <a:rPr lang="en-US" altLang="ja-JP" dirty="0"/>
              <a:t>SDGs</a:t>
            </a:r>
            <a:r>
              <a:rPr lang="ja-JP" altLang="en-US"/>
              <a:t>テーマと課題の議論</a:t>
            </a:r>
            <a:endParaRPr lang="en-US" altLang="ja-JP" dirty="0"/>
          </a:p>
          <a:p>
            <a:pPr marL="0" indent="0">
              <a:buNone/>
            </a:pPr>
            <a:endParaRPr lang="en-US" altLang="ja-JP" dirty="0"/>
          </a:p>
          <a:p>
            <a:pPr marL="0" indent="0">
              <a:buNone/>
            </a:pPr>
            <a:r>
              <a:rPr lang="ja-JP" altLang="en-US"/>
              <a:t>活用事例の調査内容と検索の方法</a:t>
            </a:r>
            <a:endParaRPr lang="en-US" altLang="ja-JP" dirty="0"/>
          </a:p>
          <a:p>
            <a:pPr marL="0" indent="0">
              <a:buNone/>
            </a:pPr>
            <a:endParaRPr lang="ja-JP" altLang="en-US"/>
          </a:p>
          <a:p>
            <a:pPr marL="0" indent="0">
              <a:buNone/>
            </a:pPr>
            <a:r>
              <a:rPr lang="ja-JP" altLang="en-US"/>
              <a:t>グループワーク：テーマの決定・調査</a:t>
            </a:r>
            <a:endParaRPr lang="en-US" altLang="ja-JP" dirty="0"/>
          </a:p>
          <a:p>
            <a:pPr marL="0" indent="0">
              <a:buNone/>
            </a:pPr>
            <a:endParaRPr lang="ja-JP" altLang="en-US"/>
          </a:p>
          <a:p>
            <a:pPr marL="0" indent="0">
              <a:buNone/>
            </a:pPr>
            <a:r>
              <a:rPr lang="ja-JP" altLang="en-US"/>
              <a:t>リーダーによる調査概要の発表</a:t>
            </a:r>
            <a:endParaRPr lang="en-US" altLang="ja-JP" dirty="0"/>
          </a:p>
          <a:p>
            <a:pPr marL="0" indent="0">
              <a:buNone/>
            </a:pPr>
            <a:endParaRPr lang="en-US" altLang="ja-JP" dirty="0"/>
          </a:p>
        </p:txBody>
      </p:sp>
      <p:sp>
        <p:nvSpPr>
          <p:cNvPr id="15" name="テキスト プレースホルダー 14">
            <a:extLst>
              <a:ext uri="{FF2B5EF4-FFF2-40B4-BE49-F238E27FC236}">
                <a16:creationId xmlns:a16="http://schemas.microsoft.com/office/drawing/2014/main" id="{D02C29E8-5848-354A-BC3C-CB1D9FE5EA1E}"/>
              </a:ext>
            </a:extLst>
          </p:cNvPr>
          <p:cNvSpPr>
            <a:spLocks noGrp="1"/>
          </p:cNvSpPr>
          <p:nvPr>
            <p:ph type="body" sz="quarter" idx="11"/>
          </p:nvPr>
        </p:nvSpPr>
        <p:spPr>
          <a:xfrm rot="5400000">
            <a:off x="-2314036" y="3015346"/>
            <a:ext cx="5832600" cy="878252"/>
          </a:xfrm>
        </p:spPr>
        <p:txBody>
          <a:bodyPr>
            <a:normAutofit fontScale="92500" lnSpcReduction="20000"/>
          </a:bodyPr>
          <a:lstStyle/>
          <a:p>
            <a:r>
              <a:rPr lang="ja-JP" altLang="en-US"/>
              <a:t>データサイエンスの社会課題（</a:t>
            </a:r>
            <a:r>
              <a:rPr lang="en-US" altLang="ja-JP" dirty="0"/>
              <a:t>SDGs</a:t>
            </a:r>
            <a:r>
              <a:rPr lang="ja-JP" altLang="en-US"/>
              <a:t>）への適用事例探索</a:t>
            </a:r>
          </a:p>
        </p:txBody>
      </p:sp>
      <p:sp>
        <p:nvSpPr>
          <p:cNvPr id="8" name="角丸四角形 7">
            <a:extLst>
              <a:ext uri="{FF2B5EF4-FFF2-40B4-BE49-F238E27FC236}">
                <a16:creationId xmlns:a16="http://schemas.microsoft.com/office/drawing/2014/main" id="{BC73403E-D30F-B74B-9008-47A248F0C829}"/>
              </a:ext>
            </a:extLst>
          </p:cNvPr>
          <p:cNvSpPr/>
          <p:nvPr/>
        </p:nvSpPr>
        <p:spPr>
          <a:xfrm>
            <a:off x="2977564" y="4437112"/>
            <a:ext cx="8807432" cy="849515"/>
          </a:xfrm>
          <a:prstGeom prst="roundRect">
            <a:avLst/>
          </a:prstGeom>
          <a:solidFill>
            <a:srgbClr val="FFFFFF">
              <a:alpha val="49804"/>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6" name="角丸四角形 5">
            <a:extLst>
              <a:ext uri="{FF2B5EF4-FFF2-40B4-BE49-F238E27FC236}">
                <a16:creationId xmlns:a16="http://schemas.microsoft.com/office/drawing/2014/main" id="{E4AC2B7F-8E0F-2643-8FFF-49C7943D92D6}"/>
              </a:ext>
            </a:extLst>
          </p:cNvPr>
          <p:cNvSpPr/>
          <p:nvPr/>
        </p:nvSpPr>
        <p:spPr>
          <a:xfrm>
            <a:off x="2977200" y="2276872"/>
            <a:ext cx="8807432" cy="849515"/>
          </a:xfrm>
          <a:prstGeom prst="roundRect">
            <a:avLst/>
          </a:prstGeom>
          <a:solidFill>
            <a:srgbClr val="FFFFFF">
              <a:alpha val="49804"/>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7" name="角丸四角形 6">
            <a:extLst>
              <a:ext uri="{FF2B5EF4-FFF2-40B4-BE49-F238E27FC236}">
                <a16:creationId xmlns:a16="http://schemas.microsoft.com/office/drawing/2014/main" id="{D78A91C1-5BEB-C946-AA4E-2C718BE3C249}"/>
              </a:ext>
            </a:extLst>
          </p:cNvPr>
          <p:cNvSpPr/>
          <p:nvPr/>
        </p:nvSpPr>
        <p:spPr>
          <a:xfrm>
            <a:off x="2977200" y="3356992"/>
            <a:ext cx="8807432" cy="849515"/>
          </a:xfrm>
          <a:prstGeom prst="roundRect">
            <a:avLst/>
          </a:prstGeom>
          <a:solidFill>
            <a:srgbClr val="FFFFFF">
              <a:alpha val="49804"/>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Tree>
    <p:extLst>
      <p:ext uri="{BB962C8B-B14F-4D97-AF65-F5344CB8AC3E}">
        <p14:creationId xmlns:p14="http://schemas.microsoft.com/office/powerpoint/2010/main" val="1016972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6" name="Picture 2" descr="C:\Users\imai\Desktop\SGDS 日本語.jpg"/>
          <p:cNvPicPr>
            <a:picLocks noChangeAspect="1" noChangeArrowheads="1"/>
          </p:cNvPicPr>
          <p:nvPr/>
        </p:nvPicPr>
        <p:blipFill>
          <a:blip r:embed="rId3" cstate="print">
            <a:extLst>
              <a:ext uri="{28A0092B-C50C-407E-A947-70E740481C1C}">
                <a14:useLocalDpi xmlns:a14="http://schemas.microsoft.com/office/drawing/2010/main"/>
              </a:ext>
            </a:extLst>
          </a:blip>
          <a:stretch>
            <a:fillRect/>
          </a:stretch>
        </p:blipFill>
        <p:spPr bwMode="auto">
          <a:xfrm>
            <a:off x="1512469" y="116632"/>
            <a:ext cx="9167067" cy="5889838"/>
          </a:xfrm>
          <a:prstGeom prst="rect">
            <a:avLst/>
          </a:prstGeom>
          <a:solidFill>
            <a:srgbClr val="FFFFFF"/>
          </a:solidFill>
        </p:spPr>
      </p:pic>
      <p:sp>
        <p:nvSpPr>
          <p:cNvPr id="100" name="Shape 100" hidden="1"/>
          <p:cNvSpPr txBox="1">
            <a:spLocks noGrp="1"/>
          </p:cNvSpPr>
          <p:nvPr>
            <p:ph type="sldNum" sz="quarter" idx="12"/>
          </p:nvPr>
        </p:nvSpPr>
        <p:spPr/>
        <p:txBody>
          <a:bodyPr/>
          <a:lstStyle/>
          <a:p>
            <a:fld id="{00000000-1234-1234-1234-123412341234}" type="slidenum">
              <a:rPr lang="en-US">
                <a:sym typeface="Calibri"/>
              </a:rPr>
              <a:pPr/>
              <a:t>5</a:t>
            </a:fld>
            <a:endParaRPr lang="en-US">
              <a:sym typeface="Calibri"/>
            </a:endParaRPr>
          </a:p>
        </p:txBody>
      </p:sp>
      <p:sp>
        <p:nvSpPr>
          <p:cNvPr id="2" name="テキスト ボックス 1">
            <a:extLst>
              <a:ext uri="{FF2B5EF4-FFF2-40B4-BE49-F238E27FC236}">
                <a16:creationId xmlns:a16="http://schemas.microsoft.com/office/drawing/2014/main" id="{8A7230DE-C5CC-BB4D-B894-EA2810B17E56}"/>
              </a:ext>
            </a:extLst>
          </p:cNvPr>
          <p:cNvSpPr txBox="1"/>
          <p:nvPr/>
        </p:nvSpPr>
        <p:spPr>
          <a:xfrm>
            <a:off x="6384032" y="5978614"/>
            <a:ext cx="4467890" cy="307777"/>
          </a:xfrm>
          <a:prstGeom prst="rect">
            <a:avLst/>
          </a:prstGeom>
          <a:noFill/>
        </p:spPr>
        <p:txBody>
          <a:bodyPr wrap="none" rtlCol="0">
            <a:spAutoFit/>
          </a:bodyPr>
          <a:lstStyle/>
          <a:p>
            <a:r>
              <a:rPr lang="en" altLang="ja-JP" sz="1400" dirty="0">
                <a:latin typeface="Meiryo UI" panose="020B0604030504040204" pitchFamily="34" charset="-128"/>
                <a:ea typeface="Meiryo UI" panose="020B0604030504040204" pitchFamily="34" charset="-128"/>
              </a:rPr>
              <a:t>Copyright © </a:t>
            </a:r>
            <a:r>
              <a:rPr lang="en" altLang="ja-JP" sz="1400" dirty="0">
                <a:latin typeface="Meiryo UI" panose="020B0604030504040204" pitchFamily="34" charset="-128"/>
                <a:ea typeface="Meiryo UI" panose="020B0604030504040204" pitchFamily="34" charset="-128"/>
                <a:hlinkClick r:id="rId4"/>
              </a:rPr>
              <a:t>United Nations Information Centre. </a:t>
            </a:r>
            <a:endParaRPr lang="en-US" altLang="ja-JP" sz="1400" dirty="0">
              <a:latin typeface="Meiryo UI" panose="020B0604030504040204" pitchFamily="34" charset="-128"/>
              <a:ea typeface="Meiryo UI" panose="020B0604030504040204" pitchFamily="34" charset="-128"/>
              <a:sym typeface="Calibri"/>
            </a:endParaRPr>
          </a:p>
        </p:txBody>
      </p:sp>
    </p:spTree>
    <p:extLst>
      <p:ext uri="{BB962C8B-B14F-4D97-AF65-F5344CB8AC3E}">
        <p14:creationId xmlns:p14="http://schemas.microsoft.com/office/powerpoint/2010/main" val="71011503"/>
      </p:ext>
    </p:extLst>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a:extLst>
              <a:ext uri="{FF2B5EF4-FFF2-40B4-BE49-F238E27FC236}">
                <a16:creationId xmlns:a16="http://schemas.microsoft.com/office/drawing/2014/main" id="{CFBDFDD4-25C2-BA41-BD37-6F1059259D80}"/>
              </a:ext>
            </a:extLst>
          </p:cNvPr>
          <p:cNvSpPr/>
          <p:nvPr/>
        </p:nvSpPr>
        <p:spPr>
          <a:xfrm>
            <a:off x="1919536" y="4866657"/>
            <a:ext cx="8352928" cy="1639253"/>
          </a:xfrm>
          <a:prstGeom prst="roundRect">
            <a:avLst/>
          </a:prstGeom>
          <a:solidFill>
            <a:schemeClr val="bg1">
              <a:lumMod val="95000"/>
            </a:schemeClr>
          </a:solidFill>
          <a:ln w="19050">
            <a:solidFill>
              <a:schemeClr val="tx2">
                <a:lumMod val="20000"/>
                <a:lumOff val="80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12" name="角丸四角形 11">
            <a:extLst>
              <a:ext uri="{FF2B5EF4-FFF2-40B4-BE49-F238E27FC236}">
                <a16:creationId xmlns:a16="http://schemas.microsoft.com/office/drawing/2014/main" id="{2CC2F79C-E74A-2E4B-AD85-FB083A54F596}"/>
              </a:ext>
            </a:extLst>
          </p:cNvPr>
          <p:cNvSpPr/>
          <p:nvPr/>
        </p:nvSpPr>
        <p:spPr>
          <a:xfrm>
            <a:off x="1919536" y="3140968"/>
            <a:ext cx="8352928" cy="1692000"/>
          </a:xfrm>
          <a:prstGeom prst="roundRect">
            <a:avLst/>
          </a:prstGeom>
          <a:solidFill>
            <a:schemeClr val="bg1">
              <a:lumMod val="95000"/>
            </a:schemeClr>
          </a:solidFill>
          <a:ln w="19050">
            <a:solidFill>
              <a:schemeClr val="tx2">
                <a:lumMod val="20000"/>
                <a:lumOff val="80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6" name="角丸四角形 5">
            <a:extLst>
              <a:ext uri="{FF2B5EF4-FFF2-40B4-BE49-F238E27FC236}">
                <a16:creationId xmlns:a16="http://schemas.microsoft.com/office/drawing/2014/main" id="{515A04FF-29F9-C74D-89B9-E77A3D703495}"/>
              </a:ext>
            </a:extLst>
          </p:cNvPr>
          <p:cNvSpPr/>
          <p:nvPr/>
        </p:nvSpPr>
        <p:spPr>
          <a:xfrm>
            <a:off x="1919536" y="1700808"/>
            <a:ext cx="8352928" cy="1425758"/>
          </a:xfrm>
          <a:prstGeom prst="roundRect">
            <a:avLst/>
          </a:prstGeom>
          <a:solidFill>
            <a:schemeClr val="bg1">
              <a:lumMod val="95000"/>
            </a:schemeClr>
          </a:solidFill>
          <a:ln w="19050">
            <a:solidFill>
              <a:schemeClr val="tx2">
                <a:lumMod val="20000"/>
                <a:lumOff val="80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5" name="コンテンツ プレースホルダー 4">
            <a:extLst>
              <a:ext uri="{FF2B5EF4-FFF2-40B4-BE49-F238E27FC236}">
                <a16:creationId xmlns:a16="http://schemas.microsoft.com/office/drawing/2014/main" id="{E7175070-CBFC-7248-A68D-0E202A057B51}"/>
              </a:ext>
            </a:extLst>
          </p:cNvPr>
          <p:cNvSpPr>
            <a:spLocks noGrp="1"/>
          </p:cNvSpPr>
          <p:nvPr>
            <p:ph idx="1"/>
          </p:nvPr>
        </p:nvSpPr>
        <p:spPr>
          <a:xfrm>
            <a:off x="2039550" y="1772816"/>
            <a:ext cx="8401458" cy="4940870"/>
          </a:xfrm>
        </p:spPr>
        <p:txBody>
          <a:bodyPr>
            <a:normAutofit fontScale="55000" lnSpcReduction="20000"/>
          </a:bodyPr>
          <a:lstStyle/>
          <a:p>
            <a:pPr marL="0" indent="0">
              <a:buNone/>
            </a:pPr>
            <a:r>
              <a:rPr lang="ja-JP" altLang="en-US">
                <a:solidFill>
                  <a:sysClr val="windowText" lastClr="000000"/>
                </a:solidFill>
              </a:rPr>
              <a:t>初心者向け動画（どちらか選択．調べたことがある人はスキップして大丈夫）</a:t>
            </a:r>
            <a:endParaRPr lang="en-US" altLang="ja-JP" dirty="0">
              <a:solidFill>
                <a:sysClr val="windowText" lastClr="000000"/>
              </a:solidFill>
            </a:endParaRPr>
          </a:p>
          <a:p>
            <a:r>
              <a:rPr lang="en-US" altLang="ja-JP" dirty="0"/>
              <a:t>SDGs</a:t>
            </a:r>
            <a:r>
              <a:rPr lang="ja-JP" altLang="en-US"/>
              <a:t>とは？？わかりやすく説明いたします。 </a:t>
            </a:r>
            <a:r>
              <a:rPr lang="en-US" altLang="ja-JP" dirty="0"/>
              <a:t>🔰 </a:t>
            </a:r>
            <a:r>
              <a:rPr lang="ja-JP" altLang="en-US"/>
              <a:t>初心者さん向け動画（</a:t>
            </a:r>
            <a:r>
              <a:rPr lang="en-US" altLang="ja-JP" dirty="0"/>
              <a:t>4’19”</a:t>
            </a:r>
            <a:r>
              <a:rPr lang="ja-JP" altLang="en-US"/>
              <a:t>）</a:t>
            </a:r>
            <a:endParaRPr lang="en-US" altLang="ja-JP" dirty="0"/>
          </a:p>
          <a:p>
            <a:pPr lvl="1"/>
            <a:r>
              <a:rPr lang="en-US" altLang="ja-JP" dirty="0">
                <a:hlinkClick r:id="rId3"/>
              </a:rPr>
              <a:t>https://youtu.be/PDr0fPCFwbw</a:t>
            </a:r>
            <a:endParaRPr lang="en-US" altLang="ja-JP" dirty="0"/>
          </a:p>
          <a:p>
            <a:r>
              <a:rPr lang="en-US" altLang="ja-JP" dirty="0"/>
              <a:t>SDGs</a:t>
            </a:r>
            <a:r>
              <a:rPr lang="ja-JP" altLang="en-US"/>
              <a:t>とは？</a:t>
            </a:r>
            <a:r>
              <a:rPr lang="en-US" altLang="ja-JP" dirty="0"/>
              <a:t>【</a:t>
            </a:r>
            <a:r>
              <a:rPr lang="ja-JP" altLang="en-US"/>
              <a:t>アニメでわかる</a:t>
            </a:r>
            <a:r>
              <a:rPr lang="en-US" altLang="ja-JP" dirty="0"/>
              <a:t>SDGs】</a:t>
            </a:r>
            <a:r>
              <a:rPr lang="ja-JP" altLang="en-US"/>
              <a:t>（</a:t>
            </a:r>
            <a:r>
              <a:rPr lang="en-US" altLang="ja-JP" dirty="0"/>
              <a:t>2’14”</a:t>
            </a:r>
            <a:r>
              <a:rPr lang="ja-JP" altLang="en-US"/>
              <a:t>）</a:t>
            </a:r>
            <a:endParaRPr lang="en-US" altLang="ja-JP" dirty="0"/>
          </a:p>
          <a:p>
            <a:pPr lvl="1"/>
            <a:r>
              <a:rPr lang="en-US" altLang="ja-JP" dirty="0">
                <a:hlinkClick r:id="rId4"/>
              </a:rPr>
              <a:t>https://youtu.be/lnbFQ9zVwG8</a:t>
            </a:r>
            <a:endParaRPr lang="en-US" altLang="ja-JP" dirty="0"/>
          </a:p>
          <a:p>
            <a:pPr lvl="1"/>
            <a:endParaRPr lang="en-US" altLang="ja-JP" dirty="0"/>
          </a:p>
          <a:p>
            <a:pPr marL="0" indent="0">
              <a:buNone/>
            </a:pPr>
            <a:r>
              <a:rPr lang="en-US" altLang="ja-JP" dirty="0">
                <a:solidFill>
                  <a:sysClr val="windowText" lastClr="000000"/>
                </a:solidFill>
              </a:rPr>
              <a:t>SDGs</a:t>
            </a:r>
            <a:r>
              <a:rPr lang="ja-JP" altLang="en-US">
                <a:solidFill>
                  <a:sysClr val="windowText" lastClr="000000"/>
                </a:solidFill>
              </a:rPr>
              <a:t>の課題認識（一般的な議論）</a:t>
            </a:r>
            <a:endParaRPr lang="en-US" altLang="ja-JP" dirty="0">
              <a:solidFill>
                <a:sysClr val="windowText" lastClr="000000"/>
              </a:solidFill>
            </a:endParaRPr>
          </a:p>
          <a:p>
            <a:r>
              <a:rPr lang="en-US" altLang="ja-JP" dirty="0"/>
              <a:t>Michael Green @ TED Talks, “How We Can Make the World a Better Place by 2030” (14‘39”) </a:t>
            </a:r>
          </a:p>
          <a:p>
            <a:pPr lvl="1"/>
            <a:r>
              <a:rPr lang="en-US" altLang="ja-JP" dirty="0">
                <a:hlinkClick r:id="rId5"/>
              </a:rPr>
              <a:t>https://youtu.be/o08ykAqLOxk</a:t>
            </a:r>
            <a:r>
              <a:rPr lang="ja-JP" altLang="en-US"/>
              <a:t>　（</a:t>
            </a:r>
            <a:r>
              <a:rPr lang="en-US" altLang="ja-JP" dirty="0"/>
              <a:t>※</a:t>
            </a:r>
            <a:r>
              <a:rPr lang="ja-JP" altLang="en-US"/>
              <a:t>日本語字幕あり）</a:t>
            </a:r>
            <a:endParaRPr lang="en-US" altLang="ja-JP" dirty="0"/>
          </a:p>
          <a:p>
            <a:r>
              <a:rPr lang="ja-JP" altLang="en-US"/>
              <a:t>世界でいちばん貧しいムヒカ大統領によるリオ会議（</a:t>
            </a:r>
            <a:r>
              <a:rPr lang="en-US" altLang="ja-JP" dirty="0"/>
              <a:t>Rio+20</a:t>
            </a:r>
            <a:r>
              <a:rPr lang="ja-JP" altLang="en-US"/>
              <a:t>）スピーチ（</a:t>
            </a:r>
            <a:r>
              <a:rPr lang="en-US" altLang="ja-JP" dirty="0"/>
              <a:t>10‘2”</a:t>
            </a:r>
            <a:r>
              <a:rPr lang="ja-JP" altLang="en-US"/>
              <a:t>）</a:t>
            </a:r>
            <a:endParaRPr lang="en-US" altLang="ja-JP" dirty="0"/>
          </a:p>
          <a:p>
            <a:pPr lvl="1"/>
            <a:r>
              <a:rPr lang="en-US" altLang="ja-JP" dirty="0">
                <a:hlinkClick r:id="rId6"/>
              </a:rPr>
              <a:t>https://youtu.be/mc-iIZp5SI8</a:t>
            </a:r>
            <a:r>
              <a:rPr lang="ja-JP" altLang="en-US"/>
              <a:t>　 （</a:t>
            </a:r>
            <a:r>
              <a:rPr lang="en-US" altLang="ja-JP" dirty="0"/>
              <a:t>※</a:t>
            </a:r>
            <a:r>
              <a:rPr lang="ja-JP" altLang="en-US"/>
              <a:t>日本語字幕あり）</a:t>
            </a:r>
            <a:endParaRPr lang="en-US" altLang="ja-JP" dirty="0"/>
          </a:p>
          <a:p>
            <a:pPr lvl="1"/>
            <a:endParaRPr lang="en-US" altLang="ja-JP" dirty="0"/>
          </a:p>
          <a:p>
            <a:pPr marL="0" indent="0">
              <a:buNone/>
            </a:pPr>
            <a:r>
              <a:rPr lang="en-US" altLang="ja-JP" dirty="0">
                <a:solidFill>
                  <a:sysClr val="windowText" lastClr="000000"/>
                </a:solidFill>
              </a:rPr>
              <a:t>SDGs</a:t>
            </a:r>
            <a:r>
              <a:rPr lang="ja-JP" altLang="en-US">
                <a:solidFill>
                  <a:sysClr val="windowText" lastClr="000000"/>
                </a:solidFill>
              </a:rPr>
              <a:t>の現状と課題（少し深い議論）</a:t>
            </a:r>
            <a:endParaRPr lang="en-US" altLang="ja-JP" dirty="0">
              <a:solidFill>
                <a:sysClr val="windowText" lastClr="000000"/>
              </a:solidFill>
            </a:endParaRPr>
          </a:p>
          <a:p>
            <a:r>
              <a:rPr lang="en-US" altLang="ja-JP" dirty="0"/>
              <a:t>TBS</a:t>
            </a:r>
            <a:r>
              <a:rPr lang="ja-JP" altLang="en-US"/>
              <a:t>ラジオ</a:t>
            </a:r>
            <a:r>
              <a:rPr lang="en-US" altLang="ja-JP" dirty="0"/>
              <a:t>『</a:t>
            </a:r>
            <a:r>
              <a:rPr lang="ja-JP" altLang="en-US"/>
              <a:t>荻上チキ・</a:t>
            </a:r>
            <a:r>
              <a:rPr lang="en-US" altLang="ja-JP" dirty="0"/>
              <a:t>Session』 </a:t>
            </a:r>
            <a:r>
              <a:rPr lang="ja-JP" altLang="en-US"/>
              <a:t>「</a:t>
            </a:r>
            <a:r>
              <a:rPr lang="en-US" altLang="ja-JP" dirty="0"/>
              <a:t>SDGs</a:t>
            </a:r>
            <a:r>
              <a:rPr lang="ja-JP" altLang="en-US"/>
              <a:t>＝持続可能な開発目標</a:t>
            </a:r>
            <a:r>
              <a:rPr lang="en-US" altLang="ja-JP" dirty="0"/>
              <a:t> </a:t>
            </a:r>
            <a:r>
              <a:rPr lang="ja-JP" altLang="en-US"/>
              <a:t>その本質とは　何か？」（</a:t>
            </a:r>
            <a:r>
              <a:rPr lang="en-US" altLang="ja-JP" dirty="0"/>
              <a:t>35’43”</a:t>
            </a:r>
            <a:r>
              <a:rPr lang="ja-JP" altLang="en-US"/>
              <a:t>）</a:t>
            </a:r>
            <a:endParaRPr lang="en-US" altLang="ja-JP" dirty="0"/>
          </a:p>
          <a:p>
            <a:pPr lvl="1"/>
            <a:r>
              <a:rPr lang="en-US" altLang="ja-JP" dirty="0">
                <a:hlinkClick r:id="rId7"/>
              </a:rPr>
              <a:t>https://anchor.fm/tbsradio-ss954/episodes/SDGs-emvc17/a-a3uqlvh</a:t>
            </a:r>
            <a:endParaRPr lang="en-US" altLang="ja-JP" dirty="0">
              <a:sym typeface="Wingdings" pitchFamily="2" charset="2"/>
            </a:endParaRPr>
          </a:p>
          <a:p>
            <a:r>
              <a:rPr lang="en-US" altLang="ja-JP" dirty="0">
                <a:sym typeface="Wingdings" pitchFamily="2" charset="2"/>
              </a:rPr>
              <a:t>【JETRO】SDGs </a:t>
            </a:r>
            <a:r>
              <a:rPr lang="ja-JP" altLang="en-US">
                <a:sym typeface="Wingdings" pitchFamily="2" charset="2"/>
              </a:rPr>
              <a:t>ビジネスの新潮流（</a:t>
            </a:r>
            <a:r>
              <a:rPr lang="en-US" altLang="ja-JP" dirty="0">
                <a:sym typeface="Wingdings" pitchFamily="2" charset="2"/>
              </a:rPr>
              <a:t>14‘07”</a:t>
            </a:r>
            <a:r>
              <a:rPr lang="ja-JP" altLang="en-US">
                <a:sym typeface="Wingdings" pitchFamily="2" charset="2"/>
              </a:rPr>
              <a:t>）</a:t>
            </a:r>
            <a:endParaRPr lang="en-US" altLang="ja-JP" dirty="0">
              <a:sym typeface="Wingdings" pitchFamily="2" charset="2"/>
            </a:endParaRPr>
          </a:p>
          <a:p>
            <a:pPr lvl="1"/>
            <a:r>
              <a:rPr lang="en-US" altLang="ja-JP" dirty="0">
                <a:hlinkClick r:id="rId8"/>
              </a:rPr>
              <a:t>https://youtu.be/48aANrDoNm0</a:t>
            </a:r>
            <a:endParaRPr lang="en-US" altLang="ja-JP" dirty="0"/>
          </a:p>
          <a:p>
            <a:pPr lvl="1"/>
            <a:endParaRPr lang="en-US" altLang="ja-JP" dirty="0"/>
          </a:p>
        </p:txBody>
      </p:sp>
      <p:sp>
        <p:nvSpPr>
          <p:cNvPr id="7" name="テキスト プレースホルダー 6">
            <a:extLst>
              <a:ext uri="{FF2B5EF4-FFF2-40B4-BE49-F238E27FC236}">
                <a16:creationId xmlns:a16="http://schemas.microsoft.com/office/drawing/2014/main" id="{02D68D43-40D0-1649-BD7E-A59BF588B2EF}"/>
              </a:ext>
            </a:extLst>
          </p:cNvPr>
          <p:cNvSpPr>
            <a:spLocks noGrp="1"/>
          </p:cNvSpPr>
          <p:nvPr>
            <p:ph type="body" sz="quarter" idx="13"/>
          </p:nvPr>
        </p:nvSpPr>
        <p:spPr/>
        <p:txBody>
          <a:bodyPr>
            <a:normAutofit fontScale="92500" lnSpcReduction="20000"/>
          </a:bodyPr>
          <a:lstStyle/>
          <a:p>
            <a:r>
              <a:rPr lang="en-US" altLang="ja-JP" dirty="0"/>
              <a:t>SDGs</a:t>
            </a:r>
            <a:r>
              <a:rPr lang="ja-JP" altLang="en-US"/>
              <a:t>とは何か？　日本の課題、世界の課題</a:t>
            </a:r>
            <a:endParaRPr lang="en-US" altLang="ja-JP" dirty="0"/>
          </a:p>
        </p:txBody>
      </p:sp>
      <p:sp>
        <p:nvSpPr>
          <p:cNvPr id="2" name="タイトル 1">
            <a:extLst>
              <a:ext uri="{FF2B5EF4-FFF2-40B4-BE49-F238E27FC236}">
                <a16:creationId xmlns:a16="http://schemas.microsoft.com/office/drawing/2014/main" id="{99A0B0B9-04F7-A340-977E-77C6D6FF467D}"/>
              </a:ext>
            </a:extLst>
          </p:cNvPr>
          <p:cNvSpPr>
            <a:spLocks noGrp="1"/>
          </p:cNvSpPr>
          <p:nvPr>
            <p:ph type="title"/>
          </p:nvPr>
        </p:nvSpPr>
        <p:spPr/>
        <p:txBody>
          <a:bodyPr/>
          <a:lstStyle/>
          <a:p>
            <a:r>
              <a:rPr lang="en-US" altLang="ja-JP" dirty="0"/>
              <a:t>SDGs</a:t>
            </a:r>
            <a:r>
              <a:rPr lang="ja-JP" altLang="en-US"/>
              <a:t>関連資料（</a:t>
            </a:r>
            <a:r>
              <a:rPr lang="en-US" altLang="ja-JP" dirty="0"/>
              <a:t>SDGs</a:t>
            </a:r>
            <a:r>
              <a:rPr lang="ja-JP" altLang="en-US"/>
              <a:t>全体について）</a:t>
            </a:r>
          </a:p>
        </p:txBody>
      </p:sp>
      <p:sp>
        <p:nvSpPr>
          <p:cNvPr id="4" name="テキスト プレースホルダー 3">
            <a:extLst>
              <a:ext uri="{FF2B5EF4-FFF2-40B4-BE49-F238E27FC236}">
                <a16:creationId xmlns:a16="http://schemas.microsoft.com/office/drawing/2014/main" id="{BB7322BF-6B2A-CB4A-9A1B-63E97F41BB6C}"/>
              </a:ext>
            </a:extLst>
          </p:cNvPr>
          <p:cNvSpPr>
            <a:spLocks noGrp="1"/>
          </p:cNvSpPr>
          <p:nvPr>
            <p:ph type="body" sz="quarter" idx="14"/>
          </p:nvPr>
        </p:nvSpPr>
        <p:spPr/>
        <p:txBody>
          <a:bodyPr/>
          <a:lstStyle/>
          <a:p>
            <a:r>
              <a:rPr lang="en" altLang="ja-JP" dirty="0"/>
              <a:t>SDGs</a:t>
            </a:r>
            <a:r>
              <a:rPr lang="ja-JP" altLang="en-US"/>
              <a:t>の紹介</a:t>
            </a:r>
            <a:endParaRPr lang="en-US" altLang="ja-JP" dirty="0"/>
          </a:p>
        </p:txBody>
      </p:sp>
    </p:spTree>
    <p:extLst>
      <p:ext uri="{BB962C8B-B14F-4D97-AF65-F5344CB8AC3E}">
        <p14:creationId xmlns:p14="http://schemas.microsoft.com/office/powerpoint/2010/main" val="3278757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4">
            <a:extLst>
              <a:ext uri="{FF2B5EF4-FFF2-40B4-BE49-F238E27FC236}">
                <a16:creationId xmlns:a16="http://schemas.microsoft.com/office/drawing/2014/main" id="{E7175070-CBFC-7248-A68D-0E202A057B51}"/>
              </a:ext>
            </a:extLst>
          </p:cNvPr>
          <p:cNvSpPr>
            <a:spLocks noGrp="1"/>
          </p:cNvSpPr>
          <p:nvPr>
            <p:ph idx="1"/>
          </p:nvPr>
        </p:nvSpPr>
        <p:spPr>
          <a:xfrm>
            <a:off x="527382" y="1844824"/>
            <a:ext cx="6792754" cy="4940870"/>
          </a:xfrm>
        </p:spPr>
        <p:txBody>
          <a:bodyPr>
            <a:normAutofit/>
          </a:bodyPr>
          <a:lstStyle/>
          <a:p>
            <a:pPr marL="0" indent="0">
              <a:buNone/>
            </a:pPr>
            <a:r>
              <a:rPr lang="en-US" altLang="ja-JP" sz="2400" dirty="0"/>
              <a:t>SDGs</a:t>
            </a:r>
            <a:r>
              <a:rPr lang="ja-JP" altLang="en-US" sz="2400"/>
              <a:t>の</a:t>
            </a:r>
            <a:r>
              <a:rPr lang="en-US" altLang="ja-JP" sz="2400" dirty="0"/>
              <a:t>17</a:t>
            </a:r>
            <a:r>
              <a:rPr lang="ja-JP" altLang="en-US" sz="2400"/>
              <a:t>の目標と</a:t>
            </a:r>
            <a:r>
              <a:rPr lang="en-US" altLang="ja-JP" sz="2400" dirty="0"/>
              <a:t>169</a:t>
            </a:r>
            <a:r>
              <a:rPr lang="ja-JP" altLang="en-US" sz="2400"/>
              <a:t>のターゲットについて解説</a:t>
            </a:r>
            <a:endParaRPr lang="en-US" altLang="ja-JP" sz="2400" dirty="0"/>
          </a:p>
          <a:p>
            <a:r>
              <a:rPr lang="en-US" altLang="ja-JP" sz="2400" dirty="0"/>
              <a:t>3</a:t>
            </a:r>
            <a:r>
              <a:rPr lang="ja-JP" altLang="en-US" sz="2400"/>
              <a:t>分で分かる</a:t>
            </a:r>
            <a:r>
              <a:rPr lang="en-US" altLang="ja-JP" sz="2400" dirty="0"/>
              <a:t>17</a:t>
            </a:r>
            <a:r>
              <a:rPr lang="ja-JP" altLang="en-US" sz="2400"/>
              <a:t>の目標解説</a:t>
            </a:r>
            <a:endParaRPr lang="en-US" altLang="ja-JP" sz="2400" dirty="0"/>
          </a:p>
          <a:p>
            <a:pPr lvl="1"/>
            <a:r>
              <a:rPr lang="ja-JP" altLang="en-US" sz="2000"/>
              <a:t>一般社団法人　</a:t>
            </a:r>
            <a:r>
              <a:rPr lang="en" altLang="ja-JP" sz="2000" dirty="0"/>
              <a:t>SDGs</a:t>
            </a:r>
            <a:r>
              <a:rPr lang="ja-JP" altLang="en-US" sz="2000"/>
              <a:t>支援機構</a:t>
            </a:r>
            <a:endParaRPr lang="en-US" altLang="ja-JP" sz="2000" dirty="0"/>
          </a:p>
          <a:p>
            <a:pPr lvl="1"/>
            <a:r>
              <a:rPr lang="en-US" altLang="ja-JP" sz="2000" dirty="0">
                <a:hlinkClick r:id="rId3"/>
              </a:rPr>
              <a:t>https://sdgs-support.or.jp/journal/category/17goal/</a:t>
            </a:r>
            <a:endParaRPr lang="en-US" altLang="ja-JP" sz="2000" dirty="0"/>
          </a:p>
          <a:p>
            <a:pPr lvl="2"/>
            <a:endParaRPr lang="en-US" altLang="ja-JP" sz="1800" dirty="0"/>
          </a:p>
          <a:p>
            <a:r>
              <a:rPr lang="en-US" altLang="ja-JP" sz="2400" dirty="0"/>
              <a:t>SDGs17</a:t>
            </a:r>
            <a:r>
              <a:rPr lang="ja-JP" altLang="en-US" sz="2400"/>
              <a:t>の目標と</a:t>
            </a:r>
            <a:r>
              <a:rPr lang="en-US" altLang="ja-JP" sz="2400" dirty="0"/>
              <a:t>169</a:t>
            </a:r>
            <a:r>
              <a:rPr lang="ja-JP" altLang="en-US" sz="2400"/>
              <a:t>ターゲット</a:t>
            </a:r>
            <a:endParaRPr lang="en-US" altLang="ja-JP" sz="2400" dirty="0"/>
          </a:p>
          <a:p>
            <a:pPr lvl="1"/>
            <a:r>
              <a:rPr lang="en-US" altLang="ja-JP" sz="2000" dirty="0">
                <a:hlinkClick r:id="rId4"/>
              </a:rPr>
              <a:t>https://sstory.jp/sdgs/goals/</a:t>
            </a:r>
            <a:endParaRPr lang="en-US" altLang="ja-JP" sz="2000" dirty="0"/>
          </a:p>
          <a:p>
            <a:pPr lvl="2"/>
            <a:endParaRPr lang="en-US" altLang="ja-JP" sz="1800" dirty="0"/>
          </a:p>
        </p:txBody>
      </p:sp>
      <p:sp>
        <p:nvSpPr>
          <p:cNvPr id="7" name="テキスト プレースホルダー 6">
            <a:extLst>
              <a:ext uri="{FF2B5EF4-FFF2-40B4-BE49-F238E27FC236}">
                <a16:creationId xmlns:a16="http://schemas.microsoft.com/office/drawing/2014/main" id="{02D68D43-40D0-1649-BD7E-A59BF588B2EF}"/>
              </a:ext>
            </a:extLst>
          </p:cNvPr>
          <p:cNvSpPr>
            <a:spLocks noGrp="1"/>
          </p:cNvSpPr>
          <p:nvPr>
            <p:ph type="body" sz="quarter" idx="13"/>
          </p:nvPr>
        </p:nvSpPr>
        <p:spPr/>
        <p:txBody>
          <a:bodyPr>
            <a:normAutofit fontScale="92500" lnSpcReduction="20000"/>
          </a:bodyPr>
          <a:lstStyle/>
          <a:p>
            <a:r>
              <a:rPr lang="en-US" altLang="ja-JP" dirty="0"/>
              <a:t>SDGs</a:t>
            </a:r>
            <a:r>
              <a:rPr lang="ja-JP" altLang="en-US"/>
              <a:t>とは何か？　日本の課題、世界の課題</a:t>
            </a:r>
            <a:endParaRPr lang="en-US" altLang="ja-JP" dirty="0"/>
          </a:p>
        </p:txBody>
      </p:sp>
      <p:sp>
        <p:nvSpPr>
          <p:cNvPr id="2" name="タイトル 1">
            <a:extLst>
              <a:ext uri="{FF2B5EF4-FFF2-40B4-BE49-F238E27FC236}">
                <a16:creationId xmlns:a16="http://schemas.microsoft.com/office/drawing/2014/main" id="{99A0B0B9-04F7-A340-977E-77C6D6FF467D}"/>
              </a:ext>
            </a:extLst>
          </p:cNvPr>
          <p:cNvSpPr>
            <a:spLocks noGrp="1"/>
          </p:cNvSpPr>
          <p:nvPr>
            <p:ph type="title"/>
          </p:nvPr>
        </p:nvSpPr>
        <p:spPr/>
        <p:txBody>
          <a:bodyPr/>
          <a:lstStyle/>
          <a:p>
            <a:r>
              <a:rPr lang="en-US" altLang="ja-JP" dirty="0"/>
              <a:t>SDGs</a:t>
            </a:r>
            <a:r>
              <a:rPr lang="ja-JP" altLang="en-US"/>
              <a:t>関連資料（個別のゴールの解説）</a:t>
            </a:r>
          </a:p>
        </p:txBody>
      </p:sp>
      <p:sp>
        <p:nvSpPr>
          <p:cNvPr id="4" name="テキスト プレースホルダー 3">
            <a:extLst>
              <a:ext uri="{FF2B5EF4-FFF2-40B4-BE49-F238E27FC236}">
                <a16:creationId xmlns:a16="http://schemas.microsoft.com/office/drawing/2014/main" id="{BB7322BF-6B2A-CB4A-9A1B-63E97F41BB6C}"/>
              </a:ext>
            </a:extLst>
          </p:cNvPr>
          <p:cNvSpPr>
            <a:spLocks noGrp="1"/>
          </p:cNvSpPr>
          <p:nvPr>
            <p:ph type="body" sz="quarter" idx="14"/>
          </p:nvPr>
        </p:nvSpPr>
        <p:spPr/>
        <p:txBody>
          <a:bodyPr/>
          <a:lstStyle/>
          <a:p>
            <a:r>
              <a:rPr lang="en" altLang="ja-JP" dirty="0"/>
              <a:t>SDGs</a:t>
            </a:r>
            <a:r>
              <a:rPr lang="ja-JP" altLang="en-US"/>
              <a:t>の紹介</a:t>
            </a:r>
            <a:endParaRPr lang="en-US" altLang="ja-JP" dirty="0"/>
          </a:p>
        </p:txBody>
      </p:sp>
      <p:grpSp>
        <p:nvGrpSpPr>
          <p:cNvPr id="8" name="グループ化 7">
            <a:extLst>
              <a:ext uri="{FF2B5EF4-FFF2-40B4-BE49-F238E27FC236}">
                <a16:creationId xmlns:a16="http://schemas.microsoft.com/office/drawing/2014/main" id="{BEE919D4-0735-BA42-B0BA-1157CD82B57C}"/>
              </a:ext>
            </a:extLst>
          </p:cNvPr>
          <p:cNvGrpSpPr/>
          <p:nvPr/>
        </p:nvGrpSpPr>
        <p:grpSpPr>
          <a:xfrm>
            <a:off x="6168008" y="2375065"/>
            <a:ext cx="6011283" cy="4105660"/>
            <a:chOff x="6168008" y="2375065"/>
            <a:chExt cx="6011283" cy="4105660"/>
          </a:xfrm>
        </p:grpSpPr>
        <p:pic>
          <p:nvPicPr>
            <p:cNvPr id="13" name="Picture 2" descr="C:\Users\imai\Desktop\SGDS 日本語.jpg">
              <a:extLst>
                <a:ext uri="{FF2B5EF4-FFF2-40B4-BE49-F238E27FC236}">
                  <a16:creationId xmlns:a16="http://schemas.microsoft.com/office/drawing/2014/main" id="{D496EAD4-8BBD-794D-994B-706FF7E13309}"/>
                </a:ext>
              </a:extLst>
            </p:cNvPr>
            <p:cNvPicPr>
              <a:picLocks noChangeAspect="1" noChangeArrowheads="1"/>
            </p:cNvPicPr>
            <p:nvPr/>
          </p:nvPicPr>
          <p:blipFill>
            <a:blip r:embed="rId5" cstate="print">
              <a:extLst>
                <a:ext uri="{28A0092B-C50C-407E-A947-70E740481C1C}">
                  <a14:useLocalDpi xmlns:a14="http://schemas.microsoft.com/office/drawing/2010/main"/>
                </a:ext>
              </a:extLst>
            </a:blip>
            <a:stretch>
              <a:fillRect/>
            </a:stretch>
          </p:blipFill>
          <p:spPr bwMode="auto">
            <a:xfrm>
              <a:off x="6168008" y="2375065"/>
              <a:ext cx="6011283" cy="3862247"/>
            </a:xfrm>
            <a:prstGeom prst="rect">
              <a:avLst/>
            </a:prstGeom>
            <a:solidFill>
              <a:srgbClr val="FFFFFF"/>
            </a:solidFill>
          </p:spPr>
        </p:pic>
        <p:sp>
          <p:nvSpPr>
            <p:cNvPr id="6" name="正方形/長方形 5">
              <a:extLst>
                <a:ext uri="{FF2B5EF4-FFF2-40B4-BE49-F238E27FC236}">
                  <a16:creationId xmlns:a16="http://schemas.microsoft.com/office/drawing/2014/main" id="{599C3E7C-5E98-7B45-903E-C8DC84951D60}"/>
                </a:ext>
              </a:extLst>
            </p:cNvPr>
            <p:cNvSpPr/>
            <p:nvPr/>
          </p:nvSpPr>
          <p:spPr>
            <a:xfrm>
              <a:off x="6480042" y="6142171"/>
              <a:ext cx="4240263" cy="338554"/>
            </a:xfrm>
            <a:prstGeom prst="rect">
              <a:avLst/>
            </a:prstGeom>
          </p:spPr>
          <p:txBody>
            <a:bodyPr wrap="none">
              <a:spAutoFit/>
            </a:bodyPr>
            <a:lstStyle/>
            <a:p>
              <a:r>
                <a:rPr lang="en" altLang="ja-JP" sz="1600" dirty="0">
                  <a:solidFill>
                    <a:schemeClr val="tx1">
                      <a:lumMod val="50000"/>
                      <a:lumOff val="50000"/>
                    </a:schemeClr>
                  </a:solidFill>
                </a:rPr>
                <a:t>Copyright © </a:t>
              </a:r>
              <a:r>
                <a:rPr lang="en" altLang="ja-JP" sz="1600" dirty="0">
                  <a:solidFill>
                    <a:schemeClr val="tx1">
                      <a:lumMod val="50000"/>
                      <a:lumOff val="50000"/>
                    </a:schemeClr>
                  </a:solidFill>
                  <a:hlinkClick r:id="rId6"/>
                </a:rPr>
                <a:t>United Nations Information Centre. </a:t>
              </a:r>
              <a:endParaRPr lang="en-US" altLang="ja-JP" sz="1600" dirty="0">
                <a:solidFill>
                  <a:schemeClr val="tx1">
                    <a:lumMod val="50000"/>
                    <a:lumOff val="50000"/>
                  </a:schemeClr>
                </a:solidFill>
                <a:sym typeface="Calibri"/>
              </a:endParaRPr>
            </a:p>
          </p:txBody>
        </p:sp>
      </p:grpSp>
    </p:spTree>
    <p:extLst>
      <p:ext uri="{BB962C8B-B14F-4D97-AF65-F5344CB8AC3E}">
        <p14:creationId xmlns:p14="http://schemas.microsoft.com/office/powerpoint/2010/main" val="2621268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4">
            <a:extLst>
              <a:ext uri="{FF2B5EF4-FFF2-40B4-BE49-F238E27FC236}">
                <a16:creationId xmlns:a16="http://schemas.microsoft.com/office/drawing/2014/main" id="{2451EA9E-329B-C14B-883E-FCE9726CF525}"/>
              </a:ext>
            </a:extLst>
          </p:cNvPr>
          <p:cNvSpPr>
            <a:spLocks noGrp="1"/>
          </p:cNvSpPr>
          <p:nvPr>
            <p:ph idx="1"/>
          </p:nvPr>
        </p:nvSpPr>
        <p:spPr>
          <a:xfrm>
            <a:off x="335359" y="1281287"/>
            <a:ext cx="8784977" cy="4533595"/>
          </a:xfrm>
        </p:spPr>
        <p:txBody>
          <a:bodyPr>
            <a:normAutofit/>
          </a:bodyPr>
          <a:lstStyle/>
          <a:p>
            <a:r>
              <a:rPr lang="ja-JP" altLang="en-US"/>
              <a:t>討議内容</a:t>
            </a:r>
            <a:endParaRPr lang="en-US" altLang="ja-JP" dirty="0"/>
          </a:p>
          <a:p>
            <a:pPr marL="400050" lvl="1" indent="0">
              <a:buNone/>
            </a:pPr>
            <a:r>
              <a:rPr lang="en-US" altLang="ja-JP" dirty="0"/>
              <a:t>0. </a:t>
            </a:r>
            <a:r>
              <a:rPr lang="ja-JP" altLang="en-US"/>
              <a:t>リーダー、書記の選定</a:t>
            </a:r>
            <a:endParaRPr lang="en-US" altLang="ja-JP" dirty="0"/>
          </a:p>
          <a:p>
            <a:pPr marL="711200" lvl="1" indent="-311150">
              <a:buFont typeface="+mj-lt"/>
              <a:buAutoNum type="arabicPeriod"/>
            </a:pPr>
            <a:r>
              <a:rPr lang="en-US" altLang="ja-JP" dirty="0"/>
              <a:t> 17</a:t>
            </a:r>
            <a:r>
              <a:rPr lang="ja-JP" altLang="en-US"/>
              <a:t>のゴールの解決に向けた</a:t>
            </a:r>
            <a:r>
              <a:rPr lang="ja-JP" altLang="en-US">
                <a:solidFill>
                  <a:srgbClr val="C00000"/>
                </a:solidFill>
              </a:rPr>
              <a:t>データサイエンスの事例で，調査したい内容を紹介（メンバ</a:t>
            </a:r>
            <a:r>
              <a:rPr lang="en-US" altLang="ja-JP" dirty="0">
                <a:solidFill>
                  <a:srgbClr val="C00000"/>
                </a:solidFill>
                <a:sym typeface="Wingdings" pitchFamily="2" charset="2"/>
              </a:rPr>
              <a:t></a:t>
            </a:r>
            <a:r>
              <a:rPr lang="ja-JP" altLang="en-US">
                <a:solidFill>
                  <a:srgbClr val="C00000"/>
                </a:solidFill>
              </a:rPr>
              <a:t>グループ）</a:t>
            </a:r>
            <a:endParaRPr lang="en-US" altLang="ja-JP" dirty="0">
              <a:solidFill>
                <a:srgbClr val="C00000"/>
              </a:solidFill>
            </a:endParaRPr>
          </a:p>
          <a:p>
            <a:pPr marL="711200" lvl="1" indent="-311150">
              <a:buFont typeface="+mj-lt"/>
              <a:buAutoNum type="arabicPeriod"/>
            </a:pPr>
            <a:r>
              <a:rPr lang="en-US" altLang="ja-JP" dirty="0"/>
              <a:t> </a:t>
            </a:r>
            <a:r>
              <a:rPr lang="ja-JP" altLang="en-US"/>
              <a:t>グループで調査するテーマの選定</a:t>
            </a:r>
            <a:endParaRPr lang="en-US" altLang="ja-JP" dirty="0">
              <a:solidFill>
                <a:srgbClr val="C00000"/>
              </a:solidFill>
            </a:endParaRPr>
          </a:p>
          <a:p>
            <a:pPr marL="711200" lvl="1" indent="-311150">
              <a:buFont typeface="+mj-lt"/>
              <a:buAutoNum type="arabicPeriod"/>
            </a:pPr>
            <a:r>
              <a:rPr lang="en-US" altLang="ja-JP" dirty="0"/>
              <a:t> </a:t>
            </a:r>
            <a:r>
              <a:rPr lang="ja-JP" altLang="en-US"/>
              <a:t>どの課題がどこまで解決しているか？</a:t>
            </a:r>
          </a:p>
          <a:p>
            <a:pPr marL="711200" lvl="1" indent="-311150">
              <a:buFont typeface="+mj-lt"/>
              <a:buAutoNum type="arabicPeriod"/>
            </a:pPr>
            <a:endParaRPr lang="ja-JP" altLang="en-US"/>
          </a:p>
          <a:p>
            <a:pPr marL="711200" lvl="1" indent="-311150">
              <a:buFont typeface="+mj-lt"/>
              <a:buAutoNum type="arabicPeriod"/>
            </a:pPr>
            <a:endParaRPr lang="en-US" altLang="ja-JP" dirty="0"/>
          </a:p>
        </p:txBody>
      </p:sp>
      <p:sp>
        <p:nvSpPr>
          <p:cNvPr id="13" name="タイトル 12">
            <a:extLst>
              <a:ext uri="{FF2B5EF4-FFF2-40B4-BE49-F238E27FC236}">
                <a16:creationId xmlns:a16="http://schemas.microsoft.com/office/drawing/2014/main" id="{F2EB2A42-F8A3-0548-9198-9049A2BE4371}"/>
              </a:ext>
            </a:extLst>
          </p:cNvPr>
          <p:cNvSpPr>
            <a:spLocks noGrp="1"/>
          </p:cNvSpPr>
          <p:nvPr>
            <p:ph type="title"/>
          </p:nvPr>
        </p:nvSpPr>
        <p:spPr>
          <a:xfrm>
            <a:off x="1535493" y="260648"/>
            <a:ext cx="10105123" cy="864096"/>
          </a:xfrm>
        </p:spPr>
        <p:txBody>
          <a:bodyPr>
            <a:normAutofit/>
          </a:bodyPr>
          <a:lstStyle/>
          <a:p>
            <a:r>
              <a:rPr lang="ja-JP" altLang="en-US"/>
              <a:t>興味を持った</a:t>
            </a:r>
            <a:r>
              <a:rPr lang="en" altLang="ja-JP" dirty="0"/>
              <a:t>SDGs</a:t>
            </a:r>
            <a:r>
              <a:rPr lang="ja-JP" altLang="en-US"/>
              <a:t>テーマと課題の議論</a:t>
            </a:r>
          </a:p>
        </p:txBody>
      </p:sp>
      <p:sp>
        <p:nvSpPr>
          <p:cNvPr id="15" name="テキスト プレースホルダー 14">
            <a:extLst>
              <a:ext uri="{FF2B5EF4-FFF2-40B4-BE49-F238E27FC236}">
                <a16:creationId xmlns:a16="http://schemas.microsoft.com/office/drawing/2014/main" id="{71006FF6-29F0-AC41-86B1-97E06D7AAE36}"/>
              </a:ext>
            </a:extLst>
          </p:cNvPr>
          <p:cNvSpPr>
            <a:spLocks noGrp="1"/>
          </p:cNvSpPr>
          <p:nvPr>
            <p:ph type="body" sz="quarter" idx="14"/>
          </p:nvPr>
        </p:nvSpPr>
        <p:spPr>
          <a:xfrm>
            <a:off x="1343472" y="72306"/>
            <a:ext cx="6048672" cy="365124"/>
          </a:xfrm>
        </p:spPr>
        <p:txBody>
          <a:bodyPr/>
          <a:lstStyle/>
          <a:p>
            <a:r>
              <a:rPr lang="ja-JP" altLang="en-US"/>
              <a:t>データサイエンスの社会課題（</a:t>
            </a:r>
            <a:r>
              <a:rPr lang="en-US" altLang="ja-JP" dirty="0"/>
              <a:t>SDGs</a:t>
            </a:r>
            <a:r>
              <a:rPr lang="ja-JP" altLang="en-US"/>
              <a:t>）への適用事例探索</a:t>
            </a:r>
            <a:endParaRPr lang="en-US" altLang="ja-JP" dirty="0"/>
          </a:p>
        </p:txBody>
      </p:sp>
      <p:sp>
        <p:nvSpPr>
          <p:cNvPr id="10" name="右矢印 9">
            <a:extLst>
              <a:ext uri="{FF2B5EF4-FFF2-40B4-BE49-F238E27FC236}">
                <a16:creationId xmlns:a16="http://schemas.microsoft.com/office/drawing/2014/main" id="{E6B6D57A-DF68-0049-9566-060DEE2113F6}"/>
              </a:ext>
            </a:extLst>
          </p:cNvPr>
          <p:cNvSpPr/>
          <p:nvPr/>
        </p:nvSpPr>
        <p:spPr>
          <a:xfrm>
            <a:off x="3071664" y="5283725"/>
            <a:ext cx="504056" cy="432048"/>
          </a:xfrm>
          <a:prstGeom prst="rightArrow">
            <a:avLst/>
          </a:prstGeom>
          <a:solidFill>
            <a:schemeClr val="tx2">
              <a:lumMod val="20000"/>
              <a:lumOff val="80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23" name="テキスト ボックス 22">
            <a:extLst>
              <a:ext uri="{FF2B5EF4-FFF2-40B4-BE49-F238E27FC236}">
                <a16:creationId xmlns:a16="http://schemas.microsoft.com/office/drawing/2014/main" id="{43160464-4CBA-8C46-8C1B-7C4AA4D2E5D9}"/>
              </a:ext>
            </a:extLst>
          </p:cNvPr>
          <p:cNvSpPr txBox="1"/>
          <p:nvPr/>
        </p:nvSpPr>
        <p:spPr>
          <a:xfrm>
            <a:off x="3575720" y="5139709"/>
            <a:ext cx="2675199" cy="646986"/>
          </a:xfrm>
          <a:prstGeom prst="roundRect">
            <a:avLst/>
          </a:prstGeom>
          <a:solidFill>
            <a:schemeClr val="bg1"/>
          </a:solidFill>
          <a:ln w="28575">
            <a:solidFill>
              <a:schemeClr val="tx2"/>
            </a:solidFill>
          </a:ln>
          <a:effectLst>
            <a:outerShdw blurRad="50800" dist="38100" dir="2700000" algn="tl" rotWithShape="0">
              <a:prstClr val="black">
                <a:alpha val="40000"/>
              </a:prstClr>
            </a:outerShdw>
          </a:effectLst>
        </p:spPr>
        <p:txBody>
          <a:bodyPr wrap="none" rtlCol="0">
            <a:spAutoFit/>
          </a:bodyPr>
          <a:lstStyle/>
          <a:p>
            <a:r>
              <a:rPr lang="ja-JP" altLang="en-US" sz="3200" b="1">
                <a:solidFill>
                  <a:schemeClr val="tx2"/>
                </a:solidFill>
                <a:latin typeface="Meiryo UI" panose="020B0604030504040204" pitchFamily="34" charset="-128"/>
                <a:ea typeface="Meiryo UI" panose="020B0604030504040204" pitchFamily="34" charset="-128"/>
              </a:rPr>
              <a:t>グループワーク</a:t>
            </a:r>
            <a:endParaRPr kumimoji="1" lang="ja-JP" altLang="en-US" sz="3200" b="1">
              <a:solidFill>
                <a:schemeClr val="tx2"/>
              </a:solidFill>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3714688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a:extLst>
              <a:ext uri="{FF2B5EF4-FFF2-40B4-BE49-F238E27FC236}">
                <a16:creationId xmlns:a16="http://schemas.microsoft.com/office/drawing/2014/main" id="{E4AC2B7F-8E0F-2643-8FFF-49C7943D92D6}"/>
              </a:ext>
            </a:extLst>
          </p:cNvPr>
          <p:cNvSpPr/>
          <p:nvPr/>
        </p:nvSpPr>
        <p:spPr>
          <a:xfrm>
            <a:off x="2977200" y="2276872"/>
            <a:ext cx="8807432" cy="849515"/>
          </a:xfrm>
          <a:prstGeom prst="roundRect">
            <a:avLst/>
          </a:prstGeom>
          <a:solidFill>
            <a:schemeClr val="accent2">
              <a:lumMod val="20000"/>
              <a:lumOff val="80000"/>
            </a:schemeClr>
          </a:solidFill>
          <a:ln>
            <a:solidFill>
              <a:srgbClr val="FF0000"/>
            </a:solidFill>
          </a:ln>
          <a:effectLst>
            <a:innerShdw blurRad="63500" dist="50800" dir="13500000">
              <a:prstClr val="black">
                <a:alpha val="50000"/>
              </a:prstClr>
            </a:innerShdw>
          </a:effectLst>
          <a:scene3d>
            <a:camera prst="orthographicFront"/>
            <a:lightRig rig="threePt" dir="t"/>
          </a:scene3d>
          <a:sp3d>
            <a:bevelT w="152400" h="50800" prst="softRound"/>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3" name="タイトル 2">
            <a:extLst>
              <a:ext uri="{FF2B5EF4-FFF2-40B4-BE49-F238E27FC236}">
                <a16:creationId xmlns:a16="http://schemas.microsoft.com/office/drawing/2014/main" id="{CB198334-8FBB-8E4D-BB1C-481B3B63A3E7}"/>
              </a:ext>
            </a:extLst>
          </p:cNvPr>
          <p:cNvSpPr>
            <a:spLocks noGrp="1"/>
          </p:cNvSpPr>
          <p:nvPr>
            <p:ph type="ctrTitle"/>
          </p:nvPr>
        </p:nvSpPr>
        <p:spPr/>
        <p:txBody>
          <a:bodyPr/>
          <a:lstStyle/>
          <a:p>
            <a:r>
              <a:rPr lang="ja-JP" altLang="en-US"/>
              <a:t>１日目：</a:t>
            </a:r>
            <a:r>
              <a:rPr lang="en-US" altLang="ja-JP" dirty="0"/>
              <a:t>SDGs</a:t>
            </a:r>
            <a:r>
              <a:rPr lang="ja-JP" altLang="en-US"/>
              <a:t>のゴールの決定と概要調査</a:t>
            </a:r>
          </a:p>
        </p:txBody>
      </p:sp>
      <p:sp>
        <p:nvSpPr>
          <p:cNvPr id="2" name="コンテンツ プレースホルダー 1">
            <a:extLst>
              <a:ext uri="{FF2B5EF4-FFF2-40B4-BE49-F238E27FC236}">
                <a16:creationId xmlns:a16="http://schemas.microsoft.com/office/drawing/2014/main" id="{93740BC0-78D9-C840-9ECA-0C1C868F5238}"/>
              </a:ext>
            </a:extLst>
          </p:cNvPr>
          <p:cNvSpPr>
            <a:spLocks noGrp="1"/>
          </p:cNvSpPr>
          <p:nvPr>
            <p:ph type="subTitle" idx="10"/>
          </p:nvPr>
        </p:nvSpPr>
        <p:spPr>
          <a:xfrm>
            <a:off x="3166575" y="1340768"/>
            <a:ext cx="8474041" cy="4032448"/>
          </a:xfrm>
        </p:spPr>
        <p:txBody>
          <a:bodyPr>
            <a:normAutofit lnSpcReduction="10000"/>
          </a:bodyPr>
          <a:lstStyle/>
          <a:p>
            <a:pPr marL="0" indent="0">
              <a:buNone/>
            </a:pPr>
            <a:r>
              <a:rPr lang="ja-JP" altLang="en-US"/>
              <a:t>興味を持った</a:t>
            </a:r>
            <a:r>
              <a:rPr lang="en-US" altLang="ja-JP" dirty="0"/>
              <a:t>SDGs</a:t>
            </a:r>
            <a:r>
              <a:rPr lang="ja-JP" altLang="en-US"/>
              <a:t>テーマと課題の議論</a:t>
            </a:r>
            <a:endParaRPr lang="en-US" altLang="ja-JP" dirty="0"/>
          </a:p>
          <a:p>
            <a:pPr marL="0" indent="0">
              <a:buNone/>
            </a:pPr>
            <a:endParaRPr lang="en-US" altLang="ja-JP" dirty="0"/>
          </a:p>
          <a:p>
            <a:pPr marL="0" indent="0">
              <a:buNone/>
            </a:pPr>
            <a:r>
              <a:rPr lang="ja-JP" altLang="en-US"/>
              <a:t>活用事例の調査内容と検索の方法</a:t>
            </a:r>
            <a:endParaRPr lang="en-US" altLang="ja-JP" dirty="0"/>
          </a:p>
          <a:p>
            <a:pPr marL="0" indent="0">
              <a:buNone/>
            </a:pPr>
            <a:endParaRPr lang="ja-JP" altLang="en-US"/>
          </a:p>
          <a:p>
            <a:pPr marL="0" indent="0">
              <a:buNone/>
            </a:pPr>
            <a:r>
              <a:rPr lang="ja-JP" altLang="en-US"/>
              <a:t>グループワーク：テーマの決定・調査</a:t>
            </a:r>
            <a:endParaRPr lang="en-US" altLang="ja-JP" dirty="0"/>
          </a:p>
          <a:p>
            <a:pPr marL="0" indent="0">
              <a:buNone/>
            </a:pPr>
            <a:endParaRPr lang="ja-JP" altLang="en-US"/>
          </a:p>
          <a:p>
            <a:pPr marL="0" indent="0">
              <a:buNone/>
            </a:pPr>
            <a:r>
              <a:rPr lang="ja-JP" altLang="en-US"/>
              <a:t>リーダーによる調査概要の発表</a:t>
            </a:r>
            <a:endParaRPr lang="en-US" altLang="ja-JP" dirty="0"/>
          </a:p>
          <a:p>
            <a:pPr marL="0" indent="0">
              <a:buNone/>
            </a:pPr>
            <a:endParaRPr lang="en-US" altLang="ja-JP" dirty="0"/>
          </a:p>
        </p:txBody>
      </p:sp>
      <p:sp>
        <p:nvSpPr>
          <p:cNvPr id="15" name="テキスト プレースホルダー 14">
            <a:extLst>
              <a:ext uri="{FF2B5EF4-FFF2-40B4-BE49-F238E27FC236}">
                <a16:creationId xmlns:a16="http://schemas.microsoft.com/office/drawing/2014/main" id="{D02C29E8-5848-354A-BC3C-CB1D9FE5EA1E}"/>
              </a:ext>
            </a:extLst>
          </p:cNvPr>
          <p:cNvSpPr>
            <a:spLocks noGrp="1"/>
          </p:cNvSpPr>
          <p:nvPr>
            <p:ph type="body" sz="quarter" idx="11"/>
          </p:nvPr>
        </p:nvSpPr>
        <p:spPr>
          <a:xfrm rot="5400000">
            <a:off x="-2314036" y="3015346"/>
            <a:ext cx="5832600" cy="878252"/>
          </a:xfrm>
        </p:spPr>
        <p:txBody>
          <a:bodyPr>
            <a:normAutofit fontScale="92500" lnSpcReduction="20000"/>
          </a:bodyPr>
          <a:lstStyle/>
          <a:p>
            <a:r>
              <a:rPr lang="ja-JP" altLang="en-US"/>
              <a:t>データサイエンスの社会課題（</a:t>
            </a:r>
            <a:r>
              <a:rPr lang="en-US" altLang="ja-JP" dirty="0"/>
              <a:t>SDGs</a:t>
            </a:r>
            <a:r>
              <a:rPr lang="ja-JP" altLang="en-US"/>
              <a:t>）への適用事例探索</a:t>
            </a:r>
          </a:p>
        </p:txBody>
      </p:sp>
      <p:sp>
        <p:nvSpPr>
          <p:cNvPr id="8" name="角丸四角形 7">
            <a:extLst>
              <a:ext uri="{FF2B5EF4-FFF2-40B4-BE49-F238E27FC236}">
                <a16:creationId xmlns:a16="http://schemas.microsoft.com/office/drawing/2014/main" id="{BC73403E-D30F-B74B-9008-47A248F0C829}"/>
              </a:ext>
            </a:extLst>
          </p:cNvPr>
          <p:cNvSpPr/>
          <p:nvPr/>
        </p:nvSpPr>
        <p:spPr>
          <a:xfrm>
            <a:off x="2977564" y="4437112"/>
            <a:ext cx="8807432" cy="849515"/>
          </a:xfrm>
          <a:prstGeom prst="roundRect">
            <a:avLst/>
          </a:prstGeom>
          <a:solidFill>
            <a:srgbClr val="FFFFFF">
              <a:alpha val="49804"/>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7" name="角丸四角形 6">
            <a:extLst>
              <a:ext uri="{FF2B5EF4-FFF2-40B4-BE49-F238E27FC236}">
                <a16:creationId xmlns:a16="http://schemas.microsoft.com/office/drawing/2014/main" id="{D78A91C1-5BEB-C946-AA4E-2C718BE3C249}"/>
              </a:ext>
            </a:extLst>
          </p:cNvPr>
          <p:cNvSpPr/>
          <p:nvPr/>
        </p:nvSpPr>
        <p:spPr>
          <a:xfrm>
            <a:off x="2977200" y="3356992"/>
            <a:ext cx="8807432" cy="849515"/>
          </a:xfrm>
          <a:prstGeom prst="roundRect">
            <a:avLst/>
          </a:prstGeom>
          <a:solidFill>
            <a:srgbClr val="FFFFFF">
              <a:alpha val="49804"/>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
        <p:nvSpPr>
          <p:cNvPr id="4" name="角丸四角形 3">
            <a:extLst>
              <a:ext uri="{FF2B5EF4-FFF2-40B4-BE49-F238E27FC236}">
                <a16:creationId xmlns:a16="http://schemas.microsoft.com/office/drawing/2014/main" id="{9FD9D9B0-5901-5C42-B682-A8A4696C6B8B}"/>
              </a:ext>
            </a:extLst>
          </p:cNvPr>
          <p:cNvSpPr/>
          <p:nvPr/>
        </p:nvSpPr>
        <p:spPr>
          <a:xfrm>
            <a:off x="2977564" y="1196752"/>
            <a:ext cx="8807432" cy="849515"/>
          </a:xfrm>
          <a:prstGeom prst="roundRect">
            <a:avLst/>
          </a:prstGeom>
          <a:solidFill>
            <a:srgbClr val="FFFFFF">
              <a:alpha val="49804"/>
            </a:srgbClr>
          </a:solidFill>
          <a:ln>
            <a:solidFill>
              <a:srgbClr val="48B2EE"/>
            </a:solidFill>
          </a:ln>
          <a:effectLst>
            <a:innerShdw blurRad="63500" dist="50800" dir="13500000">
              <a:prstClr val="black">
                <a:alpha val="50000"/>
              </a:prstClr>
            </a:innerShdw>
          </a:effectLst>
          <a:scene3d>
            <a:camera prst="orthographicFront"/>
            <a:lightRig rig="threePt" dir="t"/>
          </a:scene3d>
          <a:sp3d>
            <a:bevelT w="152400" h="1524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dirty="0">
              <a:solidFill>
                <a:srgbClr val="FF0000"/>
              </a:solidFill>
            </a:endParaRPr>
          </a:p>
        </p:txBody>
      </p:sp>
    </p:spTree>
    <p:extLst>
      <p:ext uri="{BB962C8B-B14F-4D97-AF65-F5344CB8AC3E}">
        <p14:creationId xmlns:p14="http://schemas.microsoft.com/office/powerpoint/2010/main" val="50741019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00"/>
        </a:solidFill>
        <a:ln w="19050">
          <a:solidFill>
            <a:srgbClr val="FF0000"/>
          </a:solidFill>
        </a:ln>
      </a:spPr>
      <a:bodyPr rtlCol="0" anchor="ctr"/>
      <a:lstStyle>
        <a:defPPr algn="ctr">
          <a:defRPr kumimoji="1" dirty="0" smtClean="0">
            <a:solidFill>
              <a:srgbClr val="FF000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プレゼンテーション1" id="{86E20ECB-A5C2-D040-8E76-57FAAEAA2B02}" vid="{6102943B-52AD-BA4D-AC26-286A1C21306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​​テーマ</Template>
  <TotalTime>19691</TotalTime>
  <Words>1491</Words>
  <Application>Microsoft Macintosh PowerPoint</Application>
  <PresentationFormat>ワイド画面</PresentationFormat>
  <Paragraphs>158</Paragraphs>
  <Slides>15</Slides>
  <Notes>9</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15</vt:i4>
      </vt:variant>
    </vt:vector>
  </HeadingPairs>
  <TitlesOfParts>
    <vt:vector size="20" baseType="lpstr">
      <vt:lpstr>Meiryo UI</vt:lpstr>
      <vt:lpstr>Arial</vt:lpstr>
      <vt:lpstr>Calibri</vt:lpstr>
      <vt:lpstr>Wingdings</vt:lpstr>
      <vt:lpstr>Office ​​テーマ</vt:lpstr>
      <vt:lpstr>データサイエンス・リテラシー(1)</vt:lpstr>
      <vt:lpstr>PowerPoint プレゼンテーション</vt:lpstr>
      <vt:lpstr>「SDGs」 X 「データサイエンス」の取り組み事例調査 　◯何がどのように実施されているか？ 　◯何が課題として残っているのか？  課題解決のフレームワークと適用にあたっての難しさを事例調査から学ぶ． </vt:lpstr>
      <vt:lpstr>１日目：SDGsのゴールの決定と概要調査</vt:lpstr>
      <vt:lpstr>PowerPoint プレゼンテーション</vt:lpstr>
      <vt:lpstr>SDGs関連資料（SDGs全体について）</vt:lpstr>
      <vt:lpstr>SDGs関連資料（個別のゴールの解説）</vt:lpstr>
      <vt:lpstr>興味を持ったSDGsテーマと課題の議論</vt:lpstr>
      <vt:lpstr>１日目：SDGsのゴールの決定と概要調査</vt:lpstr>
      <vt:lpstr>活用事例の調査内容</vt:lpstr>
      <vt:lpstr>検索方法について</vt:lpstr>
      <vt:lpstr>グループワーク：活用事例の調査内容</vt:lpstr>
      <vt:lpstr>１日目：SDGsのゴールの決定と概要調査</vt:lpstr>
      <vt:lpstr>１日目：SDGsのゴールの決定と概要調査</vt:lpstr>
      <vt:lpstr>リーダーによる調査概要の発表</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データサイエンスリテラシー</dc:title>
  <dc:creator>KAWAI Takazumi</dc:creator>
  <cp:lastModifiedBy>KAWAI Takazumi</cp:lastModifiedBy>
  <cp:revision>417</cp:revision>
  <dcterms:created xsi:type="dcterms:W3CDTF">2020-06-02T07:08:32Z</dcterms:created>
  <dcterms:modified xsi:type="dcterms:W3CDTF">2021-06-30T08:37:15Z</dcterms:modified>
</cp:coreProperties>
</file>