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486" r:id="rId2"/>
    <p:sldId id="1332" r:id="rId3"/>
    <p:sldId id="1308" r:id="rId4"/>
    <p:sldId id="1310" r:id="rId5"/>
    <p:sldId id="508" r:id="rId6"/>
    <p:sldId id="512" r:id="rId7"/>
    <p:sldId id="507" r:id="rId8"/>
    <p:sldId id="1307" r:id="rId9"/>
    <p:sldId id="1311" r:id="rId10"/>
    <p:sldId id="515" r:id="rId11"/>
    <p:sldId id="516" r:id="rId12"/>
    <p:sldId id="1309" r:id="rId13"/>
  </p:sldIdLst>
  <p:sldSz cx="12192000" cy="6858000"/>
  <p:notesSz cx="9939338" cy="6805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WAI Takazumi" initials="KT" lastIdx="2" clrIdx="0">
    <p:extLst>
      <p:ext uri="{19B8F6BF-5375-455C-9EA6-DF929625EA0E}">
        <p15:presenceInfo xmlns:p15="http://schemas.microsoft.com/office/powerpoint/2012/main" userId="S::tkawai@w.tcu.ac.jp::d410fa5f-dbc3-4aec-994b-face13ab5c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DC"/>
    <a:srgbClr val="FF2F92"/>
    <a:srgbClr val="FFFFFF"/>
    <a:srgbClr val="929292"/>
    <a:srgbClr val="FFFF00"/>
    <a:srgbClr val="00A8EB"/>
    <a:srgbClr val="0000FF"/>
    <a:srgbClr val="FFFF7C"/>
    <a:srgbClr val="1F497D"/>
    <a:srgbClr val="00F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044" autoAdjust="0"/>
    <p:restoredTop sz="94747" autoAdjust="0"/>
  </p:normalViewPr>
  <p:slideViewPr>
    <p:cSldViewPr>
      <p:cViewPr varScale="1">
        <p:scale>
          <a:sx n="74" d="100"/>
          <a:sy n="74" d="100"/>
        </p:scale>
        <p:origin x="208" y="256"/>
      </p:cViewPr>
      <p:guideLst>
        <p:guide orient="horz" pos="2160"/>
        <p:guide pos="3840"/>
      </p:guideLst>
    </p:cSldViewPr>
  </p:slideViewPr>
  <p:outlineViewPr>
    <p:cViewPr>
      <p:scale>
        <a:sx n="33" d="100"/>
        <a:sy n="33" d="100"/>
      </p:scale>
      <p:origin x="0" y="-11176"/>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2" cy="340359"/>
          </a:xfrm>
          <a:prstGeom prst="rect">
            <a:avLst/>
          </a:prstGeom>
        </p:spPr>
        <p:txBody>
          <a:bodyPr vert="horz" lIns="90528" tIns="45264" rIns="90528" bIns="45264"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5629459" y="0"/>
            <a:ext cx="4308306" cy="340359"/>
          </a:xfrm>
          <a:prstGeom prst="rect">
            <a:avLst/>
          </a:prstGeom>
        </p:spPr>
        <p:txBody>
          <a:bodyPr vert="horz" lIns="90528" tIns="45264" rIns="90528" bIns="45264" rtlCol="0"/>
          <a:lstStyle>
            <a:lvl1pPr algn="r">
              <a:defRPr sz="1100"/>
            </a:lvl1pPr>
          </a:lstStyle>
          <a:p>
            <a:fld id="{032C4624-EB4D-4933-AD60-29FDCA47B6C1}" type="datetimeFigureOut">
              <a:rPr kumimoji="1" lang="ja-JP" altLang="en-US" smtClean="0"/>
              <a:t>2021/6/30</a:t>
            </a:fld>
            <a:endParaRPr kumimoji="1" lang="ja-JP" altLang="en-US"/>
          </a:p>
        </p:txBody>
      </p:sp>
      <p:sp>
        <p:nvSpPr>
          <p:cNvPr id="4" name="フッター プレースホルダー 3"/>
          <p:cNvSpPr>
            <a:spLocks noGrp="1"/>
          </p:cNvSpPr>
          <p:nvPr>
            <p:ph type="ftr" sz="quarter" idx="2"/>
          </p:nvPr>
        </p:nvSpPr>
        <p:spPr>
          <a:xfrm>
            <a:off x="1" y="6463688"/>
            <a:ext cx="4306732" cy="340358"/>
          </a:xfrm>
          <a:prstGeom prst="rect">
            <a:avLst/>
          </a:prstGeom>
        </p:spPr>
        <p:txBody>
          <a:bodyPr vert="horz" lIns="90528" tIns="45264" rIns="90528" bIns="45264"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5629459" y="6463688"/>
            <a:ext cx="4308306" cy="340358"/>
          </a:xfrm>
          <a:prstGeom prst="rect">
            <a:avLst/>
          </a:prstGeom>
        </p:spPr>
        <p:txBody>
          <a:bodyPr vert="horz" lIns="90528" tIns="45264" rIns="90528" bIns="45264" rtlCol="0" anchor="b"/>
          <a:lstStyle>
            <a:lvl1pPr algn="r">
              <a:defRPr sz="1100"/>
            </a:lvl1pPr>
          </a:lstStyle>
          <a:p>
            <a:fld id="{C40A43BD-46F6-4A45-9369-DE6FBA5C0184}" type="slidenum">
              <a:rPr kumimoji="1" lang="ja-JP" altLang="en-US" smtClean="0"/>
              <a:t>‹#›</a:t>
            </a:fld>
            <a:endParaRPr kumimoji="1" lang="ja-JP" altLang="en-US"/>
          </a:p>
        </p:txBody>
      </p:sp>
    </p:spTree>
    <p:extLst>
      <p:ext uri="{BB962C8B-B14F-4D97-AF65-F5344CB8AC3E}">
        <p14:creationId xmlns:p14="http://schemas.microsoft.com/office/powerpoint/2010/main" val="1248929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3"/>
            <a:ext cx="4307045" cy="340280"/>
          </a:xfrm>
          <a:prstGeom prst="rect">
            <a:avLst/>
          </a:prstGeom>
        </p:spPr>
        <p:txBody>
          <a:bodyPr vert="horz" lIns="95607" tIns="47802" rIns="95607" bIns="47802" rtlCol="0"/>
          <a:lstStyle>
            <a:lvl1pPr algn="l">
              <a:defRPr sz="1100"/>
            </a:lvl1pPr>
          </a:lstStyle>
          <a:p>
            <a:endParaRPr kumimoji="1" lang="ja-JP" altLang="en-US"/>
          </a:p>
        </p:txBody>
      </p:sp>
      <p:sp>
        <p:nvSpPr>
          <p:cNvPr id="3" name="日付プレースホルダー 2"/>
          <p:cNvSpPr>
            <a:spLocks noGrp="1"/>
          </p:cNvSpPr>
          <p:nvPr>
            <p:ph type="dt" idx="1"/>
          </p:nvPr>
        </p:nvSpPr>
        <p:spPr>
          <a:xfrm>
            <a:off x="5629997" y="3"/>
            <a:ext cx="4307045" cy="340280"/>
          </a:xfrm>
          <a:prstGeom prst="rect">
            <a:avLst/>
          </a:prstGeom>
        </p:spPr>
        <p:txBody>
          <a:bodyPr vert="horz" lIns="95607" tIns="47802" rIns="95607" bIns="47802" rtlCol="0"/>
          <a:lstStyle>
            <a:lvl1pPr algn="r">
              <a:defRPr sz="1100"/>
            </a:lvl1pPr>
          </a:lstStyle>
          <a:p>
            <a:fld id="{968DAD15-E570-4A54-9D03-86F33ED006BB}" type="datetimeFigureOut">
              <a:rPr kumimoji="1" lang="ja-JP" altLang="en-US" smtClean="0"/>
              <a:t>2021/6/30</a:t>
            </a:fld>
            <a:endParaRPr kumimoji="1" lang="ja-JP" altLang="en-US"/>
          </a:p>
        </p:txBody>
      </p:sp>
      <p:sp>
        <p:nvSpPr>
          <p:cNvPr id="4" name="スライド イメージ プレースホルダー 3"/>
          <p:cNvSpPr>
            <a:spLocks noGrp="1" noRot="1" noChangeAspect="1"/>
          </p:cNvSpPr>
          <p:nvPr>
            <p:ph type="sldImg" idx="2"/>
          </p:nvPr>
        </p:nvSpPr>
        <p:spPr>
          <a:xfrm>
            <a:off x="2700338" y="509588"/>
            <a:ext cx="4538662" cy="2554287"/>
          </a:xfrm>
          <a:prstGeom prst="rect">
            <a:avLst/>
          </a:prstGeom>
          <a:noFill/>
          <a:ln w="12700">
            <a:solidFill>
              <a:prstClr val="black"/>
            </a:solidFill>
          </a:ln>
        </p:spPr>
        <p:txBody>
          <a:bodyPr vert="horz" lIns="95607" tIns="47802" rIns="95607" bIns="47802" rtlCol="0" anchor="ctr"/>
          <a:lstStyle/>
          <a:p>
            <a:endParaRPr lang="ja-JP" altLang="en-US"/>
          </a:p>
        </p:txBody>
      </p:sp>
      <p:sp>
        <p:nvSpPr>
          <p:cNvPr id="5" name="ノート プレースホルダー 4"/>
          <p:cNvSpPr>
            <a:spLocks noGrp="1"/>
          </p:cNvSpPr>
          <p:nvPr>
            <p:ph type="body" sz="quarter" idx="3"/>
          </p:nvPr>
        </p:nvSpPr>
        <p:spPr>
          <a:xfrm>
            <a:off x="993935" y="3232669"/>
            <a:ext cx="7951470" cy="3062524"/>
          </a:xfrm>
          <a:prstGeom prst="rect">
            <a:avLst/>
          </a:prstGeom>
        </p:spPr>
        <p:txBody>
          <a:bodyPr vert="horz" lIns="95607" tIns="47802" rIns="95607" bIns="478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6464155"/>
            <a:ext cx="4307045" cy="340280"/>
          </a:xfrm>
          <a:prstGeom prst="rect">
            <a:avLst/>
          </a:prstGeom>
        </p:spPr>
        <p:txBody>
          <a:bodyPr vert="horz" lIns="95607" tIns="47802" rIns="95607" bIns="4780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29997" y="6464155"/>
            <a:ext cx="4307045" cy="340280"/>
          </a:xfrm>
          <a:prstGeom prst="rect">
            <a:avLst/>
          </a:prstGeom>
        </p:spPr>
        <p:txBody>
          <a:bodyPr vert="horz" lIns="95607" tIns="47802" rIns="95607" bIns="47802" rtlCol="0" anchor="b"/>
          <a:lstStyle>
            <a:lvl1pPr algn="r">
              <a:defRPr sz="1100"/>
            </a:lvl1pPr>
          </a:lstStyle>
          <a:p>
            <a:fld id="{5CBD0F50-0484-4585-89C4-936AD3F55A68}" type="slidenum">
              <a:rPr kumimoji="1" lang="ja-JP" altLang="en-US" smtClean="0"/>
              <a:t>‹#›</a:t>
            </a:fld>
            <a:endParaRPr kumimoji="1" lang="ja-JP" altLang="en-US"/>
          </a:p>
        </p:txBody>
      </p:sp>
    </p:spTree>
    <p:extLst>
      <p:ext uri="{BB962C8B-B14F-4D97-AF65-F5344CB8AC3E}">
        <p14:creationId xmlns:p14="http://schemas.microsoft.com/office/powerpoint/2010/main" val="18895160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2</a:t>
            </a:fld>
            <a:endParaRPr kumimoji="1" lang="ja-JP" altLang="en-US"/>
          </a:p>
        </p:txBody>
      </p:sp>
    </p:spTree>
    <p:extLst>
      <p:ext uri="{BB962C8B-B14F-4D97-AF65-F5344CB8AC3E}">
        <p14:creationId xmlns:p14="http://schemas.microsoft.com/office/powerpoint/2010/main" val="3620305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4</a:t>
            </a:fld>
            <a:endParaRPr kumimoji="1" lang="ja-JP" altLang="en-US"/>
          </a:p>
        </p:txBody>
      </p:sp>
    </p:spTree>
    <p:extLst>
      <p:ext uri="{BB962C8B-B14F-4D97-AF65-F5344CB8AC3E}">
        <p14:creationId xmlns:p14="http://schemas.microsoft.com/office/powerpoint/2010/main" val="1606531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9</a:t>
            </a:fld>
            <a:endParaRPr kumimoji="1" lang="ja-JP" altLang="en-US"/>
          </a:p>
        </p:txBody>
      </p:sp>
    </p:spTree>
    <p:extLst>
      <p:ext uri="{BB962C8B-B14F-4D97-AF65-F5344CB8AC3E}">
        <p14:creationId xmlns:p14="http://schemas.microsoft.com/office/powerpoint/2010/main" val="1172294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11</a:t>
            </a:fld>
            <a:endParaRPr kumimoji="1" lang="ja-JP" altLang="en-US"/>
          </a:p>
        </p:txBody>
      </p:sp>
    </p:spTree>
    <p:extLst>
      <p:ext uri="{BB962C8B-B14F-4D97-AF65-F5344CB8AC3E}">
        <p14:creationId xmlns:p14="http://schemas.microsoft.com/office/powerpoint/2010/main" val="34228597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F9BE79B4-80B2-2047-B0A8-DCCCC59C9B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0" y="133722"/>
            <a:ext cx="1664402" cy="1609229"/>
          </a:xfrm>
          <a:prstGeom prst="rect">
            <a:avLst/>
          </a:prstGeom>
        </p:spPr>
      </p:pic>
      <p:pic>
        <p:nvPicPr>
          <p:cNvPr id="5" name="図 4">
            <a:extLst>
              <a:ext uri="{FF2B5EF4-FFF2-40B4-BE49-F238E27FC236}">
                <a16:creationId xmlns:a16="http://schemas.microsoft.com/office/drawing/2014/main" id="{C3493600-BFED-B440-B5D7-FC17B373C7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672284"/>
            <a:ext cx="12192000" cy="3213100"/>
          </a:xfrm>
          <a:prstGeom prst="rect">
            <a:avLst/>
          </a:prstGeom>
        </p:spPr>
      </p:pic>
      <p:sp>
        <p:nvSpPr>
          <p:cNvPr id="3" name="サブタイトル 2"/>
          <p:cNvSpPr>
            <a:spLocks noGrp="1"/>
          </p:cNvSpPr>
          <p:nvPr>
            <p:ph type="subTitle" idx="1" hasCustomPrompt="1"/>
          </p:nvPr>
        </p:nvSpPr>
        <p:spPr>
          <a:xfrm>
            <a:off x="1828800" y="3284985"/>
            <a:ext cx="8534400" cy="550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サブタイトルの書式設定</a:t>
            </a:r>
          </a:p>
        </p:txBody>
      </p:sp>
      <p:sp>
        <p:nvSpPr>
          <p:cNvPr id="2" name="タイトル 1"/>
          <p:cNvSpPr>
            <a:spLocks noGrp="1"/>
          </p:cNvSpPr>
          <p:nvPr>
            <p:ph type="ctrTitle" hasCustomPrompt="1"/>
          </p:nvPr>
        </p:nvSpPr>
        <p:spPr>
          <a:xfrm>
            <a:off x="914400" y="1700809"/>
            <a:ext cx="10363200" cy="1470025"/>
          </a:xfrm>
        </p:spPr>
        <p:txBody>
          <a:bodyPr/>
          <a:lstStyle>
            <a:lvl1pPr>
              <a:defRPr b="1">
                <a:latin typeface="Meiryo UI" panose="020B0604030504040204" pitchFamily="34" charset="-128"/>
                <a:ea typeface="Meiryo UI" panose="020B0604030504040204" pitchFamily="34" charset="-128"/>
              </a:defRPr>
            </a:lvl1pPr>
          </a:lstStyle>
          <a:p>
            <a:r>
              <a:rPr kumimoji="1" lang="ja-JP" altLang="en-US"/>
              <a:t>マスタータイトルの書式設定</a:t>
            </a:r>
          </a:p>
        </p:txBody>
      </p:sp>
      <p:sp>
        <p:nvSpPr>
          <p:cNvPr id="25" name="テキスト プレースホルダー 24">
            <a:extLst>
              <a:ext uri="{FF2B5EF4-FFF2-40B4-BE49-F238E27FC236}">
                <a16:creationId xmlns:a16="http://schemas.microsoft.com/office/drawing/2014/main" id="{3931D52A-02DD-1A48-B2D3-AF543E094F5D}"/>
              </a:ext>
            </a:extLst>
          </p:cNvPr>
          <p:cNvSpPr>
            <a:spLocks noGrp="1"/>
          </p:cNvSpPr>
          <p:nvPr>
            <p:ph type="body" sz="quarter" idx="11" hasCustomPrompt="1"/>
          </p:nvPr>
        </p:nvSpPr>
        <p:spPr>
          <a:xfrm>
            <a:off x="719667" y="4437064"/>
            <a:ext cx="4032251" cy="1512887"/>
          </a:xfrm>
        </p:spPr>
        <p:txBody>
          <a:bodyPr>
            <a:noAutofit/>
          </a:bodyPr>
          <a:lstStyle>
            <a:lvl1pPr marL="0" indent="0">
              <a:buNone/>
              <a:defRPr sz="2400" i="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所属・名前・日付</a:t>
            </a:r>
          </a:p>
        </p:txBody>
      </p:sp>
      <p:sp>
        <p:nvSpPr>
          <p:cNvPr id="8" name="正方形/長方形 7">
            <a:extLst>
              <a:ext uri="{FF2B5EF4-FFF2-40B4-BE49-F238E27FC236}">
                <a16:creationId xmlns:a16="http://schemas.microsoft.com/office/drawing/2014/main" id="{CBB7410C-EE8C-6E45-9721-080FEAF903B1}"/>
              </a:ext>
            </a:extLst>
          </p:cNvPr>
          <p:cNvSpPr/>
          <p:nvPr userDrawn="1"/>
        </p:nvSpPr>
        <p:spPr>
          <a:xfrm>
            <a:off x="0" y="6525345"/>
            <a:ext cx="12192000" cy="360040"/>
          </a:xfrm>
          <a:prstGeom prst="rect">
            <a:avLst/>
          </a:prstGeom>
          <a:solidFill>
            <a:srgbClr val="00AAD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latin typeface="Meiryo UI" panose="020B0604030504040204" pitchFamily="34" charset="-128"/>
                <a:ea typeface="Meiryo UI" panose="020B0604030504040204" pitchFamily="34" charset="-128"/>
              </a:rPr>
              <a:t>本資料は</a:t>
            </a:r>
            <a:r>
              <a:rPr lang="en" altLang="ja-JP" sz="900" dirty="0">
                <a:latin typeface="Meiryo UI" panose="020B0604030504040204" pitchFamily="34" charset="-128"/>
                <a:ea typeface="Meiryo UI" panose="020B0604030504040204" pitchFamily="34" charset="-128"/>
              </a:rPr>
              <a:t>CC-BY</a:t>
            </a:r>
            <a:r>
              <a:rPr lang="ja-JP" altLang="en-US" sz="900">
                <a:latin typeface="Meiryo UI" panose="020B0604030504040204" pitchFamily="34" charset="-128"/>
                <a:ea typeface="Meiryo UI" panose="020B0604030504040204" pitchFamily="34" charset="-128"/>
              </a:rPr>
              <a:t>ライセンスによって許諾されています．ライセンスの内容を知りたい方は</a:t>
            </a:r>
            <a:r>
              <a:rPr lang="en" altLang="ja-JP" sz="900" u="none" dirty="0">
                <a:latin typeface="Meiryo UI" panose="020B0604030504040204" pitchFamily="34" charset="-128"/>
                <a:ea typeface="Meiryo UI" panose="020B0604030504040204" pitchFamily="34" charset="-128"/>
              </a:rPr>
              <a:t>http://creativecommons.org/licenses/by/4.0/deed.ja</a:t>
            </a:r>
            <a:r>
              <a:rPr lang="ja-JP" altLang="en-US" sz="900">
                <a:latin typeface="Meiryo UI" panose="020B0604030504040204" pitchFamily="34" charset="-128"/>
                <a:ea typeface="Meiryo UI" panose="020B0604030504040204" pitchFamily="34" charset="-128"/>
              </a:rPr>
              <a:t>でご確認ください．</a:t>
            </a:r>
            <a:br>
              <a:rPr lang="ja-JP" altLang="en-US" sz="900">
                <a:latin typeface="Meiryo UI" panose="020B0604030504040204" pitchFamily="34" charset="-128"/>
                <a:ea typeface="Meiryo UI" panose="020B0604030504040204" pitchFamily="34" charset="-128"/>
              </a:rPr>
            </a:br>
            <a:r>
              <a:rPr lang="ja-JP" altLang="en-US" sz="900">
                <a:latin typeface="Meiryo UI" panose="020B0604030504040204" pitchFamily="34" charset="-128"/>
                <a:ea typeface="Meiryo UI" panose="020B0604030504040204" pitchFamily="34" charset="-128"/>
              </a:rPr>
              <a:t>ただし，出典の表記等によって第三者が権利を有していることを直接的に表示・示唆している場合は利用者の責任において確認し，提供元の利用条件に従ってください．</a:t>
            </a:r>
          </a:p>
        </p:txBody>
      </p:sp>
      <p:pic>
        <p:nvPicPr>
          <p:cNvPr id="9" name="図 8">
            <a:extLst>
              <a:ext uri="{FF2B5EF4-FFF2-40B4-BE49-F238E27FC236}">
                <a16:creationId xmlns:a16="http://schemas.microsoft.com/office/drawing/2014/main" id="{C521F21B-B56D-4045-BE40-69C7C6CED21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247784" y="6509255"/>
            <a:ext cx="1944216" cy="376129"/>
          </a:xfrm>
          <a:prstGeom prst="rect">
            <a:avLst/>
          </a:prstGeom>
        </p:spPr>
      </p:pic>
    </p:spTree>
    <p:extLst>
      <p:ext uri="{BB962C8B-B14F-4D97-AF65-F5344CB8AC3E}">
        <p14:creationId xmlns:p14="http://schemas.microsoft.com/office/powerpoint/2010/main" val="8563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フッター プレースホルダー 7">
            <a:extLst>
              <a:ext uri="{FF2B5EF4-FFF2-40B4-BE49-F238E27FC236}">
                <a16:creationId xmlns:a16="http://schemas.microsoft.com/office/drawing/2014/main" id="{3789F4EE-032C-B144-8E8A-460FE0A6B8BC}"/>
              </a:ext>
            </a:extLst>
          </p:cNvPr>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6" name="スライド番号プレースホルダー 10">
            <a:extLst>
              <a:ext uri="{FF2B5EF4-FFF2-40B4-BE49-F238E27FC236}">
                <a16:creationId xmlns:a16="http://schemas.microsoft.com/office/drawing/2014/main" id="{5542C69D-34B0-AE4F-A859-685106546B47}"/>
              </a:ext>
            </a:extLst>
          </p:cNvPr>
          <p:cNvSpPr>
            <a:spLocks noGrp="1"/>
          </p:cNvSpPr>
          <p:nvPr>
            <p:ph type="sldNum" sz="quarter" idx="12"/>
          </p:nvPr>
        </p:nvSpPr>
        <p:spPr>
          <a:xfrm>
            <a:off x="11280576" y="78086"/>
            <a:ext cx="828576" cy="365125"/>
          </a:xfrm>
          <a:prstGeom prst="rect">
            <a:avLst/>
          </a:prstGeom>
        </p:spPr>
        <p:txBody>
          <a:bodyPr vert="horz" lIns="91440" tIns="45720" rIns="91440" bIns="45720" rtlCol="0" anchor="ctr"/>
          <a:lstStyle>
            <a:lvl1pPr>
              <a:defRPr lang="ja-JP" altLang="en-US" sz="2400" smtClean="0">
                <a:latin typeface="Meiryo UI" panose="020B0604030504040204" pitchFamily="34" charset="-128"/>
                <a:ea typeface="Meiryo UI" panose="020B0604030504040204" pitchFamily="34" charset="-128"/>
              </a:defRPr>
            </a:lvl1pPr>
          </a:lstStyle>
          <a:p>
            <a:fld id="{AC026BDF-97B0-402E-8580-15579999136A}" type="slidenum">
              <a:rPr lang="en-US" altLang="ja-JP" smtClean="0"/>
              <a:pPr/>
              <a:t>‹#›</a:t>
            </a:fld>
            <a:endParaRPr lang="en-US" altLang="ja-JP"/>
          </a:p>
        </p:txBody>
      </p:sp>
    </p:spTree>
    <p:extLst>
      <p:ext uri="{BB962C8B-B14F-4D97-AF65-F5344CB8AC3E}">
        <p14:creationId xmlns:p14="http://schemas.microsoft.com/office/powerpoint/2010/main" val="4157533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最終ページ">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0860A-66A3-E248-B3BE-7DCE1FAD0CAC}"/>
              </a:ext>
            </a:extLst>
          </p:cNvPr>
          <p:cNvSpPr txBox="1"/>
          <p:nvPr userDrawn="1"/>
        </p:nvSpPr>
        <p:spPr>
          <a:xfrm>
            <a:off x="423696" y="692696"/>
            <a:ext cx="11344608" cy="369332"/>
          </a:xfrm>
          <a:prstGeom prst="rect">
            <a:avLst/>
          </a:prstGeom>
          <a:noFill/>
        </p:spPr>
        <p:txBody>
          <a:bodyPr wrap="square" rtlCol="0">
            <a:spAutoFit/>
          </a:bodyPr>
          <a:lstStyle/>
          <a:p>
            <a:pPr algn="ctr"/>
            <a:r>
              <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ご清聴ありがとうございました！</a:t>
            </a:r>
          </a:p>
        </p:txBody>
      </p:sp>
      <p:sp>
        <p:nvSpPr>
          <p:cNvPr id="9" name="テキスト ボックス 8">
            <a:extLst>
              <a:ext uri="{FF2B5EF4-FFF2-40B4-BE49-F238E27FC236}">
                <a16:creationId xmlns:a16="http://schemas.microsoft.com/office/drawing/2014/main" id="{D0B98EB6-2213-A94B-987E-90F308571796}"/>
              </a:ext>
            </a:extLst>
          </p:cNvPr>
          <p:cNvSpPr txBox="1"/>
          <p:nvPr userDrawn="1"/>
        </p:nvSpPr>
        <p:spPr>
          <a:xfrm>
            <a:off x="423696" y="1062028"/>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Thank you for listening! (English)</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0" name="テキスト ボックス 9">
            <a:extLst>
              <a:ext uri="{FF2B5EF4-FFF2-40B4-BE49-F238E27FC236}">
                <a16:creationId xmlns:a16="http://schemas.microsoft.com/office/drawing/2014/main" id="{687F54D5-9C5E-674B-A06C-B58A51023B20}"/>
              </a:ext>
            </a:extLst>
          </p:cNvPr>
          <p:cNvSpPr txBox="1"/>
          <p:nvPr userDrawn="1"/>
        </p:nvSpPr>
        <p:spPr>
          <a:xfrm>
            <a:off x="423696" y="1853045"/>
            <a:ext cx="11344608" cy="369332"/>
          </a:xfrm>
          <a:prstGeom prst="rect">
            <a:avLst/>
          </a:prstGeom>
          <a:noFill/>
        </p:spPr>
        <p:txBody>
          <a:bodyPr wrap="square" rtlCol="0">
            <a:spAutoFit/>
          </a:bodyPr>
          <a:lstStyle/>
          <a:p>
            <a:pPr algn="ct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Vielen</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Dank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für</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Ihre</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Aufmerksamkeit</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(Deutsch)</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1" name="テキスト ボックス 10">
            <a:extLst>
              <a:ext uri="{FF2B5EF4-FFF2-40B4-BE49-F238E27FC236}">
                <a16:creationId xmlns:a16="http://schemas.microsoft.com/office/drawing/2014/main" id="{A88B1BB5-7A1C-EC41-AAC0-E5C366C157F3}"/>
              </a:ext>
            </a:extLst>
          </p:cNvPr>
          <p:cNvSpPr txBox="1"/>
          <p:nvPr userDrawn="1"/>
        </p:nvSpPr>
        <p:spPr>
          <a:xfrm>
            <a:off x="423696" y="2206815"/>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Merci beaucoup pour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votre</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attention !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Français</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2" name="テキスト ボックス 11">
            <a:extLst>
              <a:ext uri="{FF2B5EF4-FFF2-40B4-BE49-F238E27FC236}">
                <a16:creationId xmlns:a16="http://schemas.microsoft.com/office/drawing/2014/main" id="{857FC506-49FF-1741-A424-383C5614AE6B}"/>
              </a:ext>
            </a:extLst>
          </p:cNvPr>
          <p:cNvSpPr txBox="1"/>
          <p:nvPr userDrawn="1"/>
        </p:nvSpPr>
        <p:spPr>
          <a:xfrm>
            <a:off x="423696" y="4607153"/>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Muchas</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gracias por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su</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atención</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Español</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3" name="テキスト ボックス 12">
            <a:extLst>
              <a:ext uri="{FF2B5EF4-FFF2-40B4-BE49-F238E27FC236}">
                <a16:creationId xmlns:a16="http://schemas.microsoft.com/office/drawing/2014/main" id="{37CAE708-23F2-8C47-995A-D6CA7A6D612A}"/>
              </a:ext>
            </a:extLst>
          </p:cNvPr>
          <p:cNvSpPr txBox="1"/>
          <p:nvPr userDrawn="1"/>
        </p:nvSpPr>
        <p:spPr>
          <a:xfrm>
            <a:off x="356056" y="6202349"/>
            <a:ext cx="11344608" cy="369332"/>
          </a:xfrm>
          <a:prstGeom prst="rect">
            <a:avLst/>
          </a:prstGeom>
          <a:noFill/>
        </p:spPr>
        <p:txBody>
          <a:bodyPr wrap="square" rtlCol="0">
            <a:spAutoFit/>
          </a:bodyPr>
          <a:lstStyle/>
          <a:p>
            <a:pPr algn="ctr"/>
            <a:r>
              <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非常感谢您的关注</a:t>
            </a:r>
            <a:r>
              <a:rPr kumimoji="1" lang="en-US" altLang="ja-JP" sz="1800" b="1" i="0"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 (</a:t>
            </a:r>
            <a:r>
              <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中文和简体</a:t>
            </a:r>
            <a:r>
              <a:rPr kumimoji="1" lang="en-US" altLang="ja-JP" sz="1800" b="1" i="0"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a:t>
            </a:r>
            <a:endPar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4" name="テキスト ボックス 13">
            <a:extLst>
              <a:ext uri="{FF2B5EF4-FFF2-40B4-BE49-F238E27FC236}">
                <a16:creationId xmlns:a16="http://schemas.microsoft.com/office/drawing/2014/main" id="{E87F0464-CE50-DF46-8EC1-2BE90B3D7028}"/>
              </a:ext>
            </a:extLst>
          </p:cNvPr>
          <p:cNvSpPr txBox="1"/>
          <p:nvPr userDrawn="1"/>
        </p:nvSpPr>
        <p:spPr>
          <a:xfrm>
            <a:off x="421720" y="5781443"/>
            <a:ext cx="11344608" cy="369332"/>
          </a:xfrm>
          <a:prstGeom prst="rect">
            <a:avLst/>
          </a:prstGeom>
          <a:noFill/>
        </p:spPr>
        <p:txBody>
          <a:bodyPr wrap="square" rtlCol="0">
            <a:spAutoFit/>
          </a:bodyPr>
          <a:lstStyle/>
          <a:p>
            <a:pPr algn="ctr"/>
            <a:r>
              <a:rPr kumimoji="1" lang="ko-KR" altLang="en-US"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경청 해 주셔서 감사합니다</a:t>
            </a:r>
            <a:r>
              <a:rPr kumimoji="1" lang="en-US"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 (</a:t>
            </a:r>
            <a:r>
              <a:rPr kumimoji="1" lang="ko-KR" altLang="en-US"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한국어</a:t>
            </a:r>
            <a:r>
              <a:rPr kumimoji="1" lang="en-US"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5" name="テキスト ボックス 14">
            <a:extLst>
              <a:ext uri="{FF2B5EF4-FFF2-40B4-BE49-F238E27FC236}">
                <a16:creationId xmlns:a16="http://schemas.microsoft.com/office/drawing/2014/main" id="{73C64D7A-43EC-8248-94E8-1B543054EE11}"/>
              </a:ext>
            </a:extLst>
          </p:cNvPr>
          <p:cNvSpPr txBox="1"/>
          <p:nvPr userDrawn="1"/>
        </p:nvSpPr>
        <p:spPr>
          <a:xfrm>
            <a:off x="450094" y="4990426"/>
            <a:ext cx="11344608" cy="369332"/>
          </a:xfrm>
          <a:prstGeom prst="rect">
            <a:avLst/>
          </a:prstGeom>
          <a:noFill/>
        </p:spPr>
        <p:txBody>
          <a:bodyPr wrap="square" rtlCol="0">
            <a:spAutoFit/>
          </a:bodyPr>
          <a:lstStyle/>
          <a:p>
            <a:pPr algn="ctr"/>
            <a:r>
              <a:rPr kumimoji="1" lang="az-Cyrl-AZ"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спасибо за Ваше внимание! (Русский)</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6" name="テキスト ボックス 15">
            <a:extLst>
              <a:ext uri="{FF2B5EF4-FFF2-40B4-BE49-F238E27FC236}">
                <a16:creationId xmlns:a16="http://schemas.microsoft.com/office/drawing/2014/main" id="{663086CF-4E84-104D-AC02-77F1E0803C06}"/>
              </a:ext>
            </a:extLst>
          </p:cNvPr>
          <p:cNvSpPr txBox="1"/>
          <p:nvPr userDrawn="1"/>
        </p:nvSpPr>
        <p:spPr>
          <a:xfrm>
            <a:off x="421720" y="1485307"/>
            <a:ext cx="11344608" cy="369332"/>
          </a:xfrm>
          <a:prstGeom prst="rect">
            <a:avLst/>
          </a:prstGeom>
          <a:noFill/>
        </p:spPr>
        <p:txBody>
          <a:bodyPr wrap="square" rtlCol="0">
            <a:spAutoFit/>
          </a:bodyPr>
          <a:lstStyle/>
          <a:p>
            <a:pPr algn="ctr"/>
            <a:r>
              <a:rPr kumimoji="1" lang="vi-VN"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Cám ơn vì sự quan tâm của bạn! (Tiếng Việt)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7" name="テキスト ボックス 16">
            <a:extLst>
              <a:ext uri="{FF2B5EF4-FFF2-40B4-BE49-F238E27FC236}">
                <a16:creationId xmlns:a16="http://schemas.microsoft.com/office/drawing/2014/main" id="{257EFDE2-5218-4D4F-9E75-429E1B18A6B4}"/>
              </a:ext>
            </a:extLst>
          </p:cNvPr>
          <p:cNvSpPr txBox="1"/>
          <p:nvPr userDrawn="1"/>
        </p:nvSpPr>
        <p:spPr>
          <a:xfrm>
            <a:off x="356056" y="5304638"/>
            <a:ext cx="11344608" cy="461665"/>
          </a:xfrm>
          <a:prstGeom prst="rect">
            <a:avLst/>
          </a:prstGeom>
          <a:noFill/>
        </p:spPr>
        <p:txBody>
          <a:bodyPr wrap="square" rtlCol="0">
            <a:spAutoFit/>
          </a:bodyPr>
          <a:lstStyle/>
          <a:p>
            <a:pPr algn="ctr"/>
            <a:r>
              <a:rPr kumimoji="1" lang="th-TH" altLang="ko-KR" sz="24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ขอขอบคุณสำหรับความสนใจของคุณ! (ไทย)</a:t>
            </a:r>
            <a:endParaRPr kumimoji="1" lang="ja-JP" altLang="en-US" sz="24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pic>
        <p:nvPicPr>
          <p:cNvPr id="3" name="図 2">
            <a:extLst>
              <a:ext uri="{FF2B5EF4-FFF2-40B4-BE49-F238E27FC236}">
                <a16:creationId xmlns:a16="http://schemas.microsoft.com/office/drawing/2014/main" id="{77763623-E694-0D45-B396-3083164135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7270"/>
          <a:stretch/>
        </p:blipFill>
        <p:spPr>
          <a:xfrm>
            <a:off x="2724402" y="2885014"/>
            <a:ext cx="6743196" cy="1517226"/>
          </a:xfrm>
          <a:prstGeom prst="rect">
            <a:avLst/>
          </a:prstGeom>
        </p:spPr>
      </p:pic>
    </p:spTree>
    <p:extLst>
      <p:ext uri="{BB962C8B-B14F-4D97-AF65-F5344CB8AC3E}">
        <p14:creationId xmlns:p14="http://schemas.microsoft.com/office/powerpoint/2010/main" val="233356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Table of Contents">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A5560DA7-39E1-4941-AFA0-A46832BDE3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2544" y="44624"/>
            <a:ext cx="1143043" cy="1105152"/>
          </a:xfrm>
          <a:prstGeom prst="rect">
            <a:avLst/>
          </a:prstGeom>
        </p:spPr>
      </p:pic>
      <p:sp>
        <p:nvSpPr>
          <p:cNvPr id="11" name="正方形/長方形 10">
            <a:extLst>
              <a:ext uri="{FF2B5EF4-FFF2-40B4-BE49-F238E27FC236}">
                <a16:creationId xmlns:a16="http://schemas.microsoft.com/office/drawing/2014/main" id="{EC980AAF-BA0B-0047-95EC-2E9BBD4BA860}"/>
              </a:ext>
            </a:extLst>
          </p:cNvPr>
          <p:cNvSpPr/>
          <p:nvPr userDrawn="1"/>
        </p:nvSpPr>
        <p:spPr>
          <a:xfrm>
            <a:off x="0" y="0"/>
            <a:ext cx="2831637" cy="6885384"/>
          </a:xfrm>
          <a:prstGeom prst="rect">
            <a:avLst/>
          </a:prstGeom>
          <a:solidFill>
            <a:srgbClr val="47B1E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pic>
        <p:nvPicPr>
          <p:cNvPr id="10" name="図 9">
            <a:extLst>
              <a:ext uri="{FF2B5EF4-FFF2-40B4-BE49-F238E27FC236}">
                <a16:creationId xmlns:a16="http://schemas.microsoft.com/office/drawing/2014/main" id="{049F945A-B7CD-3B42-975F-42887B271FF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31637" y="4418540"/>
            <a:ext cx="9360363" cy="2466845"/>
          </a:xfrm>
          <a:prstGeom prst="rect">
            <a:avLst/>
          </a:prstGeom>
        </p:spPr>
      </p:pic>
      <p:sp>
        <p:nvSpPr>
          <p:cNvPr id="2" name="タイトル 1"/>
          <p:cNvSpPr>
            <a:spLocks noGrp="1"/>
          </p:cNvSpPr>
          <p:nvPr>
            <p:ph type="ctrTitle" hasCustomPrompt="1"/>
          </p:nvPr>
        </p:nvSpPr>
        <p:spPr>
          <a:xfrm>
            <a:off x="3094517" y="404665"/>
            <a:ext cx="8042043" cy="601663"/>
          </a:xfrm>
        </p:spPr>
        <p:txBody>
          <a:bodyPr>
            <a:normAutofit/>
          </a:bodyPr>
          <a:lstStyle>
            <a:lvl1pPr>
              <a:defRPr sz="3200" b="1">
                <a:latin typeface="Meiryo UI" panose="020B0604030504040204" pitchFamily="34" charset="-128"/>
                <a:ea typeface="Meiryo UI" panose="020B0604030504040204" pitchFamily="34" charset="-128"/>
              </a:defRPr>
            </a:lvl1pPr>
          </a:lstStyle>
          <a:p>
            <a:r>
              <a:rPr kumimoji="1" lang="ja-JP" altLang="en-US"/>
              <a:t>もくじの書式設定</a:t>
            </a:r>
          </a:p>
        </p:txBody>
      </p:sp>
      <p:sp>
        <p:nvSpPr>
          <p:cNvPr id="17" name="直角三角形 16">
            <a:extLst>
              <a:ext uri="{FF2B5EF4-FFF2-40B4-BE49-F238E27FC236}">
                <a16:creationId xmlns:a16="http://schemas.microsoft.com/office/drawing/2014/main" id="{2EB29E6A-CBD9-C943-A1FF-91EC06395478}"/>
              </a:ext>
            </a:extLst>
          </p:cNvPr>
          <p:cNvSpPr/>
          <p:nvPr userDrawn="1"/>
        </p:nvSpPr>
        <p:spPr>
          <a:xfrm flipV="1">
            <a:off x="2953218" y="1052736"/>
            <a:ext cx="8423369"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5" name="コンテンツ プレースホルダー 4">
            <a:extLst>
              <a:ext uri="{FF2B5EF4-FFF2-40B4-BE49-F238E27FC236}">
                <a16:creationId xmlns:a16="http://schemas.microsoft.com/office/drawing/2014/main" id="{1F5F2551-1B75-8446-BD10-BC442C4FCA80}"/>
              </a:ext>
            </a:extLst>
          </p:cNvPr>
          <p:cNvSpPr>
            <a:spLocks noGrp="1"/>
          </p:cNvSpPr>
          <p:nvPr>
            <p:ph sz="quarter" idx="10"/>
          </p:nvPr>
        </p:nvSpPr>
        <p:spPr>
          <a:xfrm>
            <a:off x="3094567" y="1268761"/>
            <a:ext cx="8282020" cy="4824065"/>
          </a:xfrm>
        </p:spPr>
        <p:txBody>
          <a:bodyPr/>
          <a:lstStyle>
            <a:lvl1pPr marL="342900" indent="-342900">
              <a:buFont typeface="Wingdings" pitchFamily="2" charset="2"/>
              <a:buChar char="p"/>
              <a:defRPr kumimoji="1" lang="ja-JP" altLang="en-US" sz="3200" b="1" kern="1200" smtClean="0">
                <a:solidFill>
                  <a:schemeClr val="tx2"/>
                </a:solidFill>
                <a:latin typeface="Meiryo UI" panose="020B0604030504040204" pitchFamily="34" charset="-128"/>
                <a:ea typeface="Meiryo UI" panose="020B0604030504040204" pitchFamily="34" charset="-128"/>
                <a:cs typeface="+mn-cs"/>
              </a:defRPr>
            </a:lvl1pPr>
            <a:lvl2pPr marL="742950" indent="-285750">
              <a:buFont typeface="Wingdings" pitchFamily="2" charset="2"/>
              <a:buChar char="l"/>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buFont typeface="Wingdings" pitchFamily="2" charset="2"/>
              <a:buChar char="Ø"/>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stStyle>
          <a:p>
            <a:pPr marL="342900" lvl="0" indent="-342900" algn="l" defTabSz="914400" rtl="0" eaLnBrk="1" latinLnBrk="0" hangingPunct="1">
              <a:spcBef>
                <a:spcPct val="20000"/>
              </a:spcBef>
              <a:buFont typeface="Wingdings" panose="05000000000000000000"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7" name="テキスト プレースホルダー 6">
            <a:extLst>
              <a:ext uri="{FF2B5EF4-FFF2-40B4-BE49-F238E27FC236}">
                <a16:creationId xmlns:a16="http://schemas.microsoft.com/office/drawing/2014/main" id="{57501F5C-E2B4-8949-A74F-01FD124BA4EA}"/>
              </a:ext>
            </a:extLst>
          </p:cNvPr>
          <p:cNvSpPr>
            <a:spLocks noGrp="1"/>
          </p:cNvSpPr>
          <p:nvPr>
            <p:ph type="body" sz="quarter" idx="11" hasCustomPrompt="1"/>
          </p:nvPr>
        </p:nvSpPr>
        <p:spPr>
          <a:xfrm rot="5400000">
            <a:off x="-2314036" y="3091558"/>
            <a:ext cx="5832600" cy="725828"/>
          </a:xfrm>
          <a:gradFill flip="none" rotWithShape="1">
            <a:gsLst>
              <a:gs pos="0">
                <a:srgbClr val="1F497D"/>
              </a:gs>
              <a:gs pos="50000">
                <a:srgbClr val="48B2EE"/>
              </a:gs>
              <a:gs pos="100000">
                <a:srgbClr val="9CD3E7"/>
              </a:gs>
            </a:gsLst>
            <a:lin ang="2700000" scaled="1"/>
            <a:tileRect/>
          </a:gradFill>
        </p:spPr>
        <p:txBody>
          <a:bodyPr anchor="ctr"/>
          <a:lstStyle>
            <a:lvl1pPr marL="0" indent="0">
              <a:buNone/>
              <a:defRPr i="1">
                <a:solidFill>
                  <a:schemeClr val="bg1"/>
                </a:solidFill>
                <a:effectLst>
                  <a:outerShdw blurRad="38100" dist="38100" dir="2700000" algn="tl">
                    <a:srgbClr val="000000">
                      <a:alpha val="43137"/>
                    </a:srgbClr>
                  </a:outerShdw>
                </a:effectLst>
              </a:defRPr>
            </a:lvl1pPr>
          </a:lstStyle>
          <a:p>
            <a:pPr lvl="0"/>
            <a:r>
              <a:rPr kumimoji="1" lang="ja-JP" altLang="en-US"/>
              <a:t>セッションタイトル</a:t>
            </a:r>
          </a:p>
        </p:txBody>
      </p:sp>
      <p:pic>
        <p:nvPicPr>
          <p:cNvPr id="9" name="図 8">
            <a:extLst>
              <a:ext uri="{FF2B5EF4-FFF2-40B4-BE49-F238E27FC236}">
                <a16:creationId xmlns:a16="http://schemas.microsoft.com/office/drawing/2014/main" id="{8C7F9863-59A5-6C42-B11B-E4CF8F2CF49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703156" y="6597352"/>
            <a:ext cx="1488843" cy="288032"/>
          </a:xfrm>
          <a:prstGeom prst="rect">
            <a:avLst/>
          </a:prstGeom>
        </p:spPr>
      </p:pic>
    </p:spTree>
    <p:extLst>
      <p:ext uri="{BB962C8B-B14F-4D97-AF65-F5344CB8AC3E}">
        <p14:creationId xmlns:p14="http://schemas.microsoft.com/office/powerpoint/2010/main" val="32795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9D53941F-5CE6-B042-8BBF-DFF51D6076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281288"/>
            <a:ext cx="11137237" cy="5075062"/>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2" name="タイトル 1"/>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0" name="直角三角形 9">
            <a:extLst>
              <a:ext uri="{FF2B5EF4-FFF2-40B4-BE49-F238E27FC236}">
                <a16:creationId xmlns:a16="http://schemas.microsoft.com/office/drawing/2014/main" id="{C000874C-F0A7-364C-B64E-78D597802E0F}"/>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6" name="フッター プレースホルダー 5">
            <a:extLst>
              <a:ext uri="{FF2B5EF4-FFF2-40B4-BE49-F238E27FC236}">
                <a16:creationId xmlns:a16="http://schemas.microsoft.com/office/drawing/2014/main" id="{361CC56B-12AF-2E4A-BD88-20CCAA737596}"/>
              </a:ext>
            </a:extLst>
          </p:cNvPr>
          <p:cNvSpPr>
            <a:spLocks noGrp="1"/>
          </p:cNvSpPr>
          <p:nvPr>
            <p:ph type="ftr" sz="quarter" idx="11"/>
          </p:nvPr>
        </p:nvSpPr>
        <p:spPr>
          <a:xfrm>
            <a:off x="527381" y="6356351"/>
            <a:ext cx="7499019" cy="365125"/>
          </a:xfrm>
          <a:prstGeom prst="rect">
            <a:avLst/>
          </a:prstGeom>
        </p:spPr>
        <p:txBody>
          <a:bodyPr/>
          <a:lstStyle>
            <a:lvl1pPr algn="l">
              <a:defRPr>
                <a:latin typeface="Meiryo UI" panose="020B0604030504040204" pitchFamily="34" charset="-128"/>
                <a:ea typeface="Meiryo UI" panose="020B0604030504040204" pitchFamily="34" charset="-128"/>
              </a:defRPr>
            </a:lvl1pPr>
          </a:lstStyle>
          <a:p>
            <a:endParaRPr lang="ja-JP" altLang="en-US"/>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9" name="テキスト プレースホルダー 6">
            <a:extLst>
              <a:ext uri="{FF2B5EF4-FFF2-40B4-BE49-F238E27FC236}">
                <a16:creationId xmlns:a16="http://schemas.microsoft.com/office/drawing/2014/main" id="{11D09EDE-0C6D-A94D-A684-FF2467292FB8}"/>
              </a:ext>
            </a:extLst>
          </p:cNvPr>
          <p:cNvSpPr>
            <a:spLocks noGrp="1"/>
          </p:cNvSpPr>
          <p:nvPr>
            <p:ph type="body" sz="quarter" idx="14" hasCustomPrompt="1"/>
          </p:nvPr>
        </p:nvSpPr>
        <p:spPr>
          <a:xfrm>
            <a:off x="1343472"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13961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47A1FB71-EF33-F14E-BE4A-4AA598885B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844824"/>
            <a:ext cx="11137237" cy="4511526"/>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6" name="フッター プレースホルダー 5">
            <a:extLst>
              <a:ext uri="{FF2B5EF4-FFF2-40B4-BE49-F238E27FC236}">
                <a16:creationId xmlns:a16="http://schemas.microsoft.com/office/drawing/2014/main" id="{361CC56B-12AF-2E4A-BD88-20CCAA737596}"/>
              </a:ext>
            </a:extLst>
          </p:cNvPr>
          <p:cNvSpPr>
            <a:spLocks noGrp="1"/>
          </p:cNvSpPr>
          <p:nvPr>
            <p:ph type="ftr" sz="quarter" idx="11"/>
          </p:nvPr>
        </p:nvSpPr>
        <p:spPr>
          <a:xfrm>
            <a:off x="527381" y="6356351"/>
            <a:ext cx="7499019" cy="365125"/>
          </a:xfrm>
          <a:prstGeom prst="rect">
            <a:avLst/>
          </a:prstGeom>
        </p:spPr>
        <p:txBody>
          <a:bodyPr/>
          <a:lstStyle>
            <a:lvl1pPr algn="l">
              <a:defRPr>
                <a:latin typeface="Meiryo UI" panose="020B0604030504040204" pitchFamily="34" charset="-128"/>
                <a:ea typeface="Meiryo UI" panose="020B0604030504040204" pitchFamily="34" charset="-128"/>
              </a:defRPr>
            </a:lvl1pPr>
          </a:lstStyle>
          <a:p>
            <a:endParaRPr lang="ja-JP" altLang="en-US"/>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5" name="テキスト プレースホルダー 4">
            <a:extLst>
              <a:ext uri="{FF2B5EF4-FFF2-40B4-BE49-F238E27FC236}">
                <a16:creationId xmlns:a16="http://schemas.microsoft.com/office/drawing/2014/main" id="{414BBFD0-6854-3848-B310-AB4214F28BDF}"/>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
        <p:nvSpPr>
          <p:cNvPr id="13" name="タイトル 1">
            <a:extLst>
              <a:ext uri="{FF2B5EF4-FFF2-40B4-BE49-F238E27FC236}">
                <a16:creationId xmlns:a16="http://schemas.microsoft.com/office/drawing/2014/main" id="{5B9390F3-AF77-8F4E-94BF-E808CBABBD58}"/>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4" name="直角三角形 13">
            <a:extLst>
              <a:ext uri="{FF2B5EF4-FFF2-40B4-BE49-F238E27FC236}">
                <a16:creationId xmlns:a16="http://schemas.microsoft.com/office/drawing/2014/main" id="{5202B74E-5E7C-DB41-BAF2-974D11A33112}"/>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322420CA-4B39-D942-84B6-EACB13E7C402}"/>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287689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B84DA6B-6132-A746-90EA-47B5F39E0546}"/>
              </a:ext>
            </a:extLst>
          </p:cNvPr>
          <p:cNvSpPr/>
          <p:nvPr userDrawn="1"/>
        </p:nvSpPr>
        <p:spPr>
          <a:xfrm>
            <a:off x="0" y="3212976"/>
            <a:ext cx="12192000" cy="3645024"/>
          </a:xfrm>
          <a:prstGeom prst="rect">
            <a:avLst/>
          </a:prstGeom>
          <a:solidFill>
            <a:srgbClr val="47B1E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pic>
        <p:nvPicPr>
          <p:cNvPr id="7" name="図 6">
            <a:extLst>
              <a:ext uri="{FF2B5EF4-FFF2-40B4-BE49-F238E27FC236}">
                <a16:creationId xmlns:a16="http://schemas.microsoft.com/office/drawing/2014/main" id="{7AEA9728-975C-9C42-8E3A-C492E31A9DB0}"/>
              </a:ext>
            </a:extLst>
          </p:cNvPr>
          <p:cNvPicPr>
            <a:picLocks noChangeAspect="1"/>
          </p:cNvPicPr>
          <p:nvPr userDrawn="1"/>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90" r="991"/>
          <a:stretch/>
        </p:blipFill>
        <p:spPr>
          <a:xfrm>
            <a:off x="0" y="0"/>
            <a:ext cx="12192000" cy="3274680"/>
          </a:xfrm>
          <a:prstGeom prst="rect">
            <a:avLst/>
          </a:prstGeom>
        </p:spPr>
      </p:pic>
      <p:sp>
        <p:nvSpPr>
          <p:cNvPr id="2" name="タイトル 1"/>
          <p:cNvSpPr>
            <a:spLocks noGrp="1"/>
          </p:cNvSpPr>
          <p:nvPr>
            <p:ph type="title"/>
          </p:nvPr>
        </p:nvSpPr>
        <p:spPr>
          <a:xfrm>
            <a:off x="963084" y="4659214"/>
            <a:ext cx="10363200" cy="1362075"/>
          </a:xfrm>
        </p:spPr>
        <p:txBody>
          <a:bodyPr anchor="t"/>
          <a:lstStyle>
            <a:lvl1pPr algn="l">
              <a:defRPr sz="4000" b="1" cap="all">
                <a:solidFill>
                  <a:schemeClr val="bg1"/>
                </a:solidFill>
                <a:effectLst>
                  <a:glow rad="228600">
                    <a:schemeClr val="accent1">
                      <a:satMod val="175000"/>
                      <a:alpha val="40000"/>
                    </a:schemeClr>
                  </a:glow>
                </a:effectLst>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3159027"/>
            <a:ext cx="10363200" cy="1500187"/>
          </a:xfrm>
        </p:spPr>
        <p:txBody>
          <a:bodyPr anchor="b"/>
          <a:lstStyle>
            <a:lvl1pPr marL="0" indent="0">
              <a:buNone/>
              <a:defRPr sz="2000">
                <a:solidFill>
                  <a:srgbClr val="0000FF"/>
                </a:solidFill>
                <a:effectLst>
                  <a:glow rad="63500">
                    <a:schemeClr val="bg1">
                      <a:alpha val="76000"/>
                    </a:schemeClr>
                  </a:glo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Tree>
    <p:extLst>
      <p:ext uri="{BB962C8B-B14F-4D97-AF65-F5344CB8AC3E}">
        <p14:creationId xmlns:p14="http://schemas.microsoft.com/office/powerpoint/2010/main" val="16271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600201"/>
            <a:ext cx="5384800" cy="4525963"/>
          </a:xfrm>
        </p:spPr>
        <p:txBody>
          <a:bodyPr>
            <a:normAutofit/>
          </a:bodyPr>
          <a:lstStyle>
            <a:lvl1pPr marL="342900" indent="-342900" algn="l" defTabSz="914400" rtl="0" eaLnBrk="1" latinLnBrk="0" hangingPunct="1">
              <a:spcBef>
                <a:spcPct val="20000"/>
              </a:spcBef>
              <a:buFont typeface="Wingdings" pitchFamily="2" charset="2"/>
              <a:buChar char="p"/>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lgn="l" defTabSz="914400" rtl="0" eaLnBrk="1" latinLnBrk="0" hangingPunct="1">
              <a:spcBef>
                <a:spcPct val="20000"/>
              </a:spcBef>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lgn="l" defTabSz="914400" rtl="0" eaLnBrk="1" latinLnBrk="0" hangingPunct="1">
              <a:spcBef>
                <a:spcPct val="20000"/>
              </a:spcBef>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lgn="l" defTabSz="914400" rtl="0" eaLnBrk="1" latinLnBrk="0" hangingPunct="1">
              <a:spcBef>
                <a:spcPct val="20000"/>
              </a:spcBef>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lgn="l" defTabSz="914400" rtl="0" eaLnBrk="1" latinLnBrk="0" hangingPunct="1">
              <a:spcBef>
                <a:spcPct val="20000"/>
              </a:spcBef>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vl6pPr>
              <a:defRPr sz="1800"/>
            </a:lvl6pPr>
            <a:lvl7pPr>
              <a:defRPr sz="1800"/>
            </a:lvl7pPr>
            <a:lvl8pPr>
              <a:defRPr sz="1800"/>
            </a:lvl8pPr>
            <a:lvl9pPr>
              <a:defRPr sz="1800"/>
            </a:lvl9pPr>
          </a:lstStyle>
          <a:p>
            <a:pPr lvl="0"/>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2171700" indent="-3429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1600200" indent="-228600">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2" name="スライド番号プレースホルダー 10">
            <a:extLst>
              <a:ext uri="{FF2B5EF4-FFF2-40B4-BE49-F238E27FC236}">
                <a16:creationId xmlns:a16="http://schemas.microsoft.com/office/drawing/2014/main" id="{E49BFD25-E03D-DB46-A199-F043B91C0360}"/>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120E9BA6-2F89-5A4B-8CD6-4557A1FB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8E949BBE-B195-B84D-9EC0-9C7742C3B9BF}"/>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0E31184B-C8BA-A14D-B6BF-B798413366E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56E9EB9C-D38F-6F4E-B570-E5D0224A8987}"/>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349464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772816"/>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a:defRPr sz="1800"/>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コンテンツ プレースホルダー 3"/>
          <p:cNvSpPr>
            <a:spLocks noGrp="1"/>
          </p:cNvSpPr>
          <p:nvPr>
            <p:ph sz="half" idx="2"/>
          </p:nvPr>
        </p:nvSpPr>
        <p:spPr>
          <a:xfrm>
            <a:off x="6197600" y="1772816"/>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2" name="スライド番号プレースホルダー 10">
            <a:extLst>
              <a:ext uri="{FF2B5EF4-FFF2-40B4-BE49-F238E27FC236}">
                <a16:creationId xmlns:a16="http://schemas.microsoft.com/office/drawing/2014/main" id="{E49BFD25-E03D-DB46-A199-F043B91C0360}"/>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lvl="0"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120E9BA6-2F89-5A4B-8CD6-4557A1FB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8E949BBE-B195-B84D-9EC0-9C7742C3B9BF}"/>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0E31184B-C8BA-A14D-B6BF-B798413366E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56E9EB9C-D38F-6F4E-B570-E5D0224A8987}"/>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
        <p:nvSpPr>
          <p:cNvPr id="10" name="テキスト プレースホルダー 4">
            <a:extLst>
              <a:ext uri="{FF2B5EF4-FFF2-40B4-BE49-F238E27FC236}">
                <a16:creationId xmlns:a16="http://schemas.microsoft.com/office/drawing/2014/main" id="{3F94BC75-6F5F-9C46-837E-D055ED03FE75}"/>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Tree>
    <p:extLst>
      <p:ext uri="{BB962C8B-B14F-4D97-AF65-F5344CB8AC3E}">
        <p14:creationId xmlns:p14="http://schemas.microsoft.com/office/powerpoint/2010/main" val="170361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09600" y="1196752"/>
            <a:ext cx="5386917" cy="639762"/>
          </a:xfrm>
          <a:solidFill>
            <a:srgbClr val="41A8EC"/>
          </a:solidFill>
        </p:spPr>
        <p:txBody>
          <a:bodyPr vert="horz" lIns="91440" tIns="36000" rIns="91440" bIns="36000" rtlCol="0" anchor="ctr" anchorCtr="0">
            <a:normAutofit/>
          </a:bodyPr>
          <a:lstStyle>
            <a:lvl1pPr>
              <a:defRPr lang="ja-JP" altLang="en-US"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marL="0" lvl="0" indent="0">
              <a:buNone/>
            </a:pPr>
            <a:r>
              <a:rPr kumimoji="1" lang="ja-JP" altLang="en-US"/>
              <a:t>マスター テキストの書式設定</a:t>
            </a:r>
          </a:p>
        </p:txBody>
      </p:sp>
      <p:sp>
        <p:nvSpPr>
          <p:cNvPr id="4" name="コンテンツ プレースホルダー 3"/>
          <p:cNvSpPr>
            <a:spLocks noGrp="1"/>
          </p:cNvSpPr>
          <p:nvPr>
            <p:ph sz="half" idx="2"/>
          </p:nvPr>
        </p:nvSpPr>
        <p:spPr>
          <a:xfrm>
            <a:off x="609600" y="1875655"/>
            <a:ext cx="5386917" cy="4281339"/>
          </a:xfrm>
        </p:spPr>
        <p:txBody>
          <a:bodyPr/>
          <a:lstStyle>
            <a:lvl1pPr marL="342900" indent="-342900">
              <a:defRPr kumimoji="1" lang="ja-JP" altLang="en-US" sz="3200" b="1" kern="1200" smtClean="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5" name="テキスト プレースホルダー 4"/>
          <p:cNvSpPr>
            <a:spLocks noGrp="1"/>
          </p:cNvSpPr>
          <p:nvPr>
            <p:ph type="body" sz="quarter" idx="3"/>
          </p:nvPr>
        </p:nvSpPr>
        <p:spPr>
          <a:xfrm>
            <a:off x="6193368" y="1196752"/>
            <a:ext cx="5389033" cy="639762"/>
          </a:xfrm>
          <a:solidFill>
            <a:srgbClr val="41A8EC"/>
          </a:solidFill>
        </p:spPr>
        <p:txBody>
          <a:bodyPr vert="horz" lIns="91440" tIns="36000" rIns="91440" bIns="36000" rtlCol="0" anchor="ctr" anchorCtr="0">
            <a:normAutofit/>
          </a:bodyPr>
          <a:lstStyle>
            <a:lvl1pPr>
              <a:defRPr lang="ja-JP" altLang="en-US"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marL="0" lvl="0" indent="0">
              <a:buNone/>
            </a:pPr>
            <a:r>
              <a:rPr kumimoji="1" lang="ja-JP" altLang="en-US"/>
              <a:t>マスター テキストの書式設定</a:t>
            </a:r>
          </a:p>
        </p:txBody>
      </p:sp>
      <p:sp>
        <p:nvSpPr>
          <p:cNvPr id="6" name="コンテンツ プレースホルダー 5"/>
          <p:cNvSpPr>
            <a:spLocks noGrp="1"/>
          </p:cNvSpPr>
          <p:nvPr>
            <p:ph sz="quarter" idx="4"/>
          </p:nvPr>
        </p:nvSpPr>
        <p:spPr>
          <a:xfrm>
            <a:off x="6193368" y="1875655"/>
            <a:ext cx="5389033" cy="4281339"/>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8" name="フッター プレースホルダー 7"/>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3" name="スライド番号プレースホルダー 10">
            <a:extLst>
              <a:ext uri="{FF2B5EF4-FFF2-40B4-BE49-F238E27FC236}">
                <a16:creationId xmlns:a16="http://schemas.microsoft.com/office/drawing/2014/main" id="{F9CA7BAF-A82D-4A4E-A88F-E6169ED3899E}"/>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lvl="0"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413FFABE-964A-4443-B500-52F144EEF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DFDF8B7B-88D0-1942-8715-C30071174BDD}"/>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BF4DCFA1-421E-5148-A5FE-C650E1D7054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050B0F35-5D3F-4941-993E-99CC0F2F9DDE}"/>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367196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9" name="スライド番号プレースホルダー 10">
            <a:extLst>
              <a:ext uri="{FF2B5EF4-FFF2-40B4-BE49-F238E27FC236}">
                <a16:creationId xmlns:a16="http://schemas.microsoft.com/office/drawing/2014/main" id="{1016E83A-F1B9-C64D-9429-A3CF02464525}"/>
              </a:ext>
            </a:extLst>
          </p:cNvPr>
          <p:cNvSpPr>
            <a:spLocks noGrp="1"/>
          </p:cNvSpPr>
          <p:nvPr>
            <p:ph type="sldNum" sz="quarter" idx="12"/>
          </p:nvPr>
        </p:nvSpPr>
        <p:spPr>
          <a:xfrm>
            <a:off x="11280576" y="78086"/>
            <a:ext cx="828576" cy="365125"/>
          </a:xfrm>
          <a:prstGeom prst="rect">
            <a:avLst/>
          </a:prstGeom>
        </p:spPr>
        <p:txBody>
          <a:bodyPr vert="horz" lIns="91440" tIns="45720" rIns="91440" bIns="45720" rtlCol="0" anchor="ctr"/>
          <a:lstStyle>
            <a:lvl1pPr>
              <a:defRPr lang="ja-JP" altLang="en-US" sz="2400" smtClean="0">
                <a:latin typeface="Meiryo UI" panose="020B0604030504040204" pitchFamily="34" charset="-128"/>
                <a:ea typeface="Meiryo UI" panose="020B0604030504040204" pitchFamily="34" charset="-128"/>
              </a:defRPr>
            </a:lvl1pPr>
          </a:lstStyle>
          <a:p>
            <a:fld id="{AC026BDF-97B0-402E-8580-15579999136A}" type="slidenum">
              <a:rPr lang="en-US" altLang="ja-JP" smtClean="0"/>
              <a:pPr/>
              <a:t>‹#›</a:t>
            </a:fld>
            <a:endParaRPr lang="en-US" altLang="ja-JP" dirty="0"/>
          </a:p>
        </p:txBody>
      </p:sp>
      <p:sp>
        <p:nvSpPr>
          <p:cNvPr id="10" name="フッター プレースホルダー 7">
            <a:extLst>
              <a:ext uri="{FF2B5EF4-FFF2-40B4-BE49-F238E27FC236}">
                <a16:creationId xmlns:a16="http://schemas.microsoft.com/office/drawing/2014/main" id="{9E11DDAC-AD20-D64A-B7A2-F57944BF4C69}"/>
              </a:ext>
            </a:extLst>
          </p:cNvPr>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pic>
        <p:nvPicPr>
          <p:cNvPr id="11" name="図 10">
            <a:extLst>
              <a:ext uri="{FF2B5EF4-FFF2-40B4-BE49-F238E27FC236}">
                <a16:creationId xmlns:a16="http://schemas.microsoft.com/office/drawing/2014/main" id="{B545270A-BF76-4940-94D2-F9C1E7AB12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2" name="タイトル 1">
            <a:extLst>
              <a:ext uri="{FF2B5EF4-FFF2-40B4-BE49-F238E27FC236}">
                <a16:creationId xmlns:a16="http://schemas.microsoft.com/office/drawing/2014/main" id="{CBCDFA74-1941-174B-B298-B0201B01E0DD}"/>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3" name="直角三角形 12">
            <a:extLst>
              <a:ext uri="{FF2B5EF4-FFF2-40B4-BE49-F238E27FC236}">
                <a16:creationId xmlns:a16="http://schemas.microsoft.com/office/drawing/2014/main" id="{7CF7447F-9D96-CC4C-9258-644613340F25}"/>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950DFCF1-7446-0748-85B9-66C1841F6235}"/>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010148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正方形/長方形 6">
            <a:extLst>
              <a:ext uri="{FF2B5EF4-FFF2-40B4-BE49-F238E27FC236}">
                <a16:creationId xmlns:a16="http://schemas.microsoft.com/office/drawing/2014/main" id="{7C05DC73-417C-884B-8292-1BCFCE1312D7}"/>
              </a:ext>
            </a:extLst>
          </p:cNvPr>
          <p:cNvSpPr/>
          <p:nvPr userDrawn="1"/>
        </p:nvSpPr>
        <p:spPr>
          <a:xfrm>
            <a:off x="0" y="6562905"/>
            <a:ext cx="12192000" cy="295095"/>
          </a:xfrm>
          <a:prstGeom prst="rect">
            <a:avLst/>
          </a:prstGeom>
          <a:solidFill>
            <a:srgbClr val="00AAD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latin typeface="Meiryo UI" panose="020B0604030504040204" pitchFamily="34" charset="-128"/>
                <a:ea typeface="Meiryo UI" panose="020B0604030504040204" pitchFamily="34" charset="-128"/>
              </a:rPr>
              <a:t>本資料は</a:t>
            </a:r>
            <a:r>
              <a:rPr lang="en" altLang="ja-JP" sz="900" dirty="0">
                <a:latin typeface="Meiryo UI" panose="020B0604030504040204" pitchFamily="34" charset="-128"/>
                <a:ea typeface="Meiryo UI" panose="020B0604030504040204" pitchFamily="34" charset="-128"/>
              </a:rPr>
              <a:t>CC-BY</a:t>
            </a:r>
            <a:r>
              <a:rPr lang="ja-JP" altLang="en-US" sz="900">
                <a:latin typeface="Meiryo UI" panose="020B0604030504040204" pitchFamily="34" charset="-128"/>
                <a:ea typeface="Meiryo UI" panose="020B0604030504040204" pitchFamily="34" charset="-128"/>
              </a:rPr>
              <a:t>ライセンスによって許諾されています．ライセンスの内容を知りたい方は</a:t>
            </a:r>
            <a:r>
              <a:rPr lang="en" altLang="ja-JP" sz="900" u="none" dirty="0">
                <a:latin typeface="Meiryo UI" panose="020B0604030504040204" pitchFamily="34" charset="-128"/>
                <a:ea typeface="Meiryo UI" panose="020B0604030504040204" pitchFamily="34" charset="-128"/>
              </a:rPr>
              <a:t>http://creativecommons.org/licenses/by/4.0/deed.ja</a:t>
            </a:r>
            <a:r>
              <a:rPr lang="ja-JP" altLang="en-US" sz="900">
                <a:latin typeface="Meiryo UI" panose="020B0604030504040204" pitchFamily="34" charset="-128"/>
                <a:ea typeface="Meiryo UI" panose="020B0604030504040204" pitchFamily="34" charset="-128"/>
              </a:rPr>
              <a:t>でご確認ください．</a:t>
            </a:r>
            <a:br>
              <a:rPr lang="ja-JP" altLang="en-US" sz="900">
                <a:latin typeface="Meiryo UI" panose="020B0604030504040204" pitchFamily="34" charset="-128"/>
                <a:ea typeface="Meiryo UI" panose="020B0604030504040204" pitchFamily="34" charset="-128"/>
              </a:rPr>
            </a:br>
            <a:r>
              <a:rPr lang="ja-JP" altLang="en-US" sz="900">
                <a:latin typeface="Meiryo UI" panose="020B0604030504040204" pitchFamily="34" charset="-128"/>
                <a:ea typeface="Meiryo UI" panose="020B0604030504040204" pitchFamily="34" charset="-128"/>
              </a:rPr>
              <a:t>ただし，出典の表記等によって第三者が権利を有していることを直接的に表示・示唆している場合は利用者の責任において確認し，提供元の利用条件に従ってください．</a:t>
            </a:r>
          </a:p>
        </p:txBody>
      </p:sp>
      <p:pic>
        <p:nvPicPr>
          <p:cNvPr id="5" name="図 4">
            <a:extLst>
              <a:ext uri="{FF2B5EF4-FFF2-40B4-BE49-F238E27FC236}">
                <a16:creationId xmlns:a16="http://schemas.microsoft.com/office/drawing/2014/main" id="{47D702F6-D90A-814C-B40A-412A31DAAC7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704512" y="6570230"/>
            <a:ext cx="1487488" cy="287770"/>
          </a:xfrm>
          <a:prstGeom prst="rect">
            <a:avLst/>
          </a:prstGeom>
          <a:solidFill>
            <a:srgbClr val="00AADC"/>
          </a:solidFill>
        </p:spPr>
      </p:pic>
    </p:spTree>
    <p:extLst>
      <p:ext uri="{BB962C8B-B14F-4D97-AF65-F5344CB8AC3E}">
        <p14:creationId xmlns:p14="http://schemas.microsoft.com/office/powerpoint/2010/main" val="343185930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1" r:id="rId5"/>
    <p:sldLayoutId id="2147483652" r:id="rId6"/>
    <p:sldLayoutId id="2147483664" r:id="rId7"/>
    <p:sldLayoutId id="2147483653" r:id="rId8"/>
    <p:sldLayoutId id="2147483654" r:id="rId9"/>
    <p:sldLayoutId id="2147483655" r:id="rId10"/>
    <p:sldLayoutId id="2147483662"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字幕 5">
            <a:extLst>
              <a:ext uri="{FF2B5EF4-FFF2-40B4-BE49-F238E27FC236}">
                <a16:creationId xmlns:a16="http://schemas.microsoft.com/office/drawing/2014/main" id="{53178CBB-83AE-7346-A485-C69B4703092E}"/>
              </a:ext>
            </a:extLst>
          </p:cNvPr>
          <p:cNvSpPr>
            <a:spLocks noGrp="1"/>
          </p:cNvSpPr>
          <p:nvPr>
            <p:ph type="subTitle" idx="1"/>
          </p:nvPr>
        </p:nvSpPr>
        <p:spPr>
          <a:xfrm>
            <a:off x="914400" y="3153568"/>
            <a:ext cx="10356987" cy="550863"/>
          </a:xfrm>
        </p:spPr>
        <p:txBody>
          <a:bodyPr>
            <a:normAutofit fontScale="92500"/>
          </a:bodyPr>
          <a:lstStyle/>
          <a:p>
            <a:r>
              <a:rPr lang="ja-JP" altLang="en-US">
                <a:latin typeface="Meiryo UI" panose="020B0604030504040204" pitchFamily="34" charset="-128"/>
                <a:ea typeface="Meiryo UI" panose="020B0604030504040204" pitchFamily="34" charset="-128"/>
              </a:rPr>
              <a:t>データサイエンスの社会課題（</a:t>
            </a:r>
            <a:r>
              <a:rPr lang="en-US" altLang="ja-JP" dirty="0">
                <a:latin typeface="Meiryo UI" panose="020B0604030504040204" pitchFamily="34" charset="-128"/>
                <a:ea typeface="Meiryo UI" panose="020B0604030504040204" pitchFamily="34" charset="-128"/>
              </a:rPr>
              <a:t>SDGs</a:t>
            </a:r>
            <a:r>
              <a:rPr lang="ja-JP" altLang="en-US">
                <a:latin typeface="Meiryo UI" panose="020B0604030504040204" pitchFamily="34" charset="-128"/>
                <a:ea typeface="Meiryo UI" panose="020B0604030504040204" pitchFamily="34" charset="-128"/>
              </a:rPr>
              <a:t>）への適用事例探索（３）</a:t>
            </a:r>
          </a:p>
        </p:txBody>
      </p:sp>
      <p:sp>
        <p:nvSpPr>
          <p:cNvPr id="5" name="タイトル 4">
            <a:extLst>
              <a:ext uri="{FF2B5EF4-FFF2-40B4-BE49-F238E27FC236}">
                <a16:creationId xmlns:a16="http://schemas.microsoft.com/office/drawing/2014/main" id="{14517067-D599-4844-BC97-DD29DA77C397}"/>
              </a:ext>
            </a:extLst>
          </p:cNvPr>
          <p:cNvSpPr>
            <a:spLocks noGrp="1"/>
          </p:cNvSpPr>
          <p:nvPr>
            <p:ph type="ctrTitle"/>
          </p:nvPr>
        </p:nvSpPr>
        <p:spPr/>
        <p:txBody>
          <a:bodyPr/>
          <a:lstStyle/>
          <a:p>
            <a:r>
              <a:rPr lang="ja-JP" altLang="en-US"/>
              <a:t>データサイエンス・リテラシー</a:t>
            </a:r>
            <a:endParaRPr kumimoji="1" lang="ja-JP" altLang="en-US"/>
          </a:p>
        </p:txBody>
      </p:sp>
      <p:pic>
        <p:nvPicPr>
          <p:cNvPr id="1026" name="Picture 2" descr="会議でプレゼンをする人のイラスト（女性）">
            <a:extLst>
              <a:ext uri="{FF2B5EF4-FFF2-40B4-BE49-F238E27FC236}">
                <a16:creationId xmlns:a16="http://schemas.microsoft.com/office/drawing/2014/main" id="{E616635D-584A-9047-B249-FC2E1F0BC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573" y="3789040"/>
            <a:ext cx="2457260" cy="2630899"/>
          </a:xfrm>
          <a:prstGeom prst="rect">
            <a:avLst/>
          </a:prstGeom>
          <a:noFill/>
          <a:extLst>
            <a:ext uri="{909E8E84-426E-40DD-AFC4-6F175D3DCCD1}">
              <a14:hiddenFill xmlns:a14="http://schemas.microsoft.com/office/drawing/2010/main">
                <a:solidFill>
                  <a:srgbClr val="FFFFFF"/>
                </a:solidFill>
              </a14:hiddenFill>
            </a:ext>
          </a:extLst>
        </p:spPr>
      </p:pic>
      <p:sp>
        <p:nvSpPr>
          <p:cNvPr id="7" name="フッター プレースホルダー 3">
            <a:extLst>
              <a:ext uri="{FF2B5EF4-FFF2-40B4-BE49-F238E27FC236}">
                <a16:creationId xmlns:a16="http://schemas.microsoft.com/office/drawing/2014/main" id="{60C4B77E-E1EB-A241-8878-309907F76A6F}"/>
              </a:ext>
            </a:extLst>
          </p:cNvPr>
          <p:cNvSpPr txBox="1">
            <a:spLocks/>
          </p:cNvSpPr>
          <p:nvPr/>
        </p:nvSpPr>
        <p:spPr>
          <a:xfrm>
            <a:off x="2351584" y="5661248"/>
            <a:ext cx="2137503"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600">
                <a:solidFill>
                  <a:schemeClr val="tx1">
                    <a:lumMod val="50000"/>
                    <a:lumOff val="50000"/>
                  </a:schemeClr>
                </a:solidFill>
                <a:latin typeface="Meiryo UI" panose="020B0604030504040204" pitchFamily="34" charset="-128"/>
                <a:ea typeface="Meiryo UI" panose="020B0604030504040204" pitchFamily="34" charset="-128"/>
              </a:rPr>
              <a:t>イラスト：</a:t>
            </a:r>
            <a:r>
              <a:rPr lang="en-US" altLang="ja-JP" sz="1600" dirty="0">
                <a:solidFill>
                  <a:schemeClr val="tx1">
                    <a:lumMod val="50000"/>
                    <a:lumOff val="50000"/>
                  </a:schemeClr>
                </a:solidFill>
                <a:latin typeface="Meiryo UI" panose="020B0604030504040204" pitchFamily="34" charset="-128"/>
                <a:ea typeface="Meiryo UI" panose="020B0604030504040204" pitchFamily="34" charset="-128"/>
              </a:rPr>
              <a:t>©️</a:t>
            </a:r>
            <a:r>
              <a:rPr lang="ja-JP" altLang="en-US" sz="1600">
                <a:solidFill>
                  <a:schemeClr val="tx1">
                    <a:lumMod val="50000"/>
                    <a:lumOff val="50000"/>
                  </a:schemeClr>
                </a:solidFill>
                <a:latin typeface="Meiryo UI" panose="020B0604030504040204" pitchFamily="34" charset="-128"/>
                <a:ea typeface="Meiryo UI" panose="020B0604030504040204" pitchFamily="34" charset="-128"/>
              </a:rPr>
              <a:t>いらすとや</a:t>
            </a:r>
          </a:p>
        </p:txBody>
      </p:sp>
    </p:spTree>
    <p:extLst>
      <p:ext uri="{BB962C8B-B14F-4D97-AF65-F5344CB8AC3E}">
        <p14:creationId xmlns:p14="http://schemas.microsoft.com/office/powerpoint/2010/main" val="373050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4B87ED-E71D-7247-A356-CCA61E816C52}"/>
              </a:ext>
            </a:extLst>
          </p:cNvPr>
          <p:cNvSpPr>
            <a:spLocks noGrp="1"/>
          </p:cNvSpPr>
          <p:nvPr>
            <p:ph type="title"/>
          </p:nvPr>
        </p:nvSpPr>
        <p:spPr>
          <a:xfrm>
            <a:off x="963084" y="4659214"/>
            <a:ext cx="10363200" cy="1362075"/>
          </a:xfrm>
        </p:spPr>
        <p:txBody>
          <a:bodyPr>
            <a:normAutofit fontScale="90000"/>
          </a:bodyPr>
          <a:lstStyle/>
          <a:p>
            <a:br>
              <a:rPr lang="en-US" altLang="ja-JP" dirty="0"/>
            </a:br>
            <a:br>
              <a:rPr lang="en-US" altLang="ja-JP" dirty="0"/>
            </a:br>
            <a:endParaRPr lang="ja-JP" altLang="en-US"/>
          </a:p>
        </p:txBody>
      </p:sp>
      <p:sp>
        <p:nvSpPr>
          <p:cNvPr id="4" name="テキスト プレースホルダー 3">
            <a:extLst>
              <a:ext uri="{FF2B5EF4-FFF2-40B4-BE49-F238E27FC236}">
                <a16:creationId xmlns:a16="http://schemas.microsoft.com/office/drawing/2014/main" id="{D5290494-3761-A24E-AA9E-729F39D2317E}"/>
              </a:ext>
            </a:extLst>
          </p:cNvPr>
          <p:cNvSpPr>
            <a:spLocks noGrp="1"/>
          </p:cNvSpPr>
          <p:nvPr>
            <p:ph type="body" idx="1"/>
          </p:nvPr>
        </p:nvSpPr>
        <p:spPr>
          <a:xfrm>
            <a:off x="963084" y="3140968"/>
            <a:ext cx="10363200" cy="1500187"/>
          </a:xfrm>
        </p:spPr>
        <p:txBody>
          <a:bodyPr>
            <a:normAutofit/>
          </a:bodyPr>
          <a:lstStyle/>
          <a:p>
            <a:pPr algn="ctr"/>
            <a:r>
              <a:rPr lang="ja-JP" altLang="en-US" sz="4400" b="1">
                <a:latin typeface="Meiryo UI" panose="020B0604030504040204" pitchFamily="34" charset="-128"/>
                <a:ea typeface="Meiryo UI" panose="020B0604030504040204" pitchFamily="34" charset="-128"/>
              </a:rPr>
              <a:t>休憩</a:t>
            </a:r>
          </a:p>
        </p:txBody>
      </p:sp>
      <p:sp>
        <p:nvSpPr>
          <p:cNvPr id="6" name="テキスト ボックス 5">
            <a:extLst>
              <a:ext uri="{FF2B5EF4-FFF2-40B4-BE49-F238E27FC236}">
                <a16:creationId xmlns:a16="http://schemas.microsoft.com/office/drawing/2014/main" id="{8FF28457-8B94-8F4F-BA1A-8B845DDF8ECF}"/>
              </a:ext>
            </a:extLst>
          </p:cNvPr>
          <p:cNvSpPr txBox="1"/>
          <p:nvPr/>
        </p:nvSpPr>
        <p:spPr>
          <a:xfrm>
            <a:off x="963084" y="5085184"/>
            <a:ext cx="10363200" cy="1584176"/>
          </a:xfrm>
          <a:prstGeom prst="rect">
            <a:avLst/>
          </a:prstGeom>
          <a:effectLst/>
        </p:spPr>
        <p:txBody>
          <a:bodyPr vert="horz" lIns="91440" tIns="45720" rIns="91440" bIns="45720" rtlCol="0" anchor="t">
            <a:normAutofit fontScale="70000" lnSpcReduction="20000"/>
          </a:bodyPr>
          <a:lstStyle>
            <a:lvl1pPr algn="ctr">
              <a:spcBef>
                <a:spcPct val="0"/>
              </a:spcBef>
              <a:buNone/>
              <a:defRPr sz="4000" b="1" cap="all">
                <a:solidFill>
                  <a:schemeClr val="bg1"/>
                </a:solidFill>
                <a:effectLst>
                  <a:glow rad="228600">
                    <a:schemeClr val="accent1">
                      <a:satMod val="175000"/>
                      <a:alpha val="40000"/>
                    </a:schemeClr>
                  </a:glow>
                </a:effectLst>
                <a:latin typeface="+mj-lt"/>
                <a:ea typeface="+mj-ea"/>
                <a:cs typeface="+mj-cs"/>
              </a:defRPr>
            </a:lvl1pPr>
          </a:lstStyle>
          <a:p>
            <a:pPr algn="l"/>
            <a:r>
              <a:rPr lang="en-US" altLang="ja-JP" dirty="0">
                <a:latin typeface="Meiryo UI" panose="020B0604030504040204" pitchFamily="34" charset="-128"/>
                <a:ea typeface="Meiryo UI" panose="020B0604030504040204" pitchFamily="34" charset="-128"/>
              </a:rPr>
              <a:t>※</a:t>
            </a:r>
            <a:r>
              <a:rPr lang="ja-JP" altLang="en-US">
                <a:latin typeface="Meiryo UI" panose="020B0604030504040204" pitchFamily="34" charset="-128"/>
                <a:ea typeface="Meiryo UI" panose="020B0604030504040204" pitchFamily="34" charset="-128"/>
              </a:rPr>
              <a:t>１．「プレゼン評価」と「質疑応答」をフォームで送信</a:t>
            </a:r>
            <a:endParaRPr lang="en-US" altLang="ja-JP" dirty="0">
              <a:latin typeface="Meiryo UI" panose="020B0604030504040204" pitchFamily="34" charset="-128"/>
              <a:ea typeface="Meiryo UI" panose="020B0604030504040204" pitchFamily="34" charset="-128"/>
            </a:endParaRPr>
          </a:p>
          <a:p>
            <a:pPr algn="r"/>
            <a:r>
              <a:rPr lang="ja-JP" altLang="en-US">
                <a:solidFill>
                  <a:srgbClr val="FFFF00"/>
                </a:solidFill>
                <a:latin typeface="Meiryo UI" panose="020B0604030504040204" pitchFamily="34" charset="-128"/>
                <a:ea typeface="Meiryo UI" panose="020B0604030504040204" pitchFamily="34" charset="-128"/>
              </a:rPr>
              <a:t>調査結果が明確なデータに基づいて説明できていることが基準</a:t>
            </a:r>
            <a:endParaRPr lang="en-US" altLang="ja-JP" dirty="0">
              <a:solidFill>
                <a:srgbClr val="FFFF00"/>
              </a:solidFill>
              <a:latin typeface="Meiryo UI" panose="020B0604030504040204" pitchFamily="34" charset="-128"/>
              <a:ea typeface="Meiryo UI" panose="020B0604030504040204" pitchFamily="34" charset="-128"/>
            </a:endParaRPr>
          </a:p>
          <a:p>
            <a:pPr algn="r"/>
            <a:endParaRPr lang="en-US" altLang="ja-JP" dirty="0">
              <a:solidFill>
                <a:srgbClr val="FFFF00"/>
              </a:solidFill>
              <a:latin typeface="Meiryo UI" panose="020B0604030504040204" pitchFamily="34" charset="-128"/>
              <a:ea typeface="Meiryo UI" panose="020B0604030504040204" pitchFamily="34" charset="-128"/>
            </a:endParaRPr>
          </a:p>
          <a:p>
            <a:pPr lvl="0" algn="l">
              <a:spcBef>
                <a:spcPts val="0"/>
              </a:spcBef>
            </a:pPr>
            <a:r>
              <a:rPr lang="en-US" altLang="ja-JP" dirty="0">
                <a:solidFill>
                  <a:prstClr val="white"/>
                </a:solidFill>
                <a:effectLst>
                  <a:glow rad="228600">
                    <a:srgbClr val="4F81BD">
                      <a:satMod val="175000"/>
                      <a:alpha val="40000"/>
                    </a:srgbClr>
                  </a:glow>
                </a:effectLst>
                <a:latin typeface="Meiryo UI" panose="020B0604030504040204" pitchFamily="34" charset="-128"/>
                <a:ea typeface="Meiryo UI" panose="020B0604030504040204" pitchFamily="34" charset="-128"/>
                <a:cs typeface="+mn-cs"/>
                <a:sym typeface="Wingdings" pitchFamily="2" charset="2"/>
              </a:rPr>
              <a:t>※</a:t>
            </a:r>
            <a:r>
              <a:rPr lang="ja-JP" altLang="en-US">
                <a:solidFill>
                  <a:prstClr val="white"/>
                </a:solidFill>
                <a:effectLst>
                  <a:glow rad="228600">
                    <a:srgbClr val="4F81BD">
                      <a:satMod val="175000"/>
                      <a:alpha val="40000"/>
                    </a:srgbClr>
                  </a:glow>
                </a:effectLst>
                <a:latin typeface="Meiryo UI" panose="020B0604030504040204" pitchFamily="34" charset="-128"/>
                <a:ea typeface="Meiryo UI" panose="020B0604030504040204" pitchFamily="34" charset="-128"/>
                <a:cs typeface="+mn-cs"/>
                <a:sym typeface="Wingdings" pitchFamily="2" charset="2"/>
              </a:rPr>
              <a:t>２．自分の次の発表グループを確認しておいてください</a:t>
            </a:r>
            <a:endParaRPr lang="ja-JP" altLang="en-US" sz="2900" cap="none">
              <a:solidFill>
                <a:prstClr val="black"/>
              </a:solidFill>
              <a:effectLst/>
              <a:latin typeface="Meiryo UI" panose="020B0604030504040204" pitchFamily="34" charset="-128"/>
              <a:ea typeface="Meiryo UI" panose="020B0604030504040204" pitchFamily="34" charset="-128"/>
              <a:cs typeface="+mn-cs"/>
            </a:endParaRPr>
          </a:p>
        </p:txBody>
      </p:sp>
    </p:spTree>
    <p:extLst>
      <p:ext uri="{BB962C8B-B14F-4D97-AF65-F5344CB8AC3E}">
        <p14:creationId xmlns:p14="http://schemas.microsoft.com/office/powerpoint/2010/main" val="2618520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a:extLst>
              <a:ext uri="{FF2B5EF4-FFF2-40B4-BE49-F238E27FC236}">
                <a16:creationId xmlns:a16="http://schemas.microsoft.com/office/drawing/2014/main" id="{BC73403E-D30F-B74B-9008-47A248F0C829}"/>
              </a:ext>
            </a:extLst>
          </p:cNvPr>
          <p:cNvSpPr/>
          <p:nvPr/>
        </p:nvSpPr>
        <p:spPr>
          <a:xfrm>
            <a:off x="2977200" y="3284984"/>
            <a:ext cx="8807432" cy="892661"/>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ja-JP" altLang="en-US"/>
              <a:t>３日目：各メンバーによる発表とフィードバック</a:t>
            </a:r>
            <a:endParaRPr lang="en-US" altLang="ja-JP" dirty="0"/>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0"/>
            <a:ext cx="8807432" cy="4248472"/>
          </a:xfrm>
        </p:spPr>
        <p:txBody>
          <a:bodyPr>
            <a:normAutofit fontScale="85000" lnSpcReduction="20000"/>
          </a:bodyPr>
          <a:lstStyle/>
          <a:p>
            <a:pPr marL="0" indent="0">
              <a:buNone/>
            </a:pPr>
            <a:r>
              <a:rPr lang="ja-JP" altLang="en-US"/>
              <a:t>調査内容資料の発表方法について</a:t>
            </a:r>
            <a:endParaRPr lang="en-US" altLang="ja-JP" dirty="0"/>
          </a:p>
          <a:p>
            <a:pPr marL="0" indent="0">
              <a:buNone/>
            </a:pPr>
            <a:endParaRPr lang="ja-JP" altLang="en-US" sz="1300"/>
          </a:p>
          <a:p>
            <a:pPr marL="0" indent="0">
              <a:buNone/>
            </a:pPr>
            <a:r>
              <a:rPr lang="ja-JP" altLang="en-US">
                <a:solidFill>
                  <a:srgbClr val="C00000"/>
                </a:solidFill>
              </a:rPr>
              <a:t>グループワーク１</a:t>
            </a:r>
            <a:r>
              <a:rPr lang="ja-JP" altLang="en-US"/>
              <a:t>：</a:t>
            </a:r>
            <a:endParaRPr lang="en-US" altLang="ja-JP" dirty="0"/>
          </a:p>
          <a:p>
            <a:pPr marL="0" indent="0">
              <a:buNone/>
            </a:pPr>
            <a:r>
              <a:rPr lang="ja-JP" altLang="en-US"/>
              <a:t>発表グループ１での調査内容の発表</a:t>
            </a:r>
            <a:endParaRPr lang="en-US" altLang="ja-JP" dirty="0"/>
          </a:p>
          <a:p>
            <a:pPr marL="0" indent="0">
              <a:buNone/>
            </a:pPr>
            <a:endParaRPr lang="ja-JP" altLang="en-US" sz="1300"/>
          </a:p>
          <a:p>
            <a:pPr marL="0" indent="0" algn="ctr">
              <a:buNone/>
            </a:pPr>
            <a:r>
              <a:rPr lang="en-US" altLang="ja-JP" sz="2800" b="0" dirty="0">
                <a:solidFill>
                  <a:schemeClr val="tx1"/>
                </a:solidFill>
              </a:rPr>
              <a:t>〜</a:t>
            </a:r>
            <a:r>
              <a:rPr lang="ja-JP" altLang="en-US" sz="2800" b="0">
                <a:solidFill>
                  <a:schemeClr val="tx1"/>
                </a:solidFill>
              </a:rPr>
              <a:t>休憩</a:t>
            </a:r>
            <a:r>
              <a:rPr lang="en-US" altLang="ja-JP" sz="2800" b="0" dirty="0">
                <a:solidFill>
                  <a:schemeClr val="tx1"/>
                </a:solidFill>
              </a:rPr>
              <a:t>〜</a:t>
            </a:r>
            <a:r>
              <a:rPr lang="ja-JP" altLang="en-US" sz="2800" b="0">
                <a:solidFill>
                  <a:schemeClr val="tx1"/>
                </a:solidFill>
              </a:rPr>
              <a:t>　</a:t>
            </a:r>
            <a:r>
              <a:rPr lang="ja-JP" altLang="en-US" sz="2800"/>
              <a:t>（第１回　評価・質疑送信）</a:t>
            </a:r>
          </a:p>
          <a:p>
            <a:pPr marL="0" indent="0">
              <a:buNone/>
            </a:pPr>
            <a:endParaRPr lang="ja-JP" altLang="en-US" sz="1300"/>
          </a:p>
          <a:p>
            <a:pPr marL="0" indent="0">
              <a:buNone/>
            </a:pPr>
            <a:r>
              <a:rPr lang="ja-JP" altLang="en-US">
                <a:solidFill>
                  <a:srgbClr val="C00000"/>
                </a:solidFill>
              </a:rPr>
              <a:t>グループワーク２</a:t>
            </a:r>
            <a:r>
              <a:rPr lang="ja-JP" altLang="en-US"/>
              <a:t>：</a:t>
            </a:r>
            <a:endParaRPr lang="en-US" altLang="ja-JP" dirty="0"/>
          </a:p>
          <a:p>
            <a:pPr marL="0" indent="0">
              <a:buNone/>
            </a:pPr>
            <a:r>
              <a:rPr lang="ja-JP" altLang="en-US"/>
              <a:t>発表グループ２での調査内容の発表</a:t>
            </a:r>
            <a:endParaRPr lang="en-US" altLang="ja-JP" dirty="0"/>
          </a:p>
          <a:p>
            <a:pPr marL="0" lvl="0" indent="0">
              <a:buNone/>
            </a:pPr>
            <a:endParaRPr lang="ja-JP" altLang="en-US" sz="1300">
              <a:solidFill>
                <a:srgbClr val="1F497D"/>
              </a:solidFill>
            </a:endParaRPr>
          </a:p>
          <a:p>
            <a:pPr marL="0" indent="0" algn="ctr">
              <a:buNone/>
            </a:pPr>
            <a:r>
              <a:rPr lang="ja-JP" altLang="en-US" sz="2800"/>
              <a:t>　　　　　　　　　　（第２回　評価・質疑送信）</a:t>
            </a:r>
            <a:endParaRPr lang="en-US" altLang="ja-JP" sz="2800" dirty="0"/>
          </a:p>
          <a:p>
            <a:pPr marL="0" lvl="0" indent="0">
              <a:buNone/>
            </a:pPr>
            <a:endParaRPr lang="ja-JP" altLang="en-US" sz="1300">
              <a:solidFill>
                <a:srgbClr val="1F497D"/>
              </a:solidFill>
            </a:endParaRPr>
          </a:p>
          <a:p>
            <a:pPr marL="0" indent="0">
              <a:buNone/>
            </a:pPr>
            <a:r>
              <a:rPr lang="ja-JP" altLang="en-US"/>
              <a:t>暫定結果発表！</a:t>
            </a:r>
            <a:endParaRPr lang="en-US" altLang="ja-JP" dirty="0"/>
          </a:p>
          <a:p>
            <a:pPr marL="0" indent="0">
              <a:buNone/>
            </a:pPr>
            <a:endParaRPr lang="en-US" altLang="ja-JP" dirty="0"/>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a:t>
            </a:r>
            <a:r>
              <a:rPr lang="en-US" altLang="ja-JP" dirty="0"/>
              <a:t>SDGs</a:t>
            </a:r>
            <a:r>
              <a:rPr lang="ja-JP" altLang="en-US"/>
              <a:t>）への適用事例探索</a:t>
            </a:r>
          </a:p>
        </p:txBody>
      </p:sp>
      <p:sp>
        <p:nvSpPr>
          <p:cNvPr id="9" name="角丸四角形 8">
            <a:extLst>
              <a:ext uri="{FF2B5EF4-FFF2-40B4-BE49-F238E27FC236}">
                <a16:creationId xmlns:a16="http://schemas.microsoft.com/office/drawing/2014/main" id="{A99EE0A9-BD4E-D44E-A9AE-E47C8EAD25F8}"/>
              </a:ext>
            </a:extLst>
          </p:cNvPr>
          <p:cNvSpPr/>
          <p:nvPr/>
        </p:nvSpPr>
        <p:spPr>
          <a:xfrm>
            <a:off x="2977200" y="4763517"/>
            <a:ext cx="8807432" cy="609699"/>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4" name="角丸四角形 3">
            <a:extLst>
              <a:ext uri="{FF2B5EF4-FFF2-40B4-BE49-F238E27FC236}">
                <a16:creationId xmlns:a16="http://schemas.microsoft.com/office/drawing/2014/main" id="{9FD9D9B0-5901-5C42-B682-A8A4696C6B8B}"/>
              </a:ext>
            </a:extLst>
          </p:cNvPr>
          <p:cNvSpPr/>
          <p:nvPr/>
        </p:nvSpPr>
        <p:spPr>
          <a:xfrm>
            <a:off x="2977564" y="1196752"/>
            <a:ext cx="8807432" cy="540946"/>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6" name="角丸四角形 5">
            <a:extLst>
              <a:ext uri="{FF2B5EF4-FFF2-40B4-BE49-F238E27FC236}">
                <a16:creationId xmlns:a16="http://schemas.microsoft.com/office/drawing/2014/main" id="{E4AC2B7F-8E0F-2643-8FFF-49C7943D92D6}"/>
              </a:ext>
            </a:extLst>
          </p:cNvPr>
          <p:cNvSpPr/>
          <p:nvPr/>
        </p:nvSpPr>
        <p:spPr>
          <a:xfrm>
            <a:off x="2977200" y="1816259"/>
            <a:ext cx="8807432" cy="892661"/>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5" name="正方形/長方形 4">
            <a:extLst>
              <a:ext uri="{FF2B5EF4-FFF2-40B4-BE49-F238E27FC236}">
                <a16:creationId xmlns:a16="http://schemas.microsoft.com/office/drawing/2014/main" id="{1C8969AE-E182-084B-A3F4-1E0A6C0091AA}"/>
              </a:ext>
            </a:extLst>
          </p:cNvPr>
          <p:cNvSpPr/>
          <p:nvPr/>
        </p:nvSpPr>
        <p:spPr>
          <a:xfrm>
            <a:off x="4367808" y="2780928"/>
            <a:ext cx="6264696" cy="504056"/>
          </a:xfrm>
          <a:prstGeom prst="rect">
            <a:avLst/>
          </a:prstGeom>
          <a:solidFill>
            <a:srgbClr val="FFFFFF">
              <a:alpha val="49804"/>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Tree>
    <p:extLst>
      <p:ext uri="{BB962C8B-B14F-4D97-AF65-F5344CB8AC3E}">
        <p14:creationId xmlns:p14="http://schemas.microsoft.com/office/powerpoint/2010/main" val="1571756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4B87ED-E71D-7247-A356-CCA61E816C52}"/>
              </a:ext>
            </a:extLst>
          </p:cNvPr>
          <p:cNvSpPr>
            <a:spLocks noGrp="1"/>
          </p:cNvSpPr>
          <p:nvPr>
            <p:ph type="title"/>
          </p:nvPr>
        </p:nvSpPr>
        <p:spPr>
          <a:xfrm>
            <a:off x="914400" y="3429000"/>
            <a:ext cx="10363200" cy="1362075"/>
          </a:xfrm>
        </p:spPr>
        <p:txBody>
          <a:bodyPr>
            <a:normAutofit fontScale="90000"/>
          </a:bodyPr>
          <a:lstStyle/>
          <a:p>
            <a:pPr algn="ctr"/>
            <a:r>
              <a:rPr kumimoji="1" lang="ja-JP" altLang="en-US" sz="4800">
                <a:solidFill>
                  <a:srgbClr val="FFFF00"/>
                </a:solidFill>
                <a:latin typeface="Meiryo UI" panose="020B0604030504040204" pitchFamily="34" charset="-128"/>
                <a:ea typeface="Meiryo UI" panose="020B0604030504040204" pitchFamily="34" charset="-128"/>
              </a:rPr>
              <a:t>発表が終わった人は</a:t>
            </a:r>
            <a:br>
              <a:rPr kumimoji="1" lang="en-US" altLang="ja-JP" sz="4800" dirty="0">
                <a:solidFill>
                  <a:srgbClr val="FFFF00"/>
                </a:solidFill>
                <a:latin typeface="Meiryo UI" panose="020B0604030504040204" pitchFamily="34" charset="-128"/>
                <a:ea typeface="Meiryo UI" panose="020B0604030504040204" pitchFamily="34" charset="-128"/>
              </a:rPr>
            </a:br>
            <a:r>
              <a:rPr kumimoji="1" lang="ja-JP" altLang="en-US" sz="4800">
                <a:solidFill>
                  <a:srgbClr val="FFFF00"/>
                </a:solidFill>
                <a:latin typeface="Meiryo UI" panose="020B0604030504040204" pitchFamily="34" charset="-128"/>
                <a:ea typeface="Meiryo UI" panose="020B0604030504040204" pitchFamily="34" charset="-128"/>
              </a:rPr>
              <a:t>そのままお待ちください．</a:t>
            </a:r>
          </a:p>
        </p:txBody>
      </p:sp>
      <p:sp>
        <p:nvSpPr>
          <p:cNvPr id="6" name="テキスト ボックス 5">
            <a:extLst>
              <a:ext uri="{FF2B5EF4-FFF2-40B4-BE49-F238E27FC236}">
                <a16:creationId xmlns:a16="http://schemas.microsoft.com/office/drawing/2014/main" id="{8FF28457-8B94-8F4F-BA1A-8B845DDF8ECF}"/>
              </a:ext>
            </a:extLst>
          </p:cNvPr>
          <p:cNvSpPr txBox="1"/>
          <p:nvPr/>
        </p:nvSpPr>
        <p:spPr>
          <a:xfrm>
            <a:off x="963084" y="5517232"/>
            <a:ext cx="10363200" cy="858000"/>
          </a:xfrm>
          <a:prstGeom prst="rect">
            <a:avLst/>
          </a:prstGeom>
          <a:effectLst/>
        </p:spPr>
        <p:txBody>
          <a:bodyPr vert="horz" lIns="91440" tIns="45720" rIns="91440" bIns="45720" rtlCol="0" anchor="t">
            <a:normAutofit fontScale="70000" lnSpcReduction="20000"/>
          </a:bodyPr>
          <a:lstStyle>
            <a:lvl1pPr algn="ctr">
              <a:spcBef>
                <a:spcPct val="0"/>
              </a:spcBef>
              <a:buNone/>
              <a:defRPr sz="4000" b="1" cap="all">
                <a:solidFill>
                  <a:schemeClr val="bg1"/>
                </a:solidFill>
                <a:effectLst>
                  <a:glow rad="228600">
                    <a:schemeClr val="accent1">
                      <a:satMod val="175000"/>
                      <a:alpha val="40000"/>
                    </a:schemeClr>
                  </a:glow>
                </a:effectLst>
                <a:latin typeface="+mj-lt"/>
                <a:ea typeface="+mj-ea"/>
                <a:cs typeface="+mj-cs"/>
              </a:defRPr>
            </a:lvl1pPr>
          </a:lstStyle>
          <a:p>
            <a:r>
              <a:rPr lang="en-US" altLang="ja-JP" dirty="0"/>
              <a:t>※</a:t>
            </a:r>
            <a:r>
              <a:rPr lang="ja-JP" altLang="en-US"/>
              <a:t>「プレゼン評価」と「質疑応答」をフォームで送信</a:t>
            </a:r>
            <a:endParaRPr lang="en-US" altLang="ja-JP" dirty="0"/>
          </a:p>
          <a:p>
            <a:r>
              <a:rPr lang="ja-JP" altLang="en-US">
                <a:solidFill>
                  <a:srgbClr val="FFFF00"/>
                </a:solidFill>
              </a:rPr>
              <a:t>調査結果が明確なデータに基づいて説明できていることが基準</a:t>
            </a:r>
            <a:endParaRPr lang="en-US" altLang="ja-JP" dirty="0">
              <a:solidFill>
                <a:srgbClr val="FFFF00"/>
              </a:solidFill>
            </a:endParaRPr>
          </a:p>
        </p:txBody>
      </p:sp>
    </p:spTree>
    <p:extLst>
      <p:ext uri="{BB962C8B-B14F-4D97-AF65-F5344CB8AC3E}">
        <p14:creationId xmlns:p14="http://schemas.microsoft.com/office/powerpoint/2010/main" val="2351416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a:extLst>
              <a:ext uri="{FF2B5EF4-FFF2-40B4-BE49-F238E27FC236}">
                <a16:creationId xmlns:a16="http://schemas.microsoft.com/office/drawing/2014/main" id="{D78A91C1-5BEB-C946-AA4E-2C718BE3C249}"/>
              </a:ext>
            </a:extLst>
          </p:cNvPr>
          <p:cNvSpPr/>
          <p:nvPr/>
        </p:nvSpPr>
        <p:spPr>
          <a:xfrm>
            <a:off x="1691920" y="5085184"/>
            <a:ext cx="8807432" cy="623090"/>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idx="1"/>
          </p:nvPr>
        </p:nvSpPr>
        <p:spPr>
          <a:xfrm>
            <a:off x="407004" y="915109"/>
            <a:ext cx="11377264" cy="1288853"/>
          </a:xfrm>
        </p:spPr>
        <p:txBody>
          <a:bodyPr anchor="t">
            <a:normAutofit/>
          </a:bodyPr>
          <a:lstStyle/>
          <a:p>
            <a:r>
              <a:rPr lang="ja-JP" altLang="en-US" sz="3600" b="1">
                <a:solidFill>
                  <a:schemeClr val="tx1"/>
                </a:solidFill>
                <a:latin typeface="Meiryo UI" panose="020B0604030504040204" pitchFamily="34" charset="-128"/>
                <a:ea typeface="Meiryo UI" panose="020B0604030504040204" pitchFamily="34" charset="-128"/>
              </a:rPr>
              <a:t>データサイエンスの社会課題（</a:t>
            </a:r>
            <a:r>
              <a:rPr lang="en-US" altLang="ja-JP" sz="3600" b="1" dirty="0">
                <a:solidFill>
                  <a:schemeClr val="tx1"/>
                </a:solidFill>
                <a:latin typeface="Meiryo UI" panose="020B0604030504040204" pitchFamily="34" charset="-128"/>
                <a:ea typeface="Meiryo UI" panose="020B0604030504040204" pitchFamily="34" charset="-128"/>
              </a:rPr>
              <a:t>SDGs</a:t>
            </a:r>
            <a:r>
              <a:rPr lang="ja-JP" altLang="en-US" sz="3600" b="1">
                <a:solidFill>
                  <a:schemeClr val="tx1"/>
                </a:solidFill>
                <a:latin typeface="Meiryo UI" panose="020B0604030504040204" pitchFamily="34" charset="-128"/>
                <a:ea typeface="Meiryo UI" panose="020B0604030504040204" pitchFamily="34" charset="-128"/>
              </a:rPr>
              <a:t>）への適用事例探索</a:t>
            </a:r>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4294967295"/>
          </p:nvPr>
        </p:nvSpPr>
        <p:spPr>
          <a:xfrm>
            <a:off x="2135560" y="3545830"/>
            <a:ext cx="8066707" cy="3051522"/>
          </a:xfrm>
        </p:spPr>
        <p:txBody>
          <a:bodyPr>
            <a:normAutofit fontScale="85000" lnSpcReduction="20000"/>
          </a:bodyPr>
          <a:lstStyle/>
          <a:p>
            <a:pPr marL="0" indent="0">
              <a:buNone/>
            </a:pPr>
            <a:r>
              <a:rPr lang="en-US" altLang="ja-JP" dirty="0"/>
              <a:t>1</a:t>
            </a:r>
            <a:r>
              <a:rPr lang="ja-JP" altLang="en-US"/>
              <a:t>コマ目：</a:t>
            </a:r>
            <a:r>
              <a:rPr lang="en-US" altLang="ja-JP" dirty="0"/>
              <a:t>SDGs</a:t>
            </a:r>
            <a:r>
              <a:rPr lang="ja-JP" altLang="en-US"/>
              <a:t>のゴールの決定と概要調査</a:t>
            </a:r>
            <a:endParaRPr lang="en-US" altLang="ja-JP" dirty="0"/>
          </a:p>
          <a:p>
            <a:pPr marL="0" indent="0">
              <a:buNone/>
            </a:pPr>
            <a:endParaRPr lang="en-US" altLang="ja-JP" dirty="0"/>
          </a:p>
          <a:p>
            <a:pPr marL="0" indent="0">
              <a:buNone/>
            </a:pPr>
            <a:r>
              <a:rPr lang="en-US" altLang="ja-JP" dirty="0"/>
              <a:t>2</a:t>
            </a:r>
            <a:r>
              <a:rPr lang="ja-JP" altLang="en-US"/>
              <a:t>コマ目：詳細調査と発表用スライド作成</a:t>
            </a:r>
            <a:endParaRPr lang="en-US" altLang="ja-JP" dirty="0"/>
          </a:p>
          <a:p>
            <a:pPr marL="0" indent="0">
              <a:buNone/>
            </a:pPr>
            <a:endParaRPr lang="ja-JP" altLang="en-US"/>
          </a:p>
          <a:p>
            <a:pPr marL="0" indent="0">
              <a:buNone/>
            </a:pPr>
            <a:r>
              <a:rPr lang="en-US" altLang="ja-JP" dirty="0"/>
              <a:t>3</a:t>
            </a:r>
            <a:r>
              <a:rPr lang="ja-JP" altLang="en-US"/>
              <a:t>コマ目：各メンバーによる発表</a:t>
            </a:r>
            <a:endParaRPr lang="en-US" altLang="ja-JP" dirty="0"/>
          </a:p>
          <a:p>
            <a:pPr marL="0" indent="0">
              <a:buNone/>
            </a:pPr>
            <a:endParaRPr lang="en-US" altLang="ja-JP" dirty="0"/>
          </a:p>
          <a:p>
            <a:pPr marL="0" indent="0">
              <a:buNone/>
            </a:pPr>
            <a:r>
              <a:rPr lang="en-US" altLang="ja-JP" dirty="0"/>
              <a:t>4</a:t>
            </a:r>
            <a:r>
              <a:rPr lang="ja-JP" altLang="en-US"/>
              <a:t>コマ目：フィードバック</a:t>
            </a:r>
            <a:endParaRPr lang="en-US" altLang="ja-JP" dirty="0"/>
          </a:p>
        </p:txBody>
      </p:sp>
      <p:sp>
        <p:nvSpPr>
          <p:cNvPr id="4" name="角丸四角形 3">
            <a:extLst>
              <a:ext uri="{FF2B5EF4-FFF2-40B4-BE49-F238E27FC236}">
                <a16:creationId xmlns:a16="http://schemas.microsoft.com/office/drawing/2014/main" id="{9FD9D9B0-5901-5C42-B682-A8A4696C6B8B}"/>
              </a:ext>
            </a:extLst>
          </p:cNvPr>
          <p:cNvSpPr/>
          <p:nvPr/>
        </p:nvSpPr>
        <p:spPr>
          <a:xfrm>
            <a:off x="1692284" y="3429000"/>
            <a:ext cx="8807432" cy="623090"/>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6" name="角丸四角形 5">
            <a:extLst>
              <a:ext uri="{FF2B5EF4-FFF2-40B4-BE49-F238E27FC236}">
                <a16:creationId xmlns:a16="http://schemas.microsoft.com/office/drawing/2014/main" id="{E4AC2B7F-8E0F-2643-8FFF-49C7943D92D6}"/>
              </a:ext>
            </a:extLst>
          </p:cNvPr>
          <p:cNvSpPr/>
          <p:nvPr/>
        </p:nvSpPr>
        <p:spPr>
          <a:xfrm>
            <a:off x="1691920" y="4246070"/>
            <a:ext cx="8807432" cy="623090"/>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8" name="角丸四角形 7">
            <a:extLst>
              <a:ext uri="{FF2B5EF4-FFF2-40B4-BE49-F238E27FC236}">
                <a16:creationId xmlns:a16="http://schemas.microsoft.com/office/drawing/2014/main" id="{7D1BDF71-C1EC-BE43-944C-07B879104E73}"/>
              </a:ext>
            </a:extLst>
          </p:cNvPr>
          <p:cNvSpPr/>
          <p:nvPr/>
        </p:nvSpPr>
        <p:spPr>
          <a:xfrm>
            <a:off x="1691920" y="5902255"/>
            <a:ext cx="8807432" cy="623090"/>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465652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a:extLst>
              <a:ext uri="{FF2B5EF4-FFF2-40B4-BE49-F238E27FC236}">
                <a16:creationId xmlns:a16="http://schemas.microsoft.com/office/drawing/2014/main" id="{B34F6F6B-6955-2647-A0F8-40CAF7A76898}"/>
              </a:ext>
            </a:extLst>
          </p:cNvPr>
          <p:cNvSpPr>
            <a:spLocks noGrp="1"/>
          </p:cNvSpPr>
          <p:nvPr>
            <p:ph idx="1"/>
          </p:nvPr>
        </p:nvSpPr>
        <p:spPr/>
        <p:txBody>
          <a:bodyPr/>
          <a:lstStyle/>
          <a:p>
            <a:r>
              <a:rPr lang="ja-JP" altLang="en-US"/>
              <a:t>プレゼンの内容や質疑応答で必要になりそうな</a:t>
            </a:r>
            <a:r>
              <a:rPr lang="ja-JP" altLang="en-US">
                <a:solidFill>
                  <a:srgbClr val="FF0000"/>
                </a:solidFill>
              </a:rPr>
              <a:t>情報をシェア</a:t>
            </a:r>
            <a:r>
              <a:rPr lang="ja-JP" altLang="en-US"/>
              <a:t>する．</a:t>
            </a:r>
            <a:endParaRPr lang="en-US" altLang="ja-JP" dirty="0"/>
          </a:p>
          <a:p>
            <a:endParaRPr lang="en-US" altLang="ja-JP" dirty="0"/>
          </a:p>
          <a:p>
            <a:r>
              <a:rPr lang="ja-JP" altLang="en-US"/>
              <a:t>プレゼンの内容がグループで十分シェアできているグループは、　</a:t>
            </a:r>
            <a:r>
              <a:rPr lang="ja-JP" altLang="en-US">
                <a:solidFill>
                  <a:srgbClr val="FF0000"/>
                </a:solidFill>
              </a:rPr>
              <a:t>発表練習</a:t>
            </a:r>
            <a:r>
              <a:rPr lang="ja-JP" altLang="en-US"/>
              <a:t>をする．</a:t>
            </a:r>
            <a:endParaRPr lang="en-US" altLang="ja-JP" dirty="0"/>
          </a:p>
          <a:p>
            <a:endParaRPr lang="ja-JP" altLang="en-US"/>
          </a:p>
        </p:txBody>
      </p:sp>
      <p:sp>
        <p:nvSpPr>
          <p:cNvPr id="4" name="タイトル 3">
            <a:extLst>
              <a:ext uri="{FF2B5EF4-FFF2-40B4-BE49-F238E27FC236}">
                <a16:creationId xmlns:a16="http://schemas.microsoft.com/office/drawing/2014/main" id="{02EDA201-1564-184C-826C-519E2A3D1038}"/>
              </a:ext>
            </a:extLst>
          </p:cNvPr>
          <p:cNvSpPr>
            <a:spLocks noGrp="1"/>
          </p:cNvSpPr>
          <p:nvPr>
            <p:ph type="title"/>
          </p:nvPr>
        </p:nvSpPr>
        <p:spPr/>
        <p:txBody>
          <a:bodyPr/>
          <a:lstStyle/>
          <a:p>
            <a:r>
              <a:rPr lang="ja-JP" altLang="en-US"/>
              <a:t>発表前のグループワーク</a:t>
            </a:r>
          </a:p>
        </p:txBody>
      </p:sp>
      <p:sp>
        <p:nvSpPr>
          <p:cNvPr id="9" name="テキスト プレースホルダー 8">
            <a:extLst>
              <a:ext uri="{FF2B5EF4-FFF2-40B4-BE49-F238E27FC236}">
                <a16:creationId xmlns:a16="http://schemas.microsoft.com/office/drawing/2014/main" id="{B31A813A-EB32-7A41-8108-E2EB129EE29E}"/>
              </a:ext>
            </a:extLst>
          </p:cNvPr>
          <p:cNvSpPr>
            <a:spLocks noGrp="1"/>
          </p:cNvSpPr>
          <p:nvPr>
            <p:ph type="body" sz="quarter" idx="14"/>
          </p:nvPr>
        </p:nvSpPr>
        <p:spPr/>
        <p:txBody>
          <a:bodyPr/>
          <a:lstStyle/>
          <a:p>
            <a:endParaRPr lang="ja-JP" altLang="en-US"/>
          </a:p>
        </p:txBody>
      </p:sp>
      <p:sp>
        <p:nvSpPr>
          <p:cNvPr id="6" name="角丸四角形 5">
            <a:extLst>
              <a:ext uri="{FF2B5EF4-FFF2-40B4-BE49-F238E27FC236}">
                <a16:creationId xmlns:a16="http://schemas.microsoft.com/office/drawing/2014/main" id="{3078F434-CAE0-724C-98D9-ED3B89BE3BAB}"/>
              </a:ext>
            </a:extLst>
          </p:cNvPr>
          <p:cNvSpPr/>
          <p:nvPr/>
        </p:nvSpPr>
        <p:spPr>
          <a:xfrm>
            <a:off x="1522781" y="4365104"/>
            <a:ext cx="9134713" cy="634519"/>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ja-JP" sz="2400" b="1" dirty="0">
                <a:solidFill>
                  <a:srgbClr val="FF0000"/>
                </a:solidFill>
                <a:latin typeface="Meiryo UI" panose="020B0604030504040204" pitchFamily="34" charset="-128"/>
                <a:ea typeface="Meiryo UI" panose="020B0604030504040204" pitchFamily="34" charset="-128"/>
              </a:rPr>
              <a:t>※</a:t>
            </a:r>
            <a:r>
              <a:rPr lang="ja-JP" altLang="en-US" sz="2400" b="1">
                <a:solidFill>
                  <a:srgbClr val="FF0000"/>
                </a:solidFill>
                <a:latin typeface="Meiryo UI" panose="020B0604030504040204" pitchFamily="34" charset="-128"/>
                <a:ea typeface="Meiryo UI" panose="020B0604030504040204" pitchFamily="34" charset="-128"/>
              </a:rPr>
              <a:t>データに基づいて説明できていることが評価の基準であることに注意</a:t>
            </a:r>
            <a:endParaRPr lang="ja-JP" altLang="en-US" sz="2400">
              <a:solidFill>
                <a:srgbClr val="FF0000"/>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420852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a:extLst>
              <a:ext uri="{FF2B5EF4-FFF2-40B4-BE49-F238E27FC236}">
                <a16:creationId xmlns:a16="http://schemas.microsoft.com/office/drawing/2014/main" id="{9FD9D9B0-5901-5C42-B682-A8A4696C6B8B}"/>
              </a:ext>
            </a:extLst>
          </p:cNvPr>
          <p:cNvSpPr/>
          <p:nvPr/>
        </p:nvSpPr>
        <p:spPr>
          <a:xfrm>
            <a:off x="2977564" y="1196752"/>
            <a:ext cx="8807432" cy="540946"/>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ja-JP" altLang="en-US"/>
              <a:t>３日目：各メンバーによる発表とフィードバック</a:t>
            </a:r>
            <a:endParaRPr lang="en-US" altLang="ja-JP" dirty="0"/>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0"/>
            <a:ext cx="8807432" cy="4248472"/>
          </a:xfrm>
        </p:spPr>
        <p:txBody>
          <a:bodyPr>
            <a:normAutofit fontScale="85000" lnSpcReduction="20000"/>
          </a:bodyPr>
          <a:lstStyle/>
          <a:p>
            <a:pPr marL="0" indent="0">
              <a:buNone/>
            </a:pPr>
            <a:r>
              <a:rPr lang="ja-JP" altLang="en-US"/>
              <a:t>調査内容の発表方法について</a:t>
            </a:r>
            <a:endParaRPr lang="en-US" altLang="ja-JP" dirty="0"/>
          </a:p>
          <a:p>
            <a:pPr marL="0" indent="0">
              <a:buNone/>
            </a:pPr>
            <a:endParaRPr lang="ja-JP" altLang="en-US" sz="1300"/>
          </a:p>
          <a:p>
            <a:pPr marL="0" indent="0">
              <a:buNone/>
            </a:pPr>
            <a:r>
              <a:rPr lang="ja-JP" altLang="en-US">
                <a:solidFill>
                  <a:srgbClr val="C00000"/>
                </a:solidFill>
              </a:rPr>
              <a:t>グループワーク１</a:t>
            </a:r>
            <a:r>
              <a:rPr lang="ja-JP" altLang="en-US"/>
              <a:t>：</a:t>
            </a:r>
            <a:endParaRPr lang="en-US" altLang="ja-JP" dirty="0"/>
          </a:p>
          <a:p>
            <a:pPr marL="0" indent="0">
              <a:buNone/>
            </a:pPr>
            <a:r>
              <a:rPr lang="ja-JP" altLang="en-US"/>
              <a:t>発表グループ１での調査内容の発表</a:t>
            </a:r>
            <a:endParaRPr lang="en-US" altLang="ja-JP" dirty="0"/>
          </a:p>
          <a:p>
            <a:pPr marL="0" indent="0">
              <a:buNone/>
            </a:pPr>
            <a:endParaRPr lang="ja-JP" altLang="en-US" sz="1300"/>
          </a:p>
          <a:p>
            <a:pPr marL="0" indent="0" algn="ctr">
              <a:buNone/>
            </a:pPr>
            <a:r>
              <a:rPr lang="en-US" altLang="ja-JP" sz="2800" b="0" dirty="0">
                <a:solidFill>
                  <a:schemeClr val="tx1"/>
                </a:solidFill>
              </a:rPr>
              <a:t>〜</a:t>
            </a:r>
            <a:r>
              <a:rPr lang="ja-JP" altLang="en-US" sz="2800" b="0">
                <a:solidFill>
                  <a:schemeClr val="tx1"/>
                </a:solidFill>
              </a:rPr>
              <a:t>休憩</a:t>
            </a:r>
            <a:r>
              <a:rPr lang="en-US" altLang="ja-JP" sz="2800" b="0" dirty="0">
                <a:solidFill>
                  <a:schemeClr val="tx1"/>
                </a:solidFill>
              </a:rPr>
              <a:t>〜</a:t>
            </a:r>
            <a:r>
              <a:rPr lang="ja-JP" altLang="en-US" sz="2800" b="0">
                <a:solidFill>
                  <a:schemeClr val="tx1"/>
                </a:solidFill>
              </a:rPr>
              <a:t>　</a:t>
            </a:r>
            <a:r>
              <a:rPr lang="ja-JP" altLang="en-US" sz="2800"/>
              <a:t>（第１回　評価・質疑送信）</a:t>
            </a:r>
          </a:p>
          <a:p>
            <a:pPr marL="0" indent="0">
              <a:buNone/>
            </a:pPr>
            <a:endParaRPr lang="ja-JP" altLang="en-US" sz="1300"/>
          </a:p>
          <a:p>
            <a:pPr marL="0" indent="0">
              <a:buNone/>
            </a:pPr>
            <a:r>
              <a:rPr lang="ja-JP" altLang="en-US">
                <a:solidFill>
                  <a:srgbClr val="C00000"/>
                </a:solidFill>
              </a:rPr>
              <a:t>グループワーク２</a:t>
            </a:r>
            <a:r>
              <a:rPr lang="ja-JP" altLang="en-US"/>
              <a:t>：</a:t>
            </a:r>
            <a:endParaRPr lang="en-US" altLang="ja-JP" dirty="0"/>
          </a:p>
          <a:p>
            <a:pPr marL="0" indent="0">
              <a:buNone/>
            </a:pPr>
            <a:r>
              <a:rPr lang="ja-JP" altLang="en-US"/>
              <a:t>発表グループ２での調査内容の発表</a:t>
            </a:r>
            <a:endParaRPr lang="en-US" altLang="ja-JP" dirty="0"/>
          </a:p>
          <a:p>
            <a:pPr marL="0" lvl="0" indent="0">
              <a:buNone/>
            </a:pPr>
            <a:endParaRPr lang="ja-JP" altLang="en-US" sz="1300">
              <a:solidFill>
                <a:srgbClr val="1F497D"/>
              </a:solidFill>
            </a:endParaRPr>
          </a:p>
          <a:p>
            <a:pPr marL="0" indent="0" algn="ctr">
              <a:buNone/>
            </a:pPr>
            <a:r>
              <a:rPr lang="ja-JP" altLang="en-US" sz="2800"/>
              <a:t>　　　　　　　　　</a:t>
            </a:r>
            <a:r>
              <a:rPr lang="en-US" altLang="ja-JP" sz="2800" dirty="0"/>
              <a:t> </a:t>
            </a:r>
            <a:r>
              <a:rPr lang="ja-JP" altLang="en-US" sz="2800"/>
              <a:t>（第２回　評価・質疑送信）</a:t>
            </a:r>
            <a:endParaRPr lang="en-US" altLang="ja-JP" sz="2800" dirty="0"/>
          </a:p>
          <a:p>
            <a:pPr marL="0" lvl="0" indent="0">
              <a:buNone/>
            </a:pPr>
            <a:endParaRPr lang="ja-JP" altLang="en-US" sz="1300">
              <a:solidFill>
                <a:srgbClr val="1F497D"/>
              </a:solidFill>
            </a:endParaRPr>
          </a:p>
          <a:p>
            <a:pPr marL="0" indent="0">
              <a:buNone/>
            </a:pPr>
            <a:r>
              <a:rPr lang="ja-JP" altLang="en-US"/>
              <a:t>暫定結果発表？！</a:t>
            </a:r>
            <a:endParaRPr lang="en-US" altLang="ja-JP" dirty="0"/>
          </a:p>
          <a:p>
            <a:pPr marL="0" indent="0">
              <a:buNone/>
            </a:pPr>
            <a:endParaRPr lang="en-US" altLang="ja-JP" dirty="0"/>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a:t>
            </a:r>
            <a:r>
              <a:rPr lang="en-US" altLang="ja-JP" dirty="0"/>
              <a:t>SDGs</a:t>
            </a:r>
            <a:r>
              <a:rPr lang="ja-JP" altLang="en-US"/>
              <a:t>）への適用事例探索</a:t>
            </a:r>
          </a:p>
        </p:txBody>
      </p:sp>
      <p:sp>
        <p:nvSpPr>
          <p:cNvPr id="9" name="角丸四角形 8">
            <a:extLst>
              <a:ext uri="{FF2B5EF4-FFF2-40B4-BE49-F238E27FC236}">
                <a16:creationId xmlns:a16="http://schemas.microsoft.com/office/drawing/2014/main" id="{A99EE0A9-BD4E-D44E-A9AE-E47C8EAD25F8}"/>
              </a:ext>
            </a:extLst>
          </p:cNvPr>
          <p:cNvSpPr/>
          <p:nvPr/>
        </p:nvSpPr>
        <p:spPr>
          <a:xfrm>
            <a:off x="2977200" y="4763517"/>
            <a:ext cx="8807432" cy="609699"/>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8" name="角丸四角形 7">
            <a:extLst>
              <a:ext uri="{FF2B5EF4-FFF2-40B4-BE49-F238E27FC236}">
                <a16:creationId xmlns:a16="http://schemas.microsoft.com/office/drawing/2014/main" id="{BC73403E-D30F-B74B-9008-47A248F0C829}"/>
              </a:ext>
            </a:extLst>
          </p:cNvPr>
          <p:cNvSpPr/>
          <p:nvPr/>
        </p:nvSpPr>
        <p:spPr>
          <a:xfrm>
            <a:off x="2977200" y="3328427"/>
            <a:ext cx="8807432" cy="892661"/>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6" name="角丸四角形 5">
            <a:extLst>
              <a:ext uri="{FF2B5EF4-FFF2-40B4-BE49-F238E27FC236}">
                <a16:creationId xmlns:a16="http://schemas.microsoft.com/office/drawing/2014/main" id="{E4AC2B7F-8E0F-2643-8FFF-49C7943D92D6}"/>
              </a:ext>
            </a:extLst>
          </p:cNvPr>
          <p:cNvSpPr/>
          <p:nvPr/>
        </p:nvSpPr>
        <p:spPr>
          <a:xfrm>
            <a:off x="2977200" y="1816259"/>
            <a:ext cx="8807432" cy="892661"/>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330735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407368" y="1281288"/>
            <a:ext cx="7704856" cy="5504406"/>
          </a:xfrm>
        </p:spPr>
        <p:txBody>
          <a:bodyPr>
            <a:normAutofit lnSpcReduction="10000"/>
          </a:bodyPr>
          <a:lstStyle/>
          <a:p>
            <a:r>
              <a:rPr lang="ja-JP" altLang="en-US"/>
              <a:t>スライドの発表（２回実施）</a:t>
            </a:r>
            <a:endParaRPr lang="en-US" altLang="ja-JP" dirty="0"/>
          </a:p>
          <a:p>
            <a:pPr lvl="1"/>
            <a:r>
              <a:rPr lang="ja-JP" altLang="en-US" b="1"/>
              <a:t>発表時間　</a:t>
            </a:r>
            <a:r>
              <a:rPr lang="en-US" altLang="ja-JP" b="1" dirty="0">
                <a:solidFill>
                  <a:srgbClr val="FF0000"/>
                </a:solidFill>
              </a:rPr>
              <a:t>4</a:t>
            </a:r>
            <a:r>
              <a:rPr lang="ja-JP" altLang="en-US" b="1">
                <a:solidFill>
                  <a:srgbClr val="FF0000"/>
                </a:solidFill>
              </a:rPr>
              <a:t>分</a:t>
            </a:r>
            <a:r>
              <a:rPr lang="ja-JP" altLang="en-US" b="1"/>
              <a:t>＋　質疑応答</a:t>
            </a:r>
            <a:r>
              <a:rPr lang="en-US" altLang="ja-JP" b="1" dirty="0"/>
              <a:t> </a:t>
            </a:r>
            <a:r>
              <a:rPr lang="en-US" altLang="ja-JP" b="1" dirty="0">
                <a:solidFill>
                  <a:srgbClr val="FF0000"/>
                </a:solidFill>
              </a:rPr>
              <a:t>1</a:t>
            </a:r>
            <a:r>
              <a:rPr lang="ja-JP" altLang="en-US" b="1">
                <a:solidFill>
                  <a:srgbClr val="FF0000"/>
                </a:solidFill>
              </a:rPr>
              <a:t>分</a:t>
            </a:r>
            <a:endParaRPr lang="en-US" altLang="ja-JP" b="1" dirty="0">
              <a:solidFill>
                <a:srgbClr val="FF0000"/>
              </a:solidFill>
            </a:endParaRPr>
          </a:p>
          <a:p>
            <a:pPr lvl="1"/>
            <a:r>
              <a:rPr lang="ja-JP" altLang="en-US" b="1"/>
              <a:t>発表は名簿順で．</a:t>
            </a:r>
            <a:endParaRPr lang="en-US" altLang="ja-JP" b="1" dirty="0"/>
          </a:p>
          <a:p>
            <a:pPr lvl="1"/>
            <a:r>
              <a:rPr lang="ja-JP" altLang="en-US" b="1"/>
              <a:t>時間は次の発表者がチェック</a:t>
            </a:r>
            <a:endParaRPr lang="en-US" altLang="ja-JP" b="1" dirty="0"/>
          </a:p>
          <a:p>
            <a:pPr lvl="2"/>
            <a:r>
              <a:rPr lang="ja-JP" altLang="en-US"/>
              <a:t>最後の発表者の時間は最初の発表者が確認．</a:t>
            </a:r>
            <a:endParaRPr lang="en-US" altLang="ja-JP" dirty="0"/>
          </a:p>
          <a:p>
            <a:pPr lvl="2"/>
            <a:r>
              <a:rPr lang="en-US" altLang="ja-JP" dirty="0"/>
              <a:t>4</a:t>
            </a:r>
            <a:r>
              <a:rPr lang="ja-JP" altLang="en-US"/>
              <a:t>分経ったら「そろそろ時間です！」と声をかける．</a:t>
            </a:r>
            <a:endParaRPr lang="en-US" altLang="ja-JP" dirty="0"/>
          </a:p>
          <a:p>
            <a:pPr lvl="2"/>
            <a:r>
              <a:rPr lang="ja-JP" altLang="en-US"/>
              <a:t>１分経ったら次の発表（自分）を開始する．</a:t>
            </a:r>
            <a:endParaRPr lang="en-US" altLang="ja-JP" dirty="0"/>
          </a:p>
          <a:p>
            <a:pPr lvl="2"/>
            <a:endParaRPr lang="ja-JP" altLang="en-US"/>
          </a:p>
          <a:p>
            <a:pPr lvl="1"/>
            <a:r>
              <a:rPr lang="ja-JP" altLang="en-US" b="1"/>
              <a:t>スライドは各自で表示し、「画面の共有」で行う</a:t>
            </a:r>
          </a:p>
          <a:p>
            <a:pPr lvl="2"/>
            <a:r>
              <a:rPr lang="ja-JP" altLang="en-US"/>
              <a:t>画面の共有がうまくいかない時は教員・</a:t>
            </a:r>
            <a:r>
              <a:rPr lang="en-US" altLang="ja-JP" dirty="0"/>
              <a:t>TA</a:t>
            </a:r>
            <a:r>
              <a:rPr lang="ja-JP" altLang="en-US"/>
              <a:t>に連絡．</a:t>
            </a:r>
            <a:endParaRPr lang="en-US" altLang="ja-JP" dirty="0"/>
          </a:p>
          <a:p>
            <a:pPr lvl="2"/>
            <a:r>
              <a:rPr lang="ja-JP" altLang="en-US"/>
              <a:t>個人の環境の問題等で表示できない時は他の発表者に依頼して表示．</a:t>
            </a:r>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normAutofit/>
          </a:bodyPr>
          <a:lstStyle/>
          <a:p>
            <a:r>
              <a:rPr lang="ja-JP" altLang="en-US"/>
              <a:t>調査内容の発表方法</a:t>
            </a:r>
            <a:endParaRPr lang="en-US" altLang="ja-JP" dirty="0"/>
          </a:p>
        </p:txBody>
      </p:sp>
      <p:sp>
        <p:nvSpPr>
          <p:cNvPr id="15" name="テキスト プレースホルダー 14">
            <a:extLst>
              <a:ext uri="{FF2B5EF4-FFF2-40B4-BE49-F238E27FC236}">
                <a16:creationId xmlns:a16="http://schemas.microsoft.com/office/drawing/2014/main" id="{71006FF6-29F0-AC41-86B1-97E06D7AAE36}"/>
              </a:ext>
            </a:extLst>
          </p:cNvPr>
          <p:cNvSpPr>
            <a:spLocks noGrp="1"/>
          </p:cNvSpPr>
          <p:nvPr>
            <p:ph type="body" sz="quarter" idx="14"/>
          </p:nvPr>
        </p:nvSpPr>
        <p:spPr/>
        <p:txBody>
          <a:bodyPr/>
          <a:lstStyle/>
          <a:p>
            <a:r>
              <a:rPr lang="ja-JP" altLang="en-US"/>
              <a:t>調査内容の発表方法について</a:t>
            </a:r>
            <a:endParaRPr lang="en-US" altLang="ja-JP" dirty="0"/>
          </a:p>
        </p:txBody>
      </p:sp>
      <p:sp>
        <p:nvSpPr>
          <p:cNvPr id="22" name="正方形/長方形 21">
            <a:extLst>
              <a:ext uri="{FF2B5EF4-FFF2-40B4-BE49-F238E27FC236}">
                <a16:creationId xmlns:a16="http://schemas.microsoft.com/office/drawing/2014/main" id="{084F4B36-6C34-5A4B-9AE4-F7147EA0AC0A}"/>
              </a:ext>
            </a:extLst>
          </p:cNvPr>
          <p:cNvSpPr/>
          <p:nvPr/>
        </p:nvSpPr>
        <p:spPr>
          <a:xfrm>
            <a:off x="9305040" y="1891212"/>
            <a:ext cx="2880320" cy="369332"/>
          </a:xfrm>
          <a:prstGeom prst="rect">
            <a:avLst/>
          </a:prstGeom>
        </p:spPr>
        <p:txBody>
          <a:bodyPr wrap="square">
            <a:spAutoFit/>
          </a:bodyPr>
          <a:lstStyle/>
          <a:p>
            <a:pPr algn="ctr"/>
            <a:r>
              <a:rPr lang="en-US" altLang="ja-JP" dirty="0">
                <a:solidFill>
                  <a:srgbClr val="FF0000"/>
                </a:solidFill>
              </a:rPr>
              <a:t>※</a:t>
            </a:r>
            <a:r>
              <a:rPr lang="ja-JP" altLang="en-US">
                <a:solidFill>
                  <a:srgbClr val="FF0000"/>
                </a:solidFill>
              </a:rPr>
              <a:t>次の発表者が時間を測る</a:t>
            </a:r>
            <a:endParaRPr lang="en-US" altLang="ja-JP" dirty="0">
              <a:solidFill>
                <a:srgbClr val="FF0000"/>
              </a:solidFill>
            </a:endParaRPr>
          </a:p>
        </p:txBody>
      </p:sp>
      <p:sp>
        <p:nvSpPr>
          <p:cNvPr id="28" name="屈折矢印 27">
            <a:extLst>
              <a:ext uri="{FF2B5EF4-FFF2-40B4-BE49-F238E27FC236}">
                <a16:creationId xmlns:a16="http://schemas.microsoft.com/office/drawing/2014/main" id="{8952A027-21E8-8F44-9D0B-6CF27761E8DF}"/>
              </a:ext>
            </a:extLst>
          </p:cNvPr>
          <p:cNvSpPr/>
          <p:nvPr/>
        </p:nvSpPr>
        <p:spPr>
          <a:xfrm rot="5400000">
            <a:off x="4646212" y="2421223"/>
            <a:ext cx="369333" cy="350079"/>
          </a:xfrm>
          <a:prstGeom prst="bentUpArrow">
            <a:avLst>
              <a:gd name="adj1" fmla="val 25000"/>
              <a:gd name="adj2" fmla="val 37055"/>
              <a:gd name="adj3" fmla="val 25000"/>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9" name="テキスト ボックス 28">
            <a:extLst>
              <a:ext uri="{FF2B5EF4-FFF2-40B4-BE49-F238E27FC236}">
                <a16:creationId xmlns:a16="http://schemas.microsoft.com/office/drawing/2014/main" id="{484C051F-BE40-8645-B701-ADD0526A8CE5}"/>
              </a:ext>
            </a:extLst>
          </p:cNvPr>
          <p:cNvSpPr txBox="1"/>
          <p:nvPr/>
        </p:nvSpPr>
        <p:spPr>
          <a:xfrm>
            <a:off x="5021300" y="2483604"/>
            <a:ext cx="1731564" cy="369332"/>
          </a:xfrm>
          <a:prstGeom prst="rect">
            <a:avLst/>
          </a:prstGeom>
          <a:solidFill>
            <a:srgbClr val="FFFF00"/>
          </a:solidFill>
          <a:ln>
            <a:solidFill>
              <a:srgbClr val="FF0000"/>
            </a:solidFill>
          </a:ln>
        </p:spPr>
        <p:txBody>
          <a:bodyPr wrap="none" rtlCol="0">
            <a:spAutoFit/>
          </a:bodyPr>
          <a:lstStyle/>
          <a:p>
            <a:r>
              <a:rPr kumimoji="1" lang="ja-JP" altLang="en-US">
                <a:solidFill>
                  <a:srgbClr val="FF0000"/>
                </a:solidFill>
              </a:rPr>
              <a:t>次ページで説明</a:t>
            </a:r>
          </a:p>
        </p:txBody>
      </p:sp>
      <p:grpSp>
        <p:nvGrpSpPr>
          <p:cNvPr id="3" name="グループ化 2">
            <a:extLst>
              <a:ext uri="{FF2B5EF4-FFF2-40B4-BE49-F238E27FC236}">
                <a16:creationId xmlns:a16="http://schemas.microsoft.com/office/drawing/2014/main" id="{8A888B9F-2FA6-0F46-8066-376269C838BD}"/>
              </a:ext>
            </a:extLst>
          </p:cNvPr>
          <p:cNvGrpSpPr/>
          <p:nvPr/>
        </p:nvGrpSpPr>
        <p:grpSpPr>
          <a:xfrm>
            <a:off x="8112224" y="2204864"/>
            <a:ext cx="3384376" cy="2902765"/>
            <a:chOff x="7176120" y="1412776"/>
            <a:chExt cx="3384376" cy="2902765"/>
          </a:xfrm>
        </p:grpSpPr>
        <p:grpSp>
          <p:nvGrpSpPr>
            <p:cNvPr id="7" name="グループ化 6">
              <a:extLst>
                <a:ext uri="{FF2B5EF4-FFF2-40B4-BE49-F238E27FC236}">
                  <a16:creationId xmlns:a16="http://schemas.microsoft.com/office/drawing/2014/main" id="{30EB0E46-C32D-5E4B-84EE-13BA557369C3}"/>
                </a:ext>
              </a:extLst>
            </p:cNvPr>
            <p:cNvGrpSpPr/>
            <p:nvPr/>
          </p:nvGrpSpPr>
          <p:grpSpPr>
            <a:xfrm>
              <a:off x="7176120" y="1412776"/>
              <a:ext cx="2908782" cy="2902765"/>
              <a:chOff x="7219666" y="1628800"/>
              <a:chExt cx="2908782" cy="2902765"/>
            </a:xfrm>
          </p:grpSpPr>
          <p:sp>
            <p:nvSpPr>
              <p:cNvPr id="2" name="正方形/長方形 1">
                <a:extLst>
                  <a:ext uri="{FF2B5EF4-FFF2-40B4-BE49-F238E27FC236}">
                    <a16:creationId xmlns:a16="http://schemas.microsoft.com/office/drawing/2014/main" id="{86B086CF-6BE1-4540-8B80-7B4AD93DE973}"/>
                  </a:ext>
                </a:extLst>
              </p:cNvPr>
              <p:cNvSpPr/>
              <p:nvPr/>
            </p:nvSpPr>
            <p:spPr>
              <a:xfrm>
                <a:off x="7896200" y="1628800"/>
                <a:ext cx="2232248" cy="576064"/>
              </a:xfrm>
              <a:prstGeom prst="rect">
                <a:avLst/>
              </a:prstGeom>
              <a:solidFill>
                <a:srgbClr val="00A8E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bg1"/>
                    </a:solidFill>
                  </a:rPr>
                  <a:t>発表者１</a:t>
                </a:r>
                <a:endParaRPr kumimoji="1" lang="ja-JP" altLang="en-US" dirty="0">
                  <a:solidFill>
                    <a:schemeClr val="bg1"/>
                  </a:solidFill>
                </a:endParaRPr>
              </a:p>
            </p:txBody>
          </p:sp>
          <p:sp>
            <p:nvSpPr>
              <p:cNvPr id="8" name="正方形/長方形 7">
                <a:extLst>
                  <a:ext uri="{FF2B5EF4-FFF2-40B4-BE49-F238E27FC236}">
                    <a16:creationId xmlns:a16="http://schemas.microsoft.com/office/drawing/2014/main" id="{8220ACC8-1584-5D4A-87A1-DDFBA448E64D}"/>
                  </a:ext>
                </a:extLst>
              </p:cNvPr>
              <p:cNvSpPr/>
              <p:nvPr/>
            </p:nvSpPr>
            <p:spPr>
              <a:xfrm>
                <a:off x="7896200" y="2204864"/>
                <a:ext cx="2232248" cy="576064"/>
              </a:xfrm>
              <a:prstGeom prst="rect">
                <a:avLst/>
              </a:prstGeom>
              <a:solidFill>
                <a:srgbClr val="00A8E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bg1"/>
                    </a:solidFill>
                  </a:rPr>
                  <a:t>発表者２</a:t>
                </a:r>
                <a:endParaRPr kumimoji="1" lang="ja-JP" altLang="en-US" dirty="0">
                  <a:solidFill>
                    <a:schemeClr val="bg1"/>
                  </a:solidFill>
                </a:endParaRPr>
              </a:p>
            </p:txBody>
          </p:sp>
          <p:sp>
            <p:nvSpPr>
              <p:cNvPr id="10" name="正方形/長方形 9">
                <a:extLst>
                  <a:ext uri="{FF2B5EF4-FFF2-40B4-BE49-F238E27FC236}">
                    <a16:creationId xmlns:a16="http://schemas.microsoft.com/office/drawing/2014/main" id="{29241290-1A53-4E48-88EC-C1145062486D}"/>
                  </a:ext>
                </a:extLst>
              </p:cNvPr>
              <p:cNvSpPr/>
              <p:nvPr/>
            </p:nvSpPr>
            <p:spPr>
              <a:xfrm>
                <a:off x="7896200" y="3356992"/>
                <a:ext cx="2232248" cy="576064"/>
              </a:xfrm>
              <a:prstGeom prst="rect">
                <a:avLst/>
              </a:prstGeom>
              <a:solidFill>
                <a:srgbClr val="00A8E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bg1"/>
                    </a:solidFill>
                  </a:rPr>
                  <a:t>発表者４</a:t>
                </a:r>
                <a:endParaRPr lang="ja-JP" altLang="en-US" dirty="0">
                  <a:solidFill>
                    <a:schemeClr val="bg1"/>
                  </a:solidFill>
                </a:endParaRPr>
              </a:p>
            </p:txBody>
          </p:sp>
          <p:sp>
            <p:nvSpPr>
              <p:cNvPr id="9" name="正方形/長方形 8">
                <a:extLst>
                  <a:ext uri="{FF2B5EF4-FFF2-40B4-BE49-F238E27FC236}">
                    <a16:creationId xmlns:a16="http://schemas.microsoft.com/office/drawing/2014/main" id="{C6D9E993-7317-8040-BAF9-2E3A3378331A}"/>
                  </a:ext>
                </a:extLst>
              </p:cNvPr>
              <p:cNvSpPr/>
              <p:nvPr/>
            </p:nvSpPr>
            <p:spPr>
              <a:xfrm>
                <a:off x="7896200" y="2780928"/>
                <a:ext cx="2232248" cy="576064"/>
              </a:xfrm>
              <a:prstGeom prst="rect">
                <a:avLst/>
              </a:prstGeom>
              <a:solidFill>
                <a:srgbClr val="00A8E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bg1"/>
                    </a:solidFill>
                  </a:rPr>
                  <a:t>発表者３</a:t>
                </a:r>
                <a:endParaRPr lang="ja-JP" altLang="en-US" dirty="0">
                  <a:solidFill>
                    <a:schemeClr val="bg1"/>
                  </a:solidFill>
                </a:endParaRPr>
              </a:p>
            </p:txBody>
          </p:sp>
          <p:sp>
            <p:nvSpPr>
              <p:cNvPr id="6" name="テキスト ボックス 5">
                <a:extLst>
                  <a:ext uri="{FF2B5EF4-FFF2-40B4-BE49-F238E27FC236}">
                    <a16:creationId xmlns:a16="http://schemas.microsoft.com/office/drawing/2014/main" id="{E57159CF-DAFF-394C-9FA0-0D433C2D5125}"/>
                  </a:ext>
                </a:extLst>
              </p:cNvPr>
              <p:cNvSpPr txBox="1"/>
              <p:nvPr/>
            </p:nvSpPr>
            <p:spPr>
              <a:xfrm>
                <a:off x="7219666" y="1744693"/>
                <a:ext cx="764953" cy="369332"/>
              </a:xfrm>
              <a:prstGeom prst="rect">
                <a:avLst/>
              </a:prstGeom>
              <a:noFill/>
            </p:spPr>
            <p:txBody>
              <a:bodyPr wrap="none" rtlCol="0">
                <a:spAutoFit/>
              </a:bodyPr>
              <a:lstStyle/>
              <a:p>
                <a:r>
                  <a:rPr kumimoji="1" lang="en-US" altLang="ja-JP" dirty="0"/>
                  <a:t>4+1</a:t>
                </a:r>
                <a:r>
                  <a:rPr kumimoji="1" lang="ja-JP" altLang="en-US"/>
                  <a:t>分</a:t>
                </a:r>
                <a:endParaRPr kumimoji="1" lang="en-US" altLang="ja-JP" dirty="0"/>
              </a:p>
            </p:txBody>
          </p:sp>
          <p:sp>
            <p:nvSpPr>
              <p:cNvPr id="14" name="テキスト ボックス 13">
                <a:extLst>
                  <a:ext uri="{FF2B5EF4-FFF2-40B4-BE49-F238E27FC236}">
                    <a16:creationId xmlns:a16="http://schemas.microsoft.com/office/drawing/2014/main" id="{6BC05D8B-1C3E-564F-B6B3-47DF127A93BD}"/>
                  </a:ext>
                </a:extLst>
              </p:cNvPr>
              <p:cNvSpPr txBox="1"/>
              <p:nvPr/>
            </p:nvSpPr>
            <p:spPr>
              <a:xfrm>
                <a:off x="7224647" y="2320757"/>
                <a:ext cx="764953" cy="369332"/>
              </a:xfrm>
              <a:prstGeom prst="rect">
                <a:avLst/>
              </a:prstGeom>
              <a:noFill/>
            </p:spPr>
            <p:txBody>
              <a:bodyPr wrap="none" rtlCol="0">
                <a:spAutoFit/>
              </a:bodyPr>
              <a:lstStyle/>
              <a:p>
                <a:r>
                  <a:rPr kumimoji="1" lang="en-US" altLang="ja-JP" dirty="0"/>
                  <a:t>4+1</a:t>
                </a:r>
                <a:r>
                  <a:rPr kumimoji="1" lang="ja-JP" altLang="en-US"/>
                  <a:t>分</a:t>
                </a:r>
                <a:endParaRPr kumimoji="1" lang="en-US" altLang="ja-JP" dirty="0"/>
              </a:p>
            </p:txBody>
          </p:sp>
          <p:sp>
            <p:nvSpPr>
              <p:cNvPr id="16" name="テキスト ボックス 15">
                <a:extLst>
                  <a:ext uri="{FF2B5EF4-FFF2-40B4-BE49-F238E27FC236}">
                    <a16:creationId xmlns:a16="http://schemas.microsoft.com/office/drawing/2014/main" id="{E3AE65AC-6B34-9142-8140-A0D0B0DB435B}"/>
                  </a:ext>
                </a:extLst>
              </p:cNvPr>
              <p:cNvSpPr txBox="1"/>
              <p:nvPr/>
            </p:nvSpPr>
            <p:spPr>
              <a:xfrm>
                <a:off x="7229628" y="2896821"/>
                <a:ext cx="764953" cy="369332"/>
              </a:xfrm>
              <a:prstGeom prst="rect">
                <a:avLst/>
              </a:prstGeom>
              <a:noFill/>
            </p:spPr>
            <p:txBody>
              <a:bodyPr wrap="none" rtlCol="0">
                <a:spAutoFit/>
              </a:bodyPr>
              <a:lstStyle/>
              <a:p>
                <a:r>
                  <a:rPr kumimoji="1" lang="en-US" altLang="ja-JP" dirty="0"/>
                  <a:t>4+1</a:t>
                </a:r>
                <a:r>
                  <a:rPr kumimoji="1" lang="ja-JP" altLang="en-US"/>
                  <a:t>分</a:t>
                </a:r>
                <a:endParaRPr kumimoji="1" lang="en-US" altLang="ja-JP" dirty="0"/>
              </a:p>
            </p:txBody>
          </p:sp>
          <p:sp>
            <p:nvSpPr>
              <p:cNvPr id="17" name="テキスト ボックス 16">
                <a:extLst>
                  <a:ext uri="{FF2B5EF4-FFF2-40B4-BE49-F238E27FC236}">
                    <a16:creationId xmlns:a16="http://schemas.microsoft.com/office/drawing/2014/main" id="{6F5E104C-92B4-CB41-B10F-72D383C37A30}"/>
                  </a:ext>
                </a:extLst>
              </p:cNvPr>
              <p:cNvSpPr txBox="1"/>
              <p:nvPr/>
            </p:nvSpPr>
            <p:spPr>
              <a:xfrm>
                <a:off x="7234609" y="3472885"/>
                <a:ext cx="764953" cy="369332"/>
              </a:xfrm>
              <a:prstGeom prst="rect">
                <a:avLst/>
              </a:prstGeom>
              <a:noFill/>
            </p:spPr>
            <p:txBody>
              <a:bodyPr wrap="none" rtlCol="0">
                <a:spAutoFit/>
              </a:bodyPr>
              <a:lstStyle/>
              <a:p>
                <a:r>
                  <a:rPr kumimoji="1" lang="en-US" altLang="ja-JP" dirty="0"/>
                  <a:t>4+1</a:t>
                </a:r>
                <a:r>
                  <a:rPr kumimoji="1" lang="ja-JP" altLang="en-US"/>
                  <a:t>分</a:t>
                </a:r>
                <a:endParaRPr kumimoji="1" lang="en-US" altLang="ja-JP" dirty="0"/>
              </a:p>
            </p:txBody>
          </p:sp>
          <p:sp>
            <p:nvSpPr>
              <p:cNvPr id="21" name="正方形/長方形 20">
                <a:extLst>
                  <a:ext uri="{FF2B5EF4-FFF2-40B4-BE49-F238E27FC236}">
                    <a16:creationId xmlns:a16="http://schemas.microsoft.com/office/drawing/2014/main" id="{332B0245-C759-0648-9D42-5319822A15FF}"/>
                  </a:ext>
                </a:extLst>
              </p:cNvPr>
              <p:cNvSpPr/>
              <p:nvPr/>
            </p:nvSpPr>
            <p:spPr>
              <a:xfrm>
                <a:off x="7896200" y="3955501"/>
                <a:ext cx="2232248" cy="576064"/>
              </a:xfrm>
              <a:prstGeom prst="rect">
                <a:avLst/>
              </a:prstGeom>
              <a:solidFill>
                <a:srgbClr val="00A8E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bg1"/>
                    </a:solidFill>
                  </a:rPr>
                  <a:t>発表者５</a:t>
                </a:r>
                <a:endParaRPr lang="ja-JP" altLang="en-US" dirty="0">
                  <a:solidFill>
                    <a:schemeClr val="bg1"/>
                  </a:solidFill>
                </a:endParaRPr>
              </a:p>
            </p:txBody>
          </p:sp>
          <p:sp>
            <p:nvSpPr>
              <p:cNvPr id="23" name="テキスト ボックス 22">
                <a:extLst>
                  <a:ext uri="{FF2B5EF4-FFF2-40B4-BE49-F238E27FC236}">
                    <a16:creationId xmlns:a16="http://schemas.microsoft.com/office/drawing/2014/main" id="{A6A6FBEC-E7E2-CD4B-80DF-6E062A16932A}"/>
                  </a:ext>
                </a:extLst>
              </p:cNvPr>
              <p:cNvSpPr txBox="1"/>
              <p:nvPr/>
            </p:nvSpPr>
            <p:spPr>
              <a:xfrm>
                <a:off x="7234609" y="4071394"/>
                <a:ext cx="764953" cy="369332"/>
              </a:xfrm>
              <a:prstGeom prst="rect">
                <a:avLst/>
              </a:prstGeom>
              <a:noFill/>
            </p:spPr>
            <p:txBody>
              <a:bodyPr wrap="none" rtlCol="0">
                <a:spAutoFit/>
              </a:bodyPr>
              <a:lstStyle/>
              <a:p>
                <a:r>
                  <a:rPr kumimoji="1" lang="en-US" altLang="ja-JP" dirty="0"/>
                  <a:t>4+1</a:t>
                </a:r>
                <a:r>
                  <a:rPr kumimoji="1" lang="ja-JP" altLang="en-US"/>
                  <a:t>分</a:t>
                </a:r>
                <a:endParaRPr kumimoji="1" lang="en-US" altLang="ja-JP" dirty="0"/>
              </a:p>
            </p:txBody>
          </p:sp>
        </p:grpSp>
        <p:sp>
          <p:nvSpPr>
            <p:cNvPr id="24" name="左カーブ矢印 23">
              <a:extLst>
                <a:ext uri="{FF2B5EF4-FFF2-40B4-BE49-F238E27FC236}">
                  <a16:creationId xmlns:a16="http://schemas.microsoft.com/office/drawing/2014/main" id="{06FFF0A8-C29B-844A-BEE5-65AF3ABDC08D}"/>
                </a:ext>
              </a:extLst>
            </p:cNvPr>
            <p:cNvSpPr/>
            <p:nvPr/>
          </p:nvSpPr>
          <p:spPr>
            <a:xfrm flipV="1">
              <a:off x="9822417" y="1600677"/>
              <a:ext cx="450047" cy="748203"/>
            </a:xfrm>
            <a:prstGeom prst="curvedLeft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5" name="左カーブ矢印 24">
              <a:extLst>
                <a:ext uri="{FF2B5EF4-FFF2-40B4-BE49-F238E27FC236}">
                  <a16:creationId xmlns:a16="http://schemas.microsoft.com/office/drawing/2014/main" id="{DFEE5642-645C-0645-B98A-D56E9C96B1F0}"/>
                </a:ext>
              </a:extLst>
            </p:cNvPr>
            <p:cNvSpPr/>
            <p:nvPr/>
          </p:nvSpPr>
          <p:spPr>
            <a:xfrm flipV="1">
              <a:off x="9837799" y="2204864"/>
              <a:ext cx="450047" cy="748203"/>
            </a:xfrm>
            <a:prstGeom prst="curvedLeft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6" name="左カーブ矢印 25">
              <a:extLst>
                <a:ext uri="{FF2B5EF4-FFF2-40B4-BE49-F238E27FC236}">
                  <a16:creationId xmlns:a16="http://schemas.microsoft.com/office/drawing/2014/main" id="{1AEE597A-9D01-7841-A46E-61E8A7D21C78}"/>
                </a:ext>
              </a:extLst>
            </p:cNvPr>
            <p:cNvSpPr/>
            <p:nvPr/>
          </p:nvSpPr>
          <p:spPr>
            <a:xfrm flipV="1">
              <a:off x="9853181" y="2766866"/>
              <a:ext cx="450047" cy="748203"/>
            </a:xfrm>
            <a:prstGeom prst="curvedLeft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30" name="左カーブ矢印 29">
              <a:extLst>
                <a:ext uri="{FF2B5EF4-FFF2-40B4-BE49-F238E27FC236}">
                  <a16:creationId xmlns:a16="http://schemas.microsoft.com/office/drawing/2014/main" id="{E713AF8B-1FFE-074A-BFDE-64FD1F5817C6}"/>
                </a:ext>
              </a:extLst>
            </p:cNvPr>
            <p:cNvSpPr/>
            <p:nvPr/>
          </p:nvSpPr>
          <p:spPr>
            <a:xfrm flipV="1">
              <a:off x="9868563" y="3422833"/>
              <a:ext cx="450047" cy="748203"/>
            </a:xfrm>
            <a:prstGeom prst="curvedLeft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7" name="左カーブ矢印 26">
              <a:extLst>
                <a:ext uri="{FF2B5EF4-FFF2-40B4-BE49-F238E27FC236}">
                  <a16:creationId xmlns:a16="http://schemas.microsoft.com/office/drawing/2014/main" id="{8B272A89-6A78-334D-9F7C-77ED12764708}"/>
                </a:ext>
              </a:extLst>
            </p:cNvPr>
            <p:cNvSpPr/>
            <p:nvPr/>
          </p:nvSpPr>
          <p:spPr>
            <a:xfrm>
              <a:off x="10110449" y="1597064"/>
              <a:ext cx="450047" cy="2696032"/>
            </a:xfrm>
            <a:prstGeom prst="curvedLeft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grpSp>
    </p:spTree>
    <p:extLst>
      <p:ext uri="{BB962C8B-B14F-4D97-AF65-F5344CB8AC3E}">
        <p14:creationId xmlns:p14="http://schemas.microsoft.com/office/powerpoint/2010/main" val="3266500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2D0EE24-3D9A-8845-8186-CA7CA2A36CEC}"/>
              </a:ext>
            </a:extLst>
          </p:cNvPr>
          <p:cNvSpPr>
            <a:spLocks noGrp="1"/>
          </p:cNvSpPr>
          <p:nvPr>
            <p:ph idx="1"/>
          </p:nvPr>
        </p:nvSpPr>
        <p:spPr>
          <a:xfrm>
            <a:off x="527382" y="1281288"/>
            <a:ext cx="7152794" cy="5316064"/>
          </a:xfrm>
        </p:spPr>
        <p:txBody>
          <a:bodyPr>
            <a:normAutofit/>
          </a:bodyPr>
          <a:lstStyle/>
          <a:p>
            <a:r>
              <a:rPr lang="ja-JP" altLang="en-US"/>
              <a:t>質疑応答</a:t>
            </a:r>
            <a:endParaRPr lang="en-US" altLang="ja-JP" dirty="0"/>
          </a:p>
          <a:p>
            <a:pPr lvl="1"/>
            <a:r>
              <a:rPr lang="ja-JP" altLang="en-US" b="1"/>
              <a:t>それぞれの発表グループで各１回は質問</a:t>
            </a:r>
            <a:endParaRPr lang="en-US" altLang="ja-JP" b="1" dirty="0"/>
          </a:p>
          <a:p>
            <a:pPr lvl="2"/>
            <a:r>
              <a:rPr lang="ja-JP" altLang="en-US" b="1">
                <a:solidFill>
                  <a:srgbClr val="FF0000"/>
                </a:solidFill>
              </a:rPr>
              <a:t>「質問」と「回答」は簡潔に</a:t>
            </a:r>
            <a:endParaRPr lang="en-US" altLang="ja-JP" b="1" dirty="0">
              <a:solidFill>
                <a:srgbClr val="FF0000"/>
              </a:solidFill>
            </a:endParaRPr>
          </a:p>
          <a:p>
            <a:pPr lvl="3"/>
            <a:r>
              <a:rPr lang="ja-JP" altLang="en-US"/>
              <a:t>質問への答えを初めにいうこと</a:t>
            </a:r>
            <a:endParaRPr lang="en-US" altLang="ja-JP" dirty="0"/>
          </a:p>
          <a:p>
            <a:pPr lvl="4"/>
            <a:r>
              <a:rPr lang="ja-JP" altLang="en-US"/>
              <a:t>（「</a:t>
            </a:r>
            <a:r>
              <a:rPr lang="en-US" altLang="ja-JP" dirty="0"/>
              <a:t>Yes</a:t>
            </a:r>
            <a:r>
              <a:rPr lang="ja-JP" altLang="en-US"/>
              <a:t>」、「</a:t>
            </a:r>
            <a:r>
              <a:rPr lang="en-US" altLang="ja-JP" dirty="0"/>
              <a:t>No</a:t>
            </a:r>
            <a:r>
              <a:rPr lang="ja-JP" altLang="en-US"/>
              <a:t>」、「調べていませんが、」など）</a:t>
            </a:r>
            <a:endParaRPr lang="en-US" altLang="ja-JP" dirty="0"/>
          </a:p>
          <a:p>
            <a:pPr lvl="2"/>
            <a:r>
              <a:rPr lang="ja-JP" altLang="en-US"/>
              <a:t>「質問の内容」と「その回答」をメモ</a:t>
            </a:r>
            <a:endParaRPr lang="en-US" altLang="ja-JP" dirty="0"/>
          </a:p>
          <a:p>
            <a:pPr lvl="2"/>
            <a:r>
              <a:rPr lang="en-US" altLang="ja-JP" dirty="0"/>
              <a:t>Classroom</a:t>
            </a:r>
            <a:r>
              <a:rPr lang="ja-JP" altLang="en-US"/>
              <a:t>の「プレゼン評価・質疑応答」にある</a:t>
            </a:r>
            <a:r>
              <a:rPr lang="ja-JP" altLang="en-US" b="1">
                <a:solidFill>
                  <a:srgbClr val="FF0000"/>
                </a:solidFill>
              </a:rPr>
              <a:t>フォームで送信</a:t>
            </a:r>
            <a:r>
              <a:rPr lang="en-US" altLang="ja-JP" b="1" dirty="0"/>
              <a:t>.</a:t>
            </a:r>
          </a:p>
          <a:p>
            <a:pPr lvl="2"/>
            <a:r>
              <a:rPr lang="ja-JP" altLang="en-US"/>
              <a:t>小テストと同様に評価．</a:t>
            </a:r>
            <a:endParaRPr lang="en-US" altLang="ja-JP" dirty="0"/>
          </a:p>
          <a:p>
            <a:pPr lvl="1"/>
            <a:r>
              <a:rPr kumimoji="1" lang="ja-JP" altLang="en-US"/>
              <a:t>次の発表者が質問時間を管理</a:t>
            </a:r>
            <a:endParaRPr kumimoji="1" lang="en-US" altLang="ja-JP" dirty="0"/>
          </a:p>
          <a:p>
            <a:pPr lvl="2"/>
            <a:r>
              <a:rPr kumimoji="1" lang="ja-JP" altLang="en-US"/>
              <a:t>１分経ったら次の発表（自分）を開始する．</a:t>
            </a:r>
          </a:p>
        </p:txBody>
      </p:sp>
      <p:sp>
        <p:nvSpPr>
          <p:cNvPr id="3" name="タイトル 2">
            <a:extLst>
              <a:ext uri="{FF2B5EF4-FFF2-40B4-BE49-F238E27FC236}">
                <a16:creationId xmlns:a16="http://schemas.microsoft.com/office/drawing/2014/main" id="{475A1990-F9AD-3245-906E-C84333B2AEAC}"/>
              </a:ext>
            </a:extLst>
          </p:cNvPr>
          <p:cNvSpPr>
            <a:spLocks noGrp="1"/>
          </p:cNvSpPr>
          <p:nvPr>
            <p:ph type="title"/>
          </p:nvPr>
        </p:nvSpPr>
        <p:spPr/>
        <p:txBody>
          <a:bodyPr/>
          <a:lstStyle/>
          <a:p>
            <a:r>
              <a:rPr lang="ja-JP" altLang="en-US"/>
              <a:t>調査内容の発表方法</a:t>
            </a:r>
            <a:endParaRPr kumimoji="1" lang="ja-JP" altLang="en-US"/>
          </a:p>
        </p:txBody>
      </p:sp>
      <p:sp>
        <p:nvSpPr>
          <p:cNvPr id="6" name="テキスト プレースホルダー 5">
            <a:extLst>
              <a:ext uri="{FF2B5EF4-FFF2-40B4-BE49-F238E27FC236}">
                <a16:creationId xmlns:a16="http://schemas.microsoft.com/office/drawing/2014/main" id="{F434E6E4-4DF6-7D47-A6D3-0D0FE32053E1}"/>
              </a:ext>
            </a:extLst>
          </p:cNvPr>
          <p:cNvSpPr>
            <a:spLocks noGrp="1"/>
          </p:cNvSpPr>
          <p:nvPr>
            <p:ph type="body" sz="quarter" idx="14"/>
          </p:nvPr>
        </p:nvSpPr>
        <p:spPr/>
        <p:txBody>
          <a:bodyPr/>
          <a:lstStyle/>
          <a:p>
            <a:r>
              <a:rPr lang="ja-JP" altLang="en-US"/>
              <a:t>調査内容の発表方法について</a:t>
            </a:r>
            <a:endParaRPr lang="en-US" altLang="ja-JP" dirty="0"/>
          </a:p>
          <a:p>
            <a:endParaRPr kumimoji="1" lang="ja-JP" altLang="en-US"/>
          </a:p>
        </p:txBody>
      </p:sp>
      <p:pic>
        <p:nvPicPr>
          <p:cNvPr id="15" name="図 14">
            <a:extLst>
              <a:ext uri="{FF2B5EF4-FFF2-40B4-BE49-F238E27FC236}">
                <a16:creationId xmlns:a16="http://schemas.microsoft.com/office/drawing/2014/main" id="{AEA2389B-97E5-174E-B7A2-4579E26CE2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50574" y="332656"/>
            <a:ext cx="3372787" cy="6234545"/>
          </a:xfrm>
          <a:prstGeom prst="rect">
            <a:avLst/>
          </a:prstGeom>
        </p:spPr>
      </p:pic>
      <p:grpSp>
        <p:nvGrpSpPr>
          <p:cNvPr id="13" name="グループ化 12">
            <a:extLst>
              <a:ext uri="{FF2B5EF4-FFF2-40B4-BE49-F238E27FC236}">
                <a16:creationId xmlns:a16="http://schemas.microsoft.com/office/drawing/2014/main" id="{0B296C3A-2587-EB4B-A2A7-7D9CC0D7A50C}"/>
              </a:ext>
            </a:extLst>
          </p:cNvPr>
          <p:cNvGrpSpPr/>
          <p:nvPr/>
        </p:nvGrpSpPr>
        <p:grpSpPr>
          <a:xfrm>
            <a:off x="4845896" y="4437112"/>
            <a:ext cx="4123930" cy="461665"/>
            <a:chOff x="3699927" y="6023444"/>
            <a:chExt cx="4123930" cy="461665"/>
          </a:xfrm>
        </p:grpSpPr>
        <p:sp>
          <p:nvSpPr>
            <p:cNvPr id="11" name="テキスト ボックス 10">
              <a:extLst>
                <a:ext uri="{FF2B5EF4-FFF2-40B4-BE49-F238E27FC236}">
                  <a16:creationId xmlns:a16="http://schemas.microsoft.com/office/drawing/2014/main" id="{4FA3ADA0-8552-2540-8E2E-55FE389008F1}"/>
                </a:ext>
              </a:extLst>
            </p:cNvPr>
            <p:cNvSpPr txBox="1"/>
            <p:nvPr/>
          </p:nvSpPr>
          <p:spPr>
            <a:xfrm>
              <a:off x="4091745" y="6023444"/>
              <a:ext cx="3732112" cy="461665"/>
            </a:xfrm>
            <a:prstGeom prst="rect">
              <a:avLst/>
            </a:prstGeom>
            <a:noFill/>
          </p:spPr>
          <p:txBody>
            <a:bodyPr wrap="none" rtlCol="0">
              <a:spAutoFit/>
            </a:bodyPr>
            <a:lstStyle/>
            <a:p>
              <a:r>
                <a:rPr kumimoji="1" lang="ja-JP" altLang="en-US" sz="2400">
                  <a:solidFill>
                    <a:srgbClr val="FF0000"/>
                  </a:solidFill>
                </a:rPr>
                <a:t>プレゼン後の休憩時に</a:t>
              </a:r>
              <a:r>
                <a:rPr lang="ja-JP" altLang="en-US" sz="2400">
                  <a:solidFill>
                    <a:srgbClr val="FF0000"/>
                  </a:solidFill>
                </a:rPr>
                <a:t>送信</a:t>
              </a:r>
              <a:endParaRPr kumimoji="1" lang="ja-JP" altLang="en-US" sz="2400">
                <a:solidFill>
                  <a:srgbClr val="FF0000"/>
                </a:solidFill>
              </a:endParaRPr>
            </a:p>
          </p:txBody>
        </p:sp>
        <p:sp>
          <p:nvSpPr>
            <p:cNvPr id="12" name="右矢印 11">
              <a:extLst>
                <a:ext uri="{FF2B5EF4-FFF2-40B4-BE49-F238E27FC236}">
                  <a16:creationId xmlns:a16="http://schemas.microsoft.com/office/drawing/2014/main" id="{98E16470-CF59-8D4E-B42C-86A6D27DC022}"/>
                </a:ext>
              </a:extLst>
            </p:cNvPr>
            <p:cNvSpPr/>
            <p:nvPr/>
          </p:nvSpPr>
          <p:spPr>
            <a:xfrm>
              <a:off x="3699927" y="6051126"/>
              <a:ext cx="411933" cy="404366"/>
            </a:xfrm>
            <a:prstGeom prst="right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grpSp>
      <p:sp>
        <p:nvSpPr>
          <p:cNvPr id="4" name="正方形/長方形 3">
            <a:extLst>
              <a:ext uri="{FF2B5EF4-FFF2-40B4-BE49-F238E27FC236}">
                <a16:creationId xmlns:a16="http://schemas.microsoft.com/office/drawing/2014/main" id="{6CE438BB-8A40-A642-967C-CA13C478BD2D}"/>
              </a:ext>
            </a:extLst>
          </p:cNvPr>
          <p:cNvSpPr/>
          <p:nvPr/>
        </p:nvSpPr>
        <p:spPr>
          <a:xfrm>
            <a:off x="5807968" y="2319262"/>
            <a:ext cx="2339102" cy="461665"/>
          </a:xfrm>
          <a:prstGeom prst="rect">
            <a:avLst/>
          </a:prstGeom>
        </p:spPr>
        <p:txBody>
          <a:bodyPr wrap="none">
            <a:spAutoFit/>
          </a:bodyPr>
          <a:lstStyle/>
          <a:p>
            <a:r>
              <a:rPr lang="ja-JP" altLang="en-US" sz="2400" b="1">
                <a:solidFill>
                  <a:srgbClr val="FF0000"/>
                </a:solidFill>
                <a:latin typeface="Meiryo UI" panose="020B0604030504040204" pitchFamily="34" charset="-128"/>
                <a:ea typeface="Meiryo UI" panose="020B0604030504040204" pitchFamily="34" charset="-128"/>
              </a:rPr>
              <a:t>（計２回以上）</a:t>
            </a:r>
            <a:endParaRPr lang="ja-JP" altLang="en-US" sz="2400">
              <a:solidFill>
                <a:srgbClr val="FF0000"/>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550868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527383" y="1281288"/>
            <a:ext cx="6864762" cy="4059162"/>
          </a:xfrm>
        </p:spPr>
        <p:txBody>
          <a:bodyPr>
            <a:normAutofit/>
          </a:bodyPr>
          <a:lstStyle/>
          <a:p>
            <a:r>
              <a:rPr lang="ja-JP" altLang="en-US"/>
              <a:t>プレゼン評価</a:t>
            </a:r>
            <a:endParaRPr lang="en-US" altLang="ja-JP" dirty="0"/>
          </a:p>
          <a:p>
            <a:pPr lvl="1"/>
            <a:r>
              <a:rPr lang="ja-JP" altLang="en-US"/>
              <a:t>調査結果が</a:t>
            </a:r>
            <a:r>
              <a:rPr lang="ja-JP" altLang="en-US">
                <a:solidFill>
                  <a:srgbClr val="000000"/>
                </a:solidFill>
              </a:rPr>
              <a:t>明確な</a:t>
            </a:r>
            <a:r>
              <a:rPr lang="ja-JP" altLang="en-US" b="1">
                <a:solidFill>
                  <a:srgbClr val="000000"/>
                </a:solidFill>
              </a:rPr>
              <a:t>データに基づいて説明できていることが基準</a:t>
            </a:r>
            <a:r>
              <a:rPr lang="ja-JP" altLang="en-US"/>
              <a:t>．</a:t>
            </a:r>
            <a:endParaRPr lang="en-US" altLang="ja-JP" dirty="0"/>
          </a:p>
          <a:p>
            <a:pPr lvl="1"/>
            <a:r>
              <a:rPr lang="ja-JP" altLang="en-US" b="1"/>
              <a:t>１位、２位</a:t>
            </a:r>
            <a:r>
              <a:rPr lang="ja-JP" altLang="en-US"/>
              <a:t>のグループ番号を</a:t>
            </a:r>
            <a:r>
              <a:rPr lang="en-US" altLang="ja-JP" dirty="0"/>
              <a:t>Google form</a:t>
            </a:r>
            <a:r>
              <a:rPr lang="ja-JP" altLang="en-US"/>
              <a:t>で選択</a:t>
            </a:r>
            <a:endParaRPr lang="en-US" altLang="ja-JP" dirty="0"/>
          </a:p>
          <a:p>
            <a:pPr lvl="2"/>
            <a:r>
              <a:rPr lang="ja-JP" altLang="en-US"/>
              <a:t>１位：</a:t>
            </a:r>
            <a:r>
              <a:rPr lang="en-US" altLang="ja-JP" dirty="0"/>
              <a:t>10</a:t>
            </a:r>
            <a:r>
              <a:rPr lang="ja-JP" altLang="en-US"/>
              <a:t>点、２位：</a:t>
            </a:r>
            <a:r>
              <a:rPr lang="en-US" altLang="ja-JP" dirty="0"/>
              <a:t>5</a:t>
            </a:r>
            <a:r>
              <a:rPr lang="ja-JP" altLang="en-US"/>
              <a:t>点</a:t>
            </a:r>
            <a:endParaRPr lang="en-US" altLang="ja-JP" dirty="0"/>
          </a:p>
          <a:p>
            <a:pPr lvl="1"/>
            <a:r>
              <a:rPr lang="ja-JP" altLang="en-US" b="1"/>
              <a:t>自分の所属以外</a:t>
            </a:r>
            <a:r>
              <a:rPr lang="ja-JP" altLang="en-US"/>
              <a:t>のグループを評価</a:t>
            </a:r>
            <a:endParaRPr lang="en-US" altLang="ja-JP" dirty="0"/>
          </a:p>
          <a:p>
            <a:pPr lvl="2"/>
            <a:endParaRPr lang="en-US" altLang="ja-JP" dirty="0"/>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lstStyle/>
          <a:p>
            <a:r>
              <a:rPr lang="ja-JP" altLang="en-US"/>
              <a:t>結果の評価</a:t>
            </a:r>
          </a:p>
        </p:txBody>
      </p:sp>
      <p:sp>
        <p:nvSpPr>
          <p:cNvPr id="15" name="テキスト プレースホルダー 14">
            <a:extLst>
              <a:ext uri="{FF2B5EF4-FFF2-40B4-BE49-F238E27FC236}">
                <a16:creationId xmlns:a16="http://schemas.microsoft.com/office/drawing/2014/main" id="{71006FF6-29F0-AC41-86B1-97E06D7AAE36}"/>
              </a:ext>
            </a:extLst>
          </p:cNvPr>
          <p:cNvSpPr>
            <a:spLocks noGrp="1"/>
          </p:cNvSpPr>
          <p:nvPr>
            <p:ph type="body" sz="quarter" idx="14"/>
          </p:nvPr>
        </p:nvSpPr>
        <p:spPr/>
        <p:txBody>
          <a:bodyPr/>
          <a:lstStyle/>
          <a:p>
            <a:r>
              <a:rPr lang="ja-JP" altLang="en-US"/>
              <a:t>調査内容の発表方法について</a:t>
            </a:r>
            <a:endParaRPr lang="en-US" altLang="ja-JP" dirty="0"/>
          </a:p>
        </p:txBody>
      </p:sp>
      <p:pic>
        <p:nvPicPr>
          <p:cNvPr id="8" name="図 7">
            <a:extLst>
              <a:ext uri="{FF2B5EF4-FFF2-40B4-BE49-F238E27FC236}">
                <a16:creationId xmlns:a16="http://schemas.microsoft.com/office/drawing/2014/main" id="{5003A455-7561-D74D-AB90-2F396642487A}"/>
              </a:ext>
            </a:extLst>
          </p:cNvPr>
          <p:cNvPicPr>
            <a:picLocks noChangeAspect="1"/>
          </p:cNvPicPr>
          <p:nvPr/>
        </p:nvPicPr>
        <p:blipFill rotWithShape="1">
          <a:blip r:embed="rId2">
            <a:extLst>
              <a:ext uri="{28A0092B-C50C-407E-A947-70E740481C1C}">
                <a14:useLocalDpi xmlns:a14="http://schemas.microsoft.com/office/drawing/2010/main" val="0"/>
              </a:ext>
            </a:extLst>
          </a:blip>
          <a:srcRect b="347"/>
          <a:stretch/>
        </p:blipFill>
        <p:spPr>
          <a:xfrm>
            <a:off x="8328248" y="732984"/>
            <a:ext cx="3682534" cy="5648344"/>
          </a:xfrm>
          <a:prstGeom prst="rect">
            <a:avLst/>
          </a:prstGeom>
        </p:spPr>
      </p:pic>
      <p:grpSp>
        <p:nvGrpSpPr>
          <p:cNvPr id="9" name="グループ化 8">
            <a:extLst>
              <a:ext uri="{FF2B5EF4-FFF2-40B4-BE49-F238E27FC236}">
                <a16:creationId xmlns:a16="http://schemas.microsoft.com/office/drawing/2014/main" id="{28FE7CCC-074D-364F-AD98-A494F49EE91E}"/>
              </a:ext>
            </a:extLst>
          </p:cNvPr>
          <p:cNvGrpSpPr/>
          <p:nvPr/>
        </p:nvGrpSpPr>
        <p:grpSpPr>
          <a:xfrm>
            <a:off x="2063552" y="5733256"/>
            <a:ext cx="4082252" cy="461665"/>
            <a:chOff x="3699927" y="6023444"/>
            <a:chExt cx="4082252" cy="461665"/>
          </a:xfrm>
        </p:grpSpPr>
        <p:sp>
          <p:nvSpPr>
            <p:cNvPr id="10" name="テキスト ボックス 9">
              <a:extLst>
                <a:ext uri="{FF2B5EF4-FFF2-40B4-BE49-F238E27FC236}">
                  <a16:creationId xmlns:a16="http://schemas.microsoft.com/office/drawing/2014/main" id="{C4601EE9-19D9-4B49-9575-6833305E1AE4}"/>
                </a:ext>
              </a:extLst>
            </p:cNvPr>
            <p:cNvSpPr txBox="1"/>
            <p:nvPr/>
          </p:nvSpPr>
          <p:spPr>
            <a:xfrm>
              <a:off x="4091745" y="6023444"/>
              <a:ext cx="3690434" cy="461665"/>
            </a:xfrm>
            <a:prstGeom prst="rect">
              <a:avLst/>
            </a:prstGeom>
            <a:noFill/>
          </p:spPr>
          <p:txBody>
            <a:bodyPr wrap="none" rtlCol="0">
              <a:spAutoFit/>
            </a:bodyPr>
            <a:lstStyle/>
            <a:p>
              <a:r>
                <a:rPr kumimoji="1" lang="ja-JP" altLang="en-US" sz="2400">
                  <a:solidFill>
                    <a:srgbClr val="FF0000"/>
                  </a:solidFill>
                </a:rPr>
                <a:t>プレゼン後の休憩時に送る</a:t>
              </a:r>
            </a:p>
          </p:txBody>
        </p:sp>
        <p:sp>
          <p:nvSpPr>
            <p:cNvPr id="11" name="右矢印 10">
              <a:extLst>
                <a:ext uri="{FF2B5EF4-FFF2-40B4-BE49-F238E27FC236}">
                  <a16:creationId xmlns:a16="http://schemas.microsoft.com/office/drawing/2014/main" id="{8BB8995B-B6FC-C64C-971C-820F7E0BD9BA}"/>
                </a:ext>
              </a:extLst>
            </p:cNvPr>
            <p:cNvSpPr/>
            <p:nvPr/>
          </p:nvSpPr>
          <p:spPr>
            <a:xfrm>
              <a:off x="3699927" y="6051126"/>
              <a:ext cx="411933" cy="404366"/>
            </a:xfrm>
            <a:prstGeom prst="right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grpSp>
    </p:spTree>
    <p:extLst>
      <p:ext uri="{BB962C8B-B14F-4D97-AF65-F5344CB8AC3E}">
        <p14:creationId xmlns:p14="http://schemas.microsoft.com/office/powerpoint/2010/main" val="2025441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CDA8A5D-A7B4-2443-BBC6-9B41CCB7FF31}"/>
              </a:ext>
            </a:extLst>
          </p:cNvPr>
          <p:cNvSpPr>
            <a:spLocks noGrp="1"/>
          </p:cNvSpPr>
          <p:nvPr>
            <p:ph idx="1"/>
          </p:nvPr>
        </p:nvSpPr>
        <p:spPr>
          <a:xfrm>
            <a:off x="527382" y="1844824"/>
            <a:ext cx="11137237" cy="4511526"/>
          </a:xfrm>
        </p:spPr>
        <p:txBody>
          <a:bodyPr>
            <a:normAutofit/>
          </a:bodyPr>
          <a:lstStyle/>
          <a:p>
            <a:r>
              <a:rPr lang="ja-JP" altLang="en-US"/>
              <a:t>発表で得られた情報を討議グループでシェア</a:t>
            </a:r>
            <a:endParaRPr lang="en-US" altLang="ja-JP" dirty="0"/>
          </a:p>
          <a:p>
            <a:pPr lvl="1"/>
            <a:r>
              <a:rPr lang="ja-JP" altLang="en-US"/>
              <a:t>発表で共感を得られたこと、反対意見</a:t>
            </a:r>
            <a:endParaRPr lang="en-US" altLang="ja-JP" dirty="0"/>
          </a:p>
          <a:p>
            <a:pPr lvl="1"/>
            <a:r>
              <a:rPr lang="ja-JP" altLang="en-US"/>
              <a:t>気づいていなかった新たな視点</a:t>
            </a:r>
            <a:endParaRPr lang="en-US" altLang="ja-JP" dirty="0"/>
          </a:p>
          <a:p>
            <a:pPr lvl="1"/>
            <a:r>
              <a:rPr lang="ja-JP" altLang="en-US"/>
              <a:t>答えられなかった質問</a:t>
            </a:r>
            <a:endParaRPr lang="en-US" altLang="ja-JP" dirty="0"/>
          </a:p>
          <a:p>
            <a:pPr lvl="1"/>
            <a:endParaRPr lang="en-US" altLang="ja-JP" dirty="0"/>
          </a:p>
          <a:p>
            <a:endParaRPr lang="ja-JP" altLang="en-US"/>
          </a:p>
        </p:txBody>
      </p:sp>
      <p:sp>
        <p:nvSpPr>
          <p:cNvPr id="9" name="テキスト プレースホルダー 8">
            <a:extLst>
              <a:ext uri="{FF2B5EF4-FFF2-40B4-BE49-F238E27FC236}">
                <a16:creationId xmlns:a16="http://schemas.microsoft.com/office/drawing/2014/main" id="{338E663E-5EBF-AA4D-837C-B31168C2A5CD}"/>
              </a:ext>
            </a:extLst>
          </p:cNvPr>
          <p:cNvSpPr>
            <a:spLocks noGrp="1"/>
          </p:cNvSpPr>
          <p:nvPr>
            <p:ph type="body" sz="quarter" idx="13"/>
          </p:nvPr>
        </p:nvSpPr>
        <p:spPr>
          <a:xfrm>
            <a:off x="527051" y="1196753"/>
            <a:ext cx="11137900" cy="503237"/>
          </a:xfrm>
        </p:spPr>
        <p:txBody>
          <a:bodyPr>
            <a:normAutofit fontScale="92500" lnSpcReduction="20000"/>
          </a:bodyPr>
          <a:lstStyle/>
          <a:p>
            <a:r>
              <a:rPr lang="ja-JP" altLang="en-US"/>
              <a:t>討議グループでの発表フィードバック振り返り</a:t>
            </a:r>
          </a:p>
        </p:txBody>
      </p:sp>
      <p:sp>
        <p:nvSpPr>
          <p:cNvPr id="3" name="タイトル 2">
            <a:extLst>
              <a:ext uri="{FF2B5EF4-FFF2-40B4-BE49-F238E27FC236}">
                <a16:creationId xmlns:a16="http://schemas.microsoft.com/office/drawing/2014/main" id="{0119EFE4-2B1D-E044-8B7D-C86758FA4299}"/>
              </a:ext>
            </a:extLst>
          </p:cNvPr>
          <p:cNvSpPr>
            <a:spLocks noGrp="1"/>
          </p:cNvSpPr>
          <p:nvPr>
            <p:ph type="title"/>
          </p:nvPr>
        </p:nvSpPr>
        <p:spPr>
          <a:xfrm>
            <a:off x="1535493" y="260648"/>
            <a:ext cx="9889099" cy="864096"/>
          </a:xfrm>
        </p:spPr>
        <p:txBody>
          <a:bodyPr/>
          <a:lstStyle/>
          <a:p>
            <a:r>
              <a:rPr lang="ja-JP" altLang="en-US"/>
              <a:t>次回講義予告</a:t>
            </a:r>
          </a:p>
        </p:txBody>
      </p:sp>
      <p:sp>
        <p:nvSpPr>
          <p:cNvPr id="18" name="テキスト プレースホルダー 17">
            <a:extLst>
              <a:ext uri="{FF2B5EF4-FFF2-40B4-BE49-F238E27FC236}">
                <a16:creationId xmlns:a16="http://schemas.microsoft.com/office/drawing/2014/main" id="{5EA39CCB-0AC8-1441-82E7-B1482FF380FD}"/>
              </a:ext>
            </a:extLst>
          </p:cNvPr>
          <p:cNvSpPr>
            <a:spLocks noGrp="1"/>
          </p:cNvSpPr>
          <p:nvPr>
            <p:ph type="body" sz="quarter" idx="14"/>
          </p:nvPr>
        </p:nvSpPr>
        <p:spPr/>
        <p:txBody>
          <a:bodyPr/>
          <a:lstStyle/>
          <a:p>
            <a:endParaRPr lang="ja-JP" altLang="en-US"/>
          </a:p>
        </p:txBody>
      </p:sp>
      <p:grpSp>
        <p:nvGrpSpPr>
          <p:cNvPr id="19" name="グループ化 18">
            <a:extLst>
              <a:ext uri="{FF2B5EF4-FFF2-40B4-BE49-F238E27FC236}">
                <a16:creationId xmlns:a16="http://schemas.microsoft.com/office/drawing/2014/main" id="{7A4715EB-C4CC-5E41-B6D2-46AD3A076D31}"/>
              </a:ext>
            </a:extLst>
          </p:cNvPr>
          <p:cNvGrpSpPr/>
          <p:nvPr/>
        </p:nvGrpSpPr>
        <p:grpSpPr>
          <a:xfrm>
            <a:off x="7155168" y="2424875"/>
            <a:ext cx="3719625" cy="1368152"/>
            <a:chOff x="6922777" y="2424875"/>
            <a:chExt cx="3719625" cy="1368152"/>
          </a:xfrm>
        </p:grpSpPr>
        <p:sp>
          <p:nvSpPr>
            <p:cNvPr id="11" name="右中かっこ 10">
              <a:extLst>
                <a:ext uri="{FF2B5EF4-FFF2-40B4-BE49-F238E27FC236}">
                  <a16:creationId xmlns:a16="http://schemas.microsoft.com/office/drawing/2014/main" id="{F95358A5-DE8F-3148-AC17-BB5306049E1A}"/>
                </a:ext>
              </a:extLst>
            </p:cNvPr>
            <p:cNvSpPr/>
            <p:nvPr/>
          </p:nvSpPr>
          <p:spPr>
            <a:xfrm>
              <a:off x="6922777" y="2424875"/>
              <a:ext cx="378705" cy="1368152"/>
            </a:xfrm>
            <a:prstGeom prst="rightBrace">
              <a:avLst>
                <a:gd name="adj1" fmla="val 44020"/>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C6FE5192-D17A-3947-9855-97F3242E99D6}"/>
                </a:ext>
              </a:extLst>
            </p:cNvPr>
            <p:cNvSpPr txBox="1"/>
            <p:nvPr/>
          </p:nvSpPr>
          <p:spPr>
            <a:xfrm>
              <a:off x="7301482" y="2782014"/>
              <a:ext cx="3340920" cy="646986"/>
            </a:xfrm>
            <a:prstGeom prst="roundRect">
              <a:avLst/>
            </a:prstGeom>
            <a:solidFill>
              <a:srgbClr val="FFFF00"/>
            </a:solidFill>
            <a:ln w="38100">
              <a:solidFill>
                <a:srgbClr val="FF0000"/>
              </a:solidFill>
            </a:ln>
          </p:spPr>
          <p:txBody>
            <a:bodyPr wrap="none" rtlCol="0">
              <a:spAutoFit/>
            </a:bodyPr>
            <a:lstStyle/>
            <a:p>
              <a:r>
                <a:rPr kumimoji="1" lang="ja-JP" altLang="en-US" sz="3200">
                  <a:solidFill>
                    <a:srgbClr val="FF0000"/>
                  </a:solidFill>
                  <a:latin typeface="Meiryo UI" panose="020B0604030504040204" pitchFamily="34" charset="-128"/>
                  <a:ea typeface="Meiryo UI" panose="020B0604030504040204" pitchFamily="34" charset="-128"/>
                </a:rPr>
                <a:t>メモを取って準備</a:t>
              </a:r>
              <a:r>
                <a:rPr lang="ja-JP" altLang="en-US" sz="3200">
                  <a:solidFill>
                    <a:srgbClr val="FF0000"/>
                  </a:solidFill>
                  <a:latin typeface="Meiryo UI" panose="020B0604030504040204" pitchFamily="34" charset="-128"/>
                  <a:ea typeface="Meiryo UI" panose="020B0604030504040204" pitchFamily="34" charset="-128"/>
                </a:rPr>
                <a:t>！</a:t>
              </a:r>
              <a:endParaRPr kumimoji="1" lang="en-US" altLang="ja-JP" sz="3200" dirty="0">
                <a:solidFill>
                  <a:srgbClr val="FF0000"/>
                </a:solidFill>
                <a:latin typeface="Meiryo UI" panose="020B0604030504040204" pitchFamily="34" charset="-128"/>
                <a:ea typeface="Meiryo UI" panose="020B0604030504040204" pitchFamily="34" charset="-128"/>
              </a:endParaRPr>
            </a:p>
          </p:txBody>
        </p:sp>
      </p:grpSp>
    </p:spTree>
    <p:extLst>
      <p:ext uri="{BB962C8B-B14F-4D97-AF65-F5344CB8AC3E}">
        <p14:creationId xmlns:p14="http://schemas.microsoft.com/office/powerpoint/2010/main" val="2003922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a:extLst>
              <a:ext uri="{FF2B5EF4-FFF2-40B4-BE49-F238E27FC236}">
                <a16:creationId xmlns:a16="http://schemas.microsoft.com/office/drawing/2014/main" id="{E4AC2B7F-8E0F-2643-8FFF-49C7943D92D6}"/>
              </a:ext>
            </a:extLst>
          </p:cNvPr>
          <p:cNvSpPr/>
          <p:nvPr/>
        </p:nvSpPr>
        <p:spPr>
          <a:xfrm>
            <a:off x="2977200" y="1816259"/>
            <a:ext cx="8807432" cy="892661"/>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ja-JP" altLang="en-US"/>
              <a:t>３日目：各メンバーによる発表とフィードバック</a:t>
            </a:r>
            <a:endParaRPr lang="en-US" altLang="ja-JP" dirty="0"/>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268760"/>
            <a:ext cx="8807432" cy="4248472"/>
          </a:xfrm>
        </p:spPr>
        <p:txBody>
          <a:bodyPr>
            <a:normAutofit fontScale="85000" lnSpcReduction="20000"/>
          </a:bodyPr>
          <a:lstStyle/>
          <a:p>
            <a:pPr marL="0" indent="0">
              <a:buNone/>
            </a:pPr>
            <a:r>
              <a:rPr lang="ja-JP" altLang="en-US"/>
              <a:t>調査内容の発表方法について</a:t>
            </a:r>
            <a:endParaRPr lang="en-US" altLang="ja-JP" dirty="0"/>
          </a:p>
          <a:p>
            <a:pPr marL="0" indent="0">
              <a:buNone/>
            </a:pPr>
            <a:endParaRPr lang="ja-JP" altLang="en-US" sz="1300"/>
          </a:p>
          <a:p>
            <a:pPr marL="0" indent="0">
              <a:buNone/>
            </a:pPr>
            <a:r>
              <a:rPr lang="ja-JP" altLang="en-US">
                <a:solidFill>
                  <a:srgbClr val="C00000"/>
                </a:solidFill>
              </a:rPr>
              <a:t>グループワーク１</a:t>
            </a:r>
            <a:r>
              <a:rPr lang="ja-JP" altLang="en-US"/>
              <a:t>：</a:t>
            </a:r>
            <a:endParaRPr lang="en-US" altLang="ja-JP" dirty="0"/>
          </a:p>
          <a:p>
            <a:pPr marL="0" indent="0">
              <a:buNone/>
            </a:pPr>
            <a:r>
              <a:rPr lang="ja-JP" altLang="en-US"/>
              <a:t>発表グループ１での調査内容の発表</a:t>
            </a:r>
            <a:endParaRPr lang="en-US" altLang="ja-JP" dirty="0"/>
          </a:p>
          <a:p>
            <a:pPr marL="0" indent="0">
              <a:buNone/>
            </a:pPr>
            <a:endParaRPr lang="ja-JP" altLang="en-US" sz="1300"/>
          </a:p>
          <a:p>
            <a:pPr marL="0" indent="0" algn="ctr">
              <a:buNone/>
            </a:pPr>
            <a:r>
              <a:rPr lang="en-US" altLang="ja-JP" sz="2800" b="0" dirty="0">
                <a:solidFill>
                  <a:schemeClr val="tx1"/>
                </a:solidFill>
              </a:rPr>
              <a:t>〜</a:t>
            </a:r>
            <a:r>
              <a:rPr lang="ja-JP" altLang="en-US" sz="2800" b="0">
                <a:solidFill>
                  <a:schemeClr val="tx1"/>
                </a:solidFill>
              </a:rPr>
              <a:t>休憩</a:t>
            </a:r>
            <a:r>
              <a:rPr lang="en-US" altLang="ja-JP" sz="2800" b="0" dirty="0">
                <a:solidFill>
                  <a:schemeClr val="tx1"/>
                </a:solidFill>
              </a:rPr>
              <a:t>〜</a:t>
            </a:r>
            <a:r>
              <a:rPr lang="ja-JP" altLang="en-US" sz="2800" b="0">
                <a:solidFill>
                  <a:schemeClr val="tx1"/>
                </a:solidFill>
              </a:rPr>
              <a:t>　</a:t>
            </a:r>
            <a:r>
              <a:rPr lang="ja-JP" altLang="en-US" sz="2800"/>
              <a:t>（第１回　評価・質疑送信）</a:t>
            </a:r>
          </a:p>
          <a:p>
            <a:pPr marL="0" indent="0">
              <a:buNone/>
            </a:pPr>
            <a:endParaRPr lang="ja-JP" altLang="en-US" sz="1300"/>
          </a:p>
          <a:p>
            <a:pPr marL="0" indent="0">
              <a:buNone/>
            </a:pPr>
            <a:r>
              <a:rPr lang="ja-JP" altLang="en-US">
                <a:solidFill>
                  <a:srgbClr val="C00000"/>
                </a:solidFill>
              </a:rPr>
              <a:t>グループワーク２</a:t>
            </a:r>
            <a:r>
              <a:rPr lang="ja-JP" altLang="en-US"/>
              <a:t>：</a:t>
            </a:r>
            <a:endParaRPr lang="en-US" altLang="ja-JP" dirty="0"/>
          </a:p>
          <a:p>
            <a:pPr marL="0" indent="0">
              <a:buNone/>
            </a:pPr>
            <a:r>
              <a:rPr lang="ja-JP" altLang="en-US"/>
              <a:t>発表グループ２での調査内容の発表</a:t>
            </a:r>
            <a:endParaRPr lang="en-US" altLang="ja-JP" dirty="0"/>
          </a:p>
          <a:p>
            <a:pPr marL="0" lvl="0" indent="0">
              <a:buNone/>
            </a:pPr>
            <a:endParaRPr lang="ja-JP" altLang="en-US" sz="1300">
              <a:solidFill>
                <a:srgbClr val="1F497D"/>
              </a:solidFill>
            </a:endParaRPr>
          </a:p>
          <a:p>
            <a:pPr marL="0" indent="0" algn="ctr">
              <a:buNone/>
            </a:pPr>
            <a:r>
              <a:rPr lang="ja-JP" altLang="en-US" sz="2800"/>
              <a:t>　　　　　　　　　</a:t>
            </a:r>
            <a:r>
              <a:rPr lang="en-US" altLang="ja-JP" sz="2800" dirty="0"/>
              <a:t> </a:t>
            </a:r>
            <a:r>
              <a:rPr lang="ja-JP" altLang="en-US" sz="2800"/>
              <a:t>（第２回　評価・質疑送信）</a:t>
            </a:r>
            <a:endParaRPr lang="en-US" altLang="ja-JP" sz="2800" dirty="0"/>
          </a:p>
          <a:p>
            <a:pPr marL="0" lvl="0" indent="0">
              <a:buNone/>
            </a:pPr>
            <a:endParaRPr lang="ja-JP" altLang="en-US" sz="1300">
              <a:solidFill>
                <a:srgbClr val="1F497D"/>
              </a:solidFill>
            </a:endParaRPr>
          </a:p>
          <a:p>
            <a:pPr marL="0" indent="0">
              <a:buNone/>
            </a:pPr>
            <a:r>
              <a:rPr lang="ja-JP" altLang="en-US"/>
              <a:t>暫定結果発表？！</a:t>
            </a:r>
            <a:endParaRPr lang="en-US" altLang="ja-JP" dirty="0"/>
          </a:p>
          <a:p>
            <a:pPr marL="0" indent="0">
              <a:buNone/>
            </a:pPr>
            <a:endParaRPr lang="en-US" altLang="ja-JP" dirty="0"/>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a:t>
            </a:r>
            <a:r>
              <a:rPr lang="en-US" altLang="ja-JP" dirty="0"/>
              <a:t>SDGs</a:t>
            </a:r>
            <a:r>
              <a:rPr lang="ja-JP" altLang="en-US"/>
              <a:t>）への適用事例探索</a:t>
            </a:r>
          </a:p>
        </p:txBody>
      </p:sp>
      <p:sp>
        <p:nvSpPr>
          <p:cNvPr id="9" name="角丸四角形 8">
            <a:extLst>
              <a:ext uri="{FF2B5EF4-FFF2-40B4-BE49-F238E27FC236}">
                <a16:creationId xmlns:a16="http://schemas.microsoft.com/office/drawing/2014/main" id="{A99EE0A9-BD4E-D44E-A9AE-E47C8EAD25F8}"/>
              </a:ext>
            </a:extLst>
          </p:cNvPr>
          <p:cNvSpPr/>
          <p:nvPr/>
        </p:nvSpPr>
        <p:spPr>
          <a:xfrm>
            <a:off x="2977200" y="4763517"/>
            <a:ext cx="8807432" cy="609699"/>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8" name="角丸四角形 7">
            <a:extLst>
              <a:ext uri="{FF2B5EF4-FFF2-40B4-BE49-F238E27FC236}">
                <a16:creationId xmlns:a16="http://schemas.microsoft.com/office/drawing/2014/main" id="{BC73403E-D30F-B74B-9008-47A248F0C829}"/>
              </a:ext>
            </a:extLst>
          </p:cNvPr>
          <p:cNvSpPr/>
          <p:nvPr/>
        </p:nvSpPr>
        <p:spPr>
          <a:xfrm>
            <a:off x="2977200" y="3328427"/>
            <a:ext cx="8807432" cy="892661"/>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4" name="角丸四角形 3">
            <a:extLst>
              <a:ext uri="{FF2B5EF4-FFF2-40B4-BE49-F238E27FC236}">
                <a16:creationId xmlns:a16="http://schemas.microsoft.com/office/drawing/2014/main" id="{9FD9D9B0-5901-5C42-B682-A8A4696C6B8B}"/>
              </a:ext>
            </a:extLst>
          </p:cNvPr>
          <p:cNvSpPr/>
          <p:nvPr/>
        </p:nvSpPr>
        <p:spPr>
          <a:xfrm>
            <a:off x="2977564" y="1196752"/>
            <a:ext cx="8807432" cy="540946"/>
          </a:xfrm>
          <a:prstGeom prst="roundRect">
            <a:avLst/>
          </a:prstGeom>
          <a:solidFill>
            <a:srgbClr val="FFFFFF">
              <a:alpha val="50196"/>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5868660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9050">
          <a:solidFill>
            <a:srgbClr val="FF0000"/>
          </a:solidFill>
        </a:ln>
      </a:spPr>
      <a:bodyPr rtlCol="0" anchor="ctr"/>
      <a:lstStyle>
        <a:defPPr algn="ctr">
          <a:defRPr kumimoji="1" dirty="0"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86E20ECB-A5C2-D040-8E76-57FAAEAA2B02}" vid="{6102943B-52AD-BA4D-AC26-286A1C21306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​​テーマ</Template>
  <TotalTime>19125</TotalTime>
  <Words>843</Words>
  <Application>Microsoft Macintosh PowerPoint</Application>
  <PresentationFormat>ワイド画面</PresentationFormat>
  <Paragraphs>128</Paragraphs>
  <Slides>12</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Meiryo UI</vt:lpstr>
      <vt:lpstr>Arial</vt:lpstr>
      <vt:lpstr>Calibri</vt:lpstr>
      <vt:lpstr>Wingdings</vt:lpstr>
      <vt:lpstr>Office ​​テーマ</vt:lpstr>
      <vt:lpstr>データサイエンス・リテラシー</vt:lpstr>
      <vt:lpstr>PowerPoint プレゼンテーション</vt:lpstr>
      <vt:lpstr>発表前のグループワーク</vt:lpstr>
      <vt:lpstr>３日目：各メンバーによる発表とフィードバック</vt:lpstr>
      <vt:lpstr>調査内容の発表方法</vt:lpstr>
      <vt:lpstr>調査内容の発表方法</vt:lpstr>
      <vt:lpstr>結果の評価</vt:lpstr>
      <vt:lpstr>次回講義予告</vt:lpstr>
      <vt:lpstr>３日目：各メンバーによる発表とフィードバック</vt:lpstr>
      <vt:lpstr>  </vt:lpstr>
      <vt:lpstr>３日目：各メンバーによる発表とフィードバック</vt:lpstr>
      <vt:lpstr>発表が終わった人は そのままお待ちください．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データサイエンスリテラシー</dc:title>
  <dc:creator>KAWAI Takazumi</dc:creator>
  <cp:lastModifiedBy>KAWAI Takazumi</cp:lastModifiedBy>
  <cp:revision>416</cp:revision>
  <cp:lastPrinted>2020-11-12T04:54:27Z</cp:lastPrinted>
  <dcterms:created xsi:type="dcterms:W3CDTF">2020-06-02T07:08:32Z</dcterms:created>
  <dcterms:modified xsi:type="dcterms:W3CDTF">2021-06-30T08:42:00Z</dcterms:modified>
</cp:coreProperties>
</file>