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486" r:id="rId2"/>
    <p:sldId id="1313" r:id="rId3"/>
    <p:sldId id="1307" r:id="rId4"/>
    <p:sldId id="1310" r:id="rId5"/>
    <p:sldId id="1311" r:id="rId6"/>
    <p:sldId id="1032" r:id="rId7"/>
    <p:sldId id="505" r:id="rId8"/>
    <p:sldId id="1314" r:id="rId9"/>
    <p:sldId id="1040" r:id="rId10"/>
    <p:sldId id="1315" r:id="rId11"/>
    <p:sldId id="1316" r:id="rId12"/>
    <p:sldId id="1031" r:id="rId13"/>
  </p:sldIdLst>
  <p:sldSz cx="12192000" cy="6858000"/>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AB0B3B54-67E2-2F41-8F6A-B5A8940ED58C}">
          <p14:sldIdLst>
            <p14:sldId id="486"/>
            <p14:sldId id="1313"/>
            <p14:sldId id="1307"/>
            <p14:sldId id="1310"/>
            <p14:sldId id="1311"/>
            <p14:sldId id="1032"/>
            <p14:sldId id="505"/>
            <p14:sldId id="1314"/>
            <p14:sldId id="1040"/>
            <p14:sldId id="1315"/>
            <p14:sldId id="1316"/>
            <p14:sldId id="1031"/>
          </p14:sldIdLst>
        </p14:section>
        <p14:section name="Appendix" id="{EB486BC6-1D25-6F4F-B6B2-DF5BA1FA71BD}">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WAI Takazumi" initials="KT" lastIdx="2" clrIdx="0">
    <p:extLst>
      <p:ext uri="{19B8F6BF-5375-455C-9EA6-DF929625EA0E}">
        <p15:presenceInfo xmlns:p15="http://schemas.microsoft.com/office/powerpoint/2012/main" userId="S::tkawai@w.tcu.ac.jp::d410fa5f-dbc3-4aec-994b-face13ab5c4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ADC"/>
    <a:srgbClr val="FF2600"/>
    <a:srgbClr val="0000FF"/>
    <a:srgbClr val="000000"/>
    <a:srgbClr val="FFFFFF"/>
    <a:srgbClr val="3FA6EB"/>
    <a:srgbClr val="41A8EC"/>
    <a:srgbClr val="1F497D"/>
    <a:srgbClr val="00FDFF"/>
    <a:srgbClr val="FF2F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7" autoAdjust="0"/>
    <p:restoredTop sz="94345" autoAdjust="0"/>
  </p:normalViewPr>
  <p:slideViewPr>
    <p:cSldViewPr>
      <p:cViewPr varScale="1">
        <p:scale>
          <a:sx n="85" d="100"/>
          <a:sy n="85" d="100"/>
        </p:scale>
        <p:origin x="656" y="16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8884" cy="497081"/>
          </a:xfrm>
          <a:prstGeom prst="rect">
            <a:avLst/>
          </a:prstGeom>
        </p:spPr>
        <p:txBody>
          <a:bodyPr vert="horz" lIns="90528" tIns="45264" rIns="90528" bIns="45264" rtlCol="0"/>
          <a:lstStyle>
            <a:lvl1pPr algn="l">
              <a:defRPr sz="1100"/>
            </a:lvl1pPr>
          </a:lstStyle>
          <a:p>
            <a:endParaRPr kumimoji="1" lang="ja-JP" altLang="en-US"/>
          </a:p>
        </p:txBody>
      </p:sp>
      <p:sp>
        <p:nvSpPr>
          <p:cNvPr id="3" name="日付プレースホルダー 2"/>
          <p:cNvSpPr>
            <a:spLocks noGrp="1"/>
          </p:cNvSpPr>
          <p:nvPr>
            <p:ph type="dt" sz="quarter" idx="1"/>
          </p:nvPr>
        </p:nvSpPr>
        <p:spPr>
          <a:xfrm>
            <a:off x="3854575" y="1"/>
            <a:ext cx="2949961" cy="497081"/>
          </a:xfrm>
          <a:prstGeom prst="rect">
            <a:avLst/>
          </a:prstGeom>
        </p:spPr>
        <p:txBody>
          <a:bodyPr vert="horz" lIns="90528" tIns="45264" rIns="90528" bIns="45264" rtlCol="0"/>
          <a:lstStyle>
            <a:lvl1pPr algn="r">
              <a:defRPr sz="1100"/>
            </a:lvl1pPr>
          </a:lstStyle>
          <a:p>
            <a:fld id="{032C4624-EB4D-4933-AD60-29FDCA47B6C1}" type="datetimeFigureOut">
              <a:rPr kumimoji="1" lang="ja-JP" altLang="en-US" smtClean="0"/>
              <a:t>2021/6/30</a:t>
            </a:fld>
            <a:endParaRPr kumimoji="1" lang="ja-JP" altLang="en-US"/>
          </a:p>
        </p:txBody>
      </p:sp>
      <p:sp>
        <p:nvSpPr>
          <p:cNvPr id="4" name="フッター プレースホルダー 3"/>
          <p:cNvSpPr>
            <a:spLocks noGrp="1"/>
          </p:cNvSpPr>
          <p:nvPr>
            <p:ph type="ftr" sz="quarter" idx="2"/>
          </p:nvPr>
        </p:nvSpPr>
        <p:spPr>
          <a:xfrm>
            <a:off x="1" y="9439970"/>
            <a:ext cx="2948884" cy="497080"/>
          </a:xfrm>
          <a:prstGeom prst="rect">
            <a:avLst/>
          </a:prstGeom>
        </p:spPr>
        <p:txBody>
          <a:bodyPr vert="horz" lIns="90528" tIns="45264" rIns="90528" bIns="45264" rtlCol="0" anchor="b"/>
          <a:lstStyle>
            <a:lvl1pPr algn="l">
              <a:defRPr sz="1100"/>
            </a:lvl1pPr>
          </a:lstStyle>
          <a:p>
            <a:endParaRPr kumimoji="1" lang="ja-JP" altLang="en-US"/>
          </a:p>
        </p:txBody>
      </p:sp>
      <p:sp>
        <p:nvSpPr>
          <p:cNvPr id="5" name="スライド番号プレースホルダー 4"/>
          <p:cNvSpPr>
            <a:spLocks noGrp="1"/>
          </p:cNvSpPr>
          <p:nvPr>
            <p:ph type="sldNum" sz="quarter" idx="3"/>
          </p:nvPr>
        </p:nvSpPr>
        <p:spPr>
          <a:xfrm>
            <a:off x="3854575" y="9439970"/>
            <a:ext cx="2949961" cy="497080"/>
          </a:xfrm>
          <a:prstGeom prst="rect">
            <a:avLst/>
          </a:prstGeom>
        </p:spPr>
        <p:txBody>
          <a:bodyPr vert="horz" lIns="90528" tIns="45264" rIns="90528" bIns="45264" rtlCol="0" anchor="b"/>
          <a:lstStyle>
            <a:lvl1pPr algn="r">
              <a:defRPr sz="1100"/>
            </a:lvl1pPr>
          </a:lstStyle>
          <a:p>
            <a:fld id="{C40A43BD-46F6-4A45-9369-DE6FBA5C0184}" type="slidenum">
              <a:rPr kumimoji="1" lang="ja-JP" altLang="en-US" smtClean="0"/>
              <a:t>‹#›</a:t>
            </a:fld>
            <a:endParaRPr kumimoji="1" lang="ja-JP" altLang="en-US"/>
          </a:p>
        </p:txBody>
      </p:sp>
    </p:spTree>
    <p:extLst>
      <p:ext uri="{BB962C8B-B14F-4D97-AF65-F5344CB8AC3E}">
        <p14:creationId xmlns:p14="http://schemas.microsoft.com/office/powerpoint/2010/main" val="12489292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4"/>
            <a:ext cx="2949098" cy="496966"/>
          </a:xfrm>
          <a:prstGeom prst="rect">
            <a:avLst/>
          </a:prstGeom>
        </p:spPr>
        <p:txBody>
          <a:bodyPr vert="horz" lIns="95607" tIns="47802" rIns="95607" bIns="47802" rtlCol="0"/>
          <a:lstStyle>
            <a:lvl1pPr algn="l">
              <a:defRPr sz="1100"/>
            </a:lvl1pPr>
          </a:lstStyle>
          <a:p>
            <a:endParaRPr kumimoji="1" lang="ja-JP" altLang="en-US"/>
          </a:p>
        </p:txBody>
      </p:sp>
      <p:sp>
        <p:nvSpPr>
          <p:cNvPr id="3" name="日付プレースホルダー 2"/>
          <p:cNvSpPr>
            <a:spLocks noGrp="1"/>
          </p:cNvSpPr>
          <p:nvPr>
            <p:ph type="dt" idx="1"/>
          </p:nvPr>
        </p:nvSpPr>
        <p:spPr>
          <a:xfrm>
            <a:off x="3854943" y="4"/>
            <a:ext cx="2949098" cy="496966"/>
          </a:xfrm>
          <a:prstGeom prst="rect">
            <a:avLst/>
          </a:prstGeom>
        </p:spPr>
        <p:txBody>
          <a:bodyPr vert="horz" lIns="95607" tIns="47802" rIns="95607" bIns="47802" rtlCol="0"/>
          <a:lstStyle>
            <a:lvl1pPr algn="r">
              <a:defRPr sz="1100"/>
            </a:lvl1pPr>
          </a:lstStyle>
          <a:p>
            <a:fld id="{968DAD15-E570-4A54-9D03-86F33ED006BB}" type="datetimeFigureOut">
              <a:rPr kumimoji="1" lang="ja-JP" altLang="en-US" smtClean="0"/>
              <a:t>2021/6/30</a:t>
            </a:fld>
            <a:endParaRPr kumimoji="1" lang="ja-JP" altLang="en-US"/>
          </a:p>
        </p:txBody>
      </p:sp>
      <p:sp>
        <p:nvSpPr>
          <p:cNvPr id="4" name="スライド イメージ プレースホルダー 3"/>
          <p:cNvSpPr>
            <a:spLocks noGrp="1" noRot="1" noChangeAspect="1"/>
          </p:cNvSpPr>
          <p:nvPr>
            <p:ph type="sldImg" idx="2"/>
          </p:nvPr>
        </p:nvSpPr>
        <p:spPr>
          <a:xfrm>
            <a:off x="87313" y="744538"/>
            <a:ext cx="6630987" cy="3730625"/>
          </a:xfrm>
          <a:prstGeom prst="rect">
            <a:avLst/>
          </a:prstGeom>
          <a:noFill/>
          <a:ln w="12700">
            <a:solidFill>
              <a:prstClr val="black"/>
            </a:solidFill>
          </a:ln>
        </p:spPr>
        <p:txBody>
          <a:bodyPr vert="horz" lIns="95607" tIns="47802" rIns="95607" bIns="47802" rtlCol="0" anchor="ctr"/>
          <a:lstStyle/>
          <a:p>
            <a:endParaRPr lang="ja-JP" altLang="en-US"/>
          </a:p>
        </p:txBody>
      </p:sp>
      <p:sp>
        <p:nvSpPr>
          <p:cNvPr id="5" name="ノート プレースホルダー 4"/>
          <p:cNvSpPr>
            <a:spLocks noGrp="1"/>
          </p:cNvSpPr>
          <p:nvPr>
            <p:ph type="body" sz="quarter" idx="3"/>
          </p:nvPr>
        </p:nvSpPr>
        <p:spPr>
          <a:xfrm>
            <a:off x="680562" y="4721190"/>
            <a:ext cx="5444490" cy="4472699"/>
          </a:xfrm>
          <a:prstGeom prst="rect">
            <a:avLst/>
          </a:prstGeom>
        </p:spPr>
        <p:txBody>
          <a:bodyPr vert="horz" lIns="95607" tIns="47802" rIns="95607" bIns="4780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652"/>
            <a:ext cx="2949098" cy="496966"/>
          </a:xfrm>
          <a:prstGeom prst="rect">
            <a:avLst/>
          </a:prstGeom>
        </p:spPr>
        <p:txBody>
          <a:bodyPr vert="horz" lIns="95607" tIns="47802" rIns="95607" bIns="47802"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54943" y="9440652"/>
            <a:ext cx="2949098" cy="496966"/>
          </a:xfrm>
          <a:prstGeom prst="rect">
            <a:avLst/>
          </a:prstGeom>
        </p:spPr>
        <p:txBody>
          <a:bodyPr vert="horz" lIns="95607" tIns="47802" rIns="95607" bIns="47802" rtlCol="0" anchor="b"/>
          <a:lstStyle>
            <a:lvl1pPr algn="r">
              <a:defRPr sz="1100"/>
            </a:lvl1pPr>
          </a:lstStyle>
          <a:p>
            <a:fld id="{5CBD0F50-0484-4585-89C4-936AD3F55A68}" type="slidenum">
              <a:rPr kumimoji="1" lang="ja-JP" altLang="en-US" smtClean="0"/>
              <a:t>‹#›</a:t>
            </a:fld>
            <a:endParaRPr kumimoji="1" lang="ja-JP" altLang="en-US"/>
          </a:p>
        </p:txBody>
      </p:sp>
    </p:spTree>
    <p:extLst>
      <p:ext uri="{BB962C8B-B14F-4D97-AF65-F5344CB8AC3E}">
        <p14:creationId xmlns:p14="http://schemas.microsoft.com/office/powerpoint/2010/main" val="18895160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BD0F50-0484-4585-89C4-936AD3F55A68}" type="slidenum">
              <a:rPr kumimoji="1" lang="ja-JP" altLang="en-US" smtClean="0"/>
              <a:t>2</a:t>
            </a:fld>
            <a:endParaRPr kumimoji="1" lang="ja-JP" altLang="en-US"/>
          </a:p>
        </p:txBody>
      </p:sp>
    </p:spTree>
    <p:extLst>
      <p:ext uri="{BB962C8B-B14F-4D97-AF65-F5344CB8AC3E}">
        <p14:creationId xmlns:p14="http://schemas.microsoft.com/office/powerpoint/2010/main" val="41551551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BD0F50-0484-4585-89C4-936AD3F55A68}" type="slidenum">
              <a:rPr kumimoji="1" lang="ja-JP" altLang="en-US" smtClean="0"/>
              <a:t>6</a:t>
            </a:fld>
            <a:endParaRPr kumimoji="1" lang="ja-JP" altLang="en-US"/>
          </a:p>
        </p:txBody>
      </p:sp>
    </p:spTree>
    <p:extLst>
      <p:ext uri="{BB962C8B-B14F-4D97-AF65-F5344CB8AC3E}">
        <p14:creationId xmlns:p14="http://schemas.microsoft.com/office/powerpoint/2010/main" val="1362852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BD0F50-0484-4585-89C4-936AD3F55A68}" type="slidenum">
              <a:rPr kumimoji="1" lang="ja-JP" altLang="en-US" smtClean="0"/>
              <a:t>8</a:t>
            </a:fld>
            <a:endParaRPr kumimoji="1" lang="ja-JP" altLang="en-US"/>
          </a:p>
        </p:txBody>
      </p:sp>
    </p:spTree>
    <p:extLst>
      <p:ext uri="{BB962C8B-B14F-4D97-AF65-F5344CB8AC3E}">
        <p14:creationId xmlns:p14="http://schemas.microsoft.com/office/powerpoint/2010/main" val="1784029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BD0F50-0484-4585-89C4-936AD3F55A68}" type="slidenum">
              <a:rPr kumimoji="1" lang="ja-JP" altLang="en-US" smtClean="0"/>
              <a:t>10</a:t>
            </a:fld>
            <a:endParaRPr kumimoji="1" lang="ja-JP" altLang="en-US"/>
          </a:p>
        </p:txBody>
      </p:sp>
    </p:spTree>
    <p:extLst>
      <p:ext uri="{BB962C8B-B14F-4D97-AF65-F5344CB8AC3E}">
        <p14:creationId xmlns:p14="http://schemas.microsoft.com/office/powerpoint/2010/main" val="2895727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BD0F50-0484-4585-89C4-936AD3F55A68}" type="slidenum">
              <a:rPr kumimoji="1" lang="ja-JP" altLang="en-US" smtClean="0"/>
              <a:t>11</a:t>
            </a:fld>
            <a:endParaRPr kumimoji="1" lang="ja-JP" altLang="en-US"/>
          </a:p>
        </p:txBody>
      </p:sp>
    </p:spTree>
    <p:extLst>
      <p:ext uri="{BB962C8B-B14F-4D97-AF65-F5344CB8AC3E}">
        <p14:creationId xmlns:p14="http://schemas.microsoft.com/office/powerpoint/2010/main" val="22439379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F9BE79B4-80B2-2047-B0A8-DCCCC59C9BC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1520" y="133722"/>
            <a:ext cx="1664402" cy="1609229"/>
          </a:xfrm>
          <a:prstGeom prst="rect">
            <a:avLst/>
          </a:prstGeom>
        </p:spPr>
      </p:pic>
      <p:pic>
        <p:nvPicPr>
          <p:cNvPr id="5" name="図 4">
            <a:extLst>
              <a:ext uri="{FF2B5EF4-FFF2-40B4-BE49-F238E27FC236}">
                <a16:creationId xmlns:a16="http://schemas.microsoft.com/office/drawing/2014/main" id="{C3493600-BFED-B440-B5D7-FC17B373C74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3672284"/>
            <a:ext cx="12192000" cy="3213100"/>
          </a:xfrm>
          <a:prstGeom prst="rect">
            <a:avLst/>
          </a:prstGeom>
        </p:spPr>
      </p:pic>
      <p:sp>
        <p:nvSpPr>
          <p:cNvPr id="3" name="サブタイトル 2"/>
          <p:cNvSpPr>
            <a:spLocks noGrp="1"/>
          </p:cNvSpPr>
          <p:nvPr>
            <p:ph type="subTitle" idx="1" hasCustomPrompt="1"/>
          </p:nvPr>
        </p:nvSpPr>
        <p:spPr>
          <a:xfrm>
            <a:off x="1828800" y="3284985"/>
            <a:ext cx="8534400" cy="550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サブタイトルの書式設定</a:t>
            </a:r>
          </a:p>
        </p:txBody>
      </p:sp>
      <p:sp>
        <p:nvSpPr>
          <p:cNvPr id="2" name="タイトル 1"/>
          <p:cNvSpPr>
            <a:spLocks noGrp="1"/>
          </p:cNvSpPr>
          <p:nvPr>
            <p:ph type="ctrTitle" hasCustomPrompt="1"/>
          </p:nvPr>
        </p:nvSpPr>
        <p:spPr>
          <a:xfrm>
            <a:off x="914400" y="1700809"/>
            <a:ext cx="10363200" cy="1470025"/>
          </a:xfrm>
        </p:spPr>
        <p:txBody>
          <a:bodyPr/>
          <a:lstStyle>
            <a:lvl1pPr>
              <a:defRPr b="1">
                <a:latin typeface="Meiryo UI" panose="020B0604030504040204" pitchFamily="34" charset="-128"/>
                <a:ea typeface="Meiryo UI" panose="020B0604030504040204" pitchFamily="34" charset="-128"/>
              </a:defRPr>
            </a:lvl1pPr>
          </a:lstStyle>
          <a:p>
            <a:r>
              <a:rPr kumimoji="1" lang="ja-JP" altLang="en-US"/>
              <a:t>マスタータイトルの書式設定</a:t>
            </a:r>
          </a:p>
        </p:txBody>
      </p:sp>
      <p:sp>
        <p:nvSpPr>
          <p:cNvPr id="25" name="テキスト プレースホルダー 24">
            <a:extLst>
              <a:ext uri="{FF2B5EF4-FFF2-40B4-BE49-F238E27FC236}">
                <a16:creationId xmlns:a16="http://schemas.microsoft.com/office/drawing/2014/main" id="{3931D52A-02DD-1A48-B2D3-AF543E094F5D}"/>
              </a:ext>
            </a:extLst>
          </p:cNvPr>
          <p:cNvSpPr>
            <a:spLocks noGrp="1"/>
          </p:cNvSpPr>
          <p:nvPr>
            <p:ph type="body" sz="quarter" idx="11" hasCustomPrompt="1"/>
          </p:nvPr>
        </p:nvSpPr>
        <p:spPr>
          <a:xfrm>
            <a:off x="719667" y="4437064"/>
            <a:ext cx="4032251" cy="1512887"/>
          </a:xfrm>
        </p:spPr>
        <p:txBody>
          <a:bodyPr>
            <a:noAutofit/>
          </a:bodyPr>
          <a:lstStyle>
            <a:lvl1pPr marL="0" indent="0">
              <a:buNone/>
              <a:defRPr sz="2400" i="0">
                <a:latin typeface="Meiryo UI" panose="020B0604030504040204" pitchFamily="34" charset="-128"/>
                <a:ea typeface="Meiryo UI" panose="020B0604030504040204" pitchFamily="34" charset="-128"/>
              </a:defRPr>
            </a:lvl1pPr>
            <a:lvl2pPr>
              <a:defRPr sz="18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a:defRPr sz="1800">
                <a:latin typeface="Meiryo UI" panose="020B0604030504040204" pitchFamily="34" charset="-128"/>
                <a:ea typeface="Meiryo UI" panose="020B0604030504040204" pitchFamily="34" charset="-128"/>
              </a:defRPr>
            </a:lvl5pPr>
          </a:lstStyle>
          <a:p>
            <a:pPr lvl="0"/>
            <a:r>
              <a:rPr kumimoji="1" lang="ja-JP" altLang="en-US"/>
              <a:t>所属・名前・日付</a:t>
            </a:r>
          </a:p>
        </p:txBody>
      </p:sp>
      <p:sp>
        <p:nvSpPr>
          <p:cNvPr id="8" name="正方形/長方形 7">
            <a:extLst>
              <a:ext uri="{FF2B5EF4-FFF2-40B4-BE49-F238E27FC236}">
                <a16:creationId xmlns:a16="http://schemas.microsoft.com/office/drawing/2014/main" id="{4013A11D-722E-3040-BF11-EC418AF6B901}"/>
              </a:ext>
            </a:extLst>
          </p:cNvPr>
          <p:cNvSpPr/>
          <p:nvPr userDrawn="1"/>
        </p:nvSpPr>
        <p:spPr>
          <a:xfrm>
            <a:off x="0" y="6525345"/>
            <a:ext cx="12192000" cy="360040"/>
          </a:xfrm>
          <a:prstGeom prst="rect">
            <a:avLst/>
          </a:prstGeom>
          <a:solidFill>
            <a:srgbClr val="00AADC"/>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a:latin typeface="Meiryo UI" panose="020B0604030504040204" pitchFamily="34" charset="-128"/>
                <a:ea typeface="Meiryo UI" panose="020B0604030504040204" pitchFamily="34" charset="-128"/>
              </a:rPr>
              <a:t>本資料は</a:t>
            </a:r>
            <a:r>
              <a:rPr lang="en" altLang="ja-JP" sz="900" dirty="0">
                <a:latin typeface="Meiryo UI" panose="020B0604030504040204" pitchFamily="34" charset="-128"/>
                <a:ea typeface="Meiryo UI" panose="020B0604030504040204" pitchFamily="34" charset="-128"/>
              </a:rPr>
              <a:t>CC-BY</a:t>
            </a:r>
            <a:r>
              <a:rPr lang="ja-JP" altLang="en-US" sz="900">
                <a:latin typeface="Meiryo UI" panose="020B0604030504040204" pitchFamily="34" charset="-128"/>
                <a:ea typeface="Meiryo UI" panose="020B0604030504040204" pitchFamily="34" charset="-128"/>
              </a:rPr>
              <a:t>ライセンスによって許諾されています．ライセンスの内容を知りたい方は</a:t>
            </a:r>
            <a:r>
              <a:rPr lang="en" altLang="ja-JP" sz="900" u="none" dirty="0">
                <a:latin typeface="Meiryo UI" panose="020B0604030504040204" pitchFamily="34" charset="-128"/>
                <a:ea typeface="Meiryo UI" panose="020B0604030504040204" pitchFamily="34" charset="-128"/>
              </a:rPr>
              <a:t>http://creativecommons.org/licenses/by/4.0/deed.ja</a:t>
            </a:r>
            <a:r>
              <a:rPr lang="ja-JP" altLang="en-US" sz="900">
                <a:latin typeface="Meiryo UI" panose="020B0604030504040204" pitchFamily="34" charset="-128"/>
                <a:ea typeface="Meiryo UI" panose="020B0604030504040204" pitchFamily="34" charset="-128"/>
              </a:rPr>
              <a:t>でご確認ください．</a:t>
            </a:r>
            <a:br>
              <a:rPr lang="ja-JP" altLang="en-US" sz="900">
                <a:latin typeface="Meiryo UI" panose="020B0604030504040204" pitchFamily="34" charset="-128"/>
                <a:ea typeface="Meiryo UI" panose="020B0604030504040204" pitchFamily="34" charset="-128"/>
              </a:rPr>
            </a:br>
            <a:r>
              <a:rPr lang="ja-JP" altLang="en-US" sz="900">
                <a:latin typeface="Meiryo UI" panose="020B0604030504040204" pitchFamily="34" charset="-128"/>
                <a:ea typeface="Meiryo UI" panose="020B0604030504040204" pitchFamily="34" charset="-128"/>
              </a:rPr>
              <a:t>ただし，出典の表記等によって第三者が権利を有していることを直接的に表示・示唆している場合は利用者の責任において確認し，提供元の利用条件に従ってください．</a:t>
            </a:r>
          </a:p>
        </p:txBody>
      </p:sp>
      <p:pic>
        <p:nvPicPr>
          <p:cNvPr id="9" name="図 8">
            <a:extLst>
              <a:ext uri="{FF2B5EF4-FFF2-40B4-BE49-F238E27FC236}">
                <a16:creationId xmlns:a16="http://schemas.microsoft.com/office/drawing/2014/main" id="{D9C9F57D-E369-1A4F-B42E-8D6D82383A8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247784" y="6509255"/>
            <a:ext cx="1944216" cy="376129"/>
          </a:xfrm>
          <a:prstGeom prst="rect">
            <a:avLst/>
          </a:prstGeom>
        </p:spPr>
      </p:pic>
    </p:spTree>
    <p:extLst>
      <p:ext uri="{BB962C8B-B14F-4D97-AF65-F5344CB8AC3E}">
        <p14:creationId xmlns:p14="http://schemas.microsoft.com/office/powerpoint/2010/main" val="85632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609600" y="1196752"/>
            <a:ext cx="5386917" cy="639762"/>
          </a:xfrm>
          <a:solidFill>
            <a:srgbClr val="41A8EC"/>
          </a:solidFill>
        </p:spPr>
        <p:txBody>
          <a:bodyPr vert="horz" lIns="91440" tIns="36000" rIns="91440" bIns="36000" rtlCol="0" anchor="ctr" anchorCtr="0">
            <a:normAutofit/>
          </a:bodyPr>
          <a:lstStyle>
            <a:lvl1pPr>
              <a:defRPr lang="ja-JP" altLang="en-US" b="1">
                <a:solidFill>
                  <a:schemeClr val="bg1"/>
                </a:solidFill>
                <a:effectLst>
                  <a:outerShdw blurRad="38100" dist="38100" dir="2700000" algn="tl">
                    <a:srgbClr val="000000">
                      <a:alpha val="43137"/>
                    </a:srgbClr>
                  </a:outerShdw>
                </a:effectLst>
                <a:latin typeface="Meiryo UI" panose="020B0604030504040204" pitchFamily="34" charset="-128"/>
                <a:ea typeface="Meiryo UI" panose="020B0604030504040204" pitchFamily="34" charset="-128"/>
              </a:defRPr>
            </a:lvl1pPr>
          </a:lstStyle>
          <a:p>
            <a:pPr marL="0" lvl="0" indent="0">
              <a:buNone/>
            </a:pPr>
            <a:r>
              <a:rPr kumimoji="1" lang="ja-JP" altLang="en-US"/>
              <a:t>マスター テキストの書式設定</a:t>
            </a:r>
          </a:p>
        </p:txBody>
      </p:sp>
      <p:sp>
        <p:nvSpPr>
          <p:cNvPr id="4" name="コンテンツ プレースホルダー 3"/>
          <p:cNvSpPr>
            <a:spLocks noGrp="1"/>
          </p:cNvSpPr>
          <p:nvPr>
            <p:ph sz="half" idx="2"/>
          </p:nvPr>
        </p:nvSpPr>
        <p:spPr>
          <a:xfrm>
            <a:off x="609600" y="1875655"/>
            <a:ext cx="5386917" cy="4281339"/>
          </a:xfrm>
        </p:spPr>
        <p:txBody>
          <a:bodyPr/>
          <a:lstStyle>
            <a:lvl1pPr marL="342900" indent="-342900">
              <a:defRPr kumimoji="1" lang="ja-JP" altLang="en-US" sz="3200" b="1" kern="1200" smtClean="0">
                <a:solidFill>
                  <a:schemeClr val="tx2"/>
                </a:solidFill>
                <a:latin typeface="Meiryo UI" panose="020B0604030504040204" pitchFamily="34" charset="-128"/>
                <a:ea typeface="Meiryo UI" panose="020B0604030504040204" pitchFamily="34" charset="-128"/>
                <a:cs typeface="+mn-cs"/>
              </a:defRPr>
            </a:lvl1pPr>
            <a:lvl2pPr marL="742950" indent="-285750">
              <a:defRPr kumimoji="1" lang="ja-JP" altLang="en-US" sz="2800" kern="1200">
                <a:solidFill>
                  <a:schemeClr val="tx1"/>
                </a:solidFill>
                <a:latin typeface="Meiryo UI" panose="020B0604030504040204" pitchFamily="34" charset="-128"/>
                <a:ea typeface="Meiryo UI" panose="020B0604030504040204" pitchFamily="34" charset="-128"/>
                <a:cs typeface="+mn-cs"/>
              </a:defRPr>
            </a:lvl2pPr>
            <a:lvl3pPr marL="1143000" indent="-228600">
              <a:defRPr kumimoji="1" lang="ja-JP" altLang="en-US" sz="2400" kern="1200">
                <a:solidFill>
                  <a:schemeClr val="tx1"/>
                </a:solidFill>
                <a:latin typeface="Meiryo UI" panose="020B0604030504040204" pitchFamily="34" charset="-128"/>
                <a:ea typeface="Meiryo UI" panose="020B0604030504040204" pitchFamily="34" charset="-128"/>
                <a:cs typeface="+mn-cs"/>
              </a:defRPr>
            </a:lvl3pPr>
            <a:lvl4pPr marL="1600200" indent="-228600">
              <a:defRPr kumimoji="1" lang="ja-JP" altLang="en-US" sz="2000" kern="1200">
                <a:solidFill>
                  <a:schemeClr val="tx1"/>
                </a:solidFill>
                <a:latin typeface="Meiryo UI" panose="020B0604030504040204" pitchFamily="34" charset="-128"/>
                <a:ea typeface="Meiryo UI" panose="020B0604030504040204" pitchFamily="34" charset="-128"/>
                <a:cs typeface="+mn-cs"/>
              </a:defRPr>
            </a:lvl4pPr>
            <a:lvl5pPr marL="2057400" indent="-228600">
              <a:defRPr kumimoji="1" lang="ja-JP" altLang="en-US" sz="1800" kern="1200">
                <a:solidFill>
                  <a:schemeClr val="tx1"/>
                </a:solidFill>
                <a:latin typeface="+mn-lt"/>
                <a:ea typeface="+mn-ea"/>
                <a:cs typeface="+mn-cs"/>
              </a:defRPr>
            </a:lvl5pPr>
            <a:lvl6pPr>
              <a:defRPr sz="1600"/>
            </a:lvl6pPr>
            <a:lvl7pPr>
              <a:defRPr sz="1600"/>
            </a:lvl7pPr>
            <a:lvl8pPr>
              <a:defRPr sz="1600"/>
            </a:lvl8pPr>
            <a:lvl9pPr>
              <a:defRPr sz="1600"/>
            </a:lvl9pPr>
          </a:lstStyle>
          <a:p>
            <a:pPr marL="342900" lvl="0" indent="-342900" algn="l" defTabSz="914400" rtl="0" eaLnBrk="1" latinLnBrk="0" hangingPunct="1">
              <a:spcBef>
                <a:spcPct val="20000"/>
              </a:spcBef>
              <a:buFont typeface="Wingdings" pitchFamily="2" charset="2"/>
              <a:buChar char="p"/>
            </a:pPr>
            <a:r>
              <a:rPr kumimoji="1" lang="ja-JP" altLang="en-US"/>
              <a:t>マスター テキストの書式設定</a:t>
            </a:r>
          </a:p>
          <a:p>
            <a:pPr marL="742950" lvl="1" indent="-285750" algn="l" defTabSz="914400" rtl="0" eaLnBrk="1" latinLnBrk="0" hangingPunct="1">
              <a:spcBef>
                <a:spcPct val="20000"/>
              </a:spcBef>
              <a:buFont typeface="Wingdings" panose="05000000000000000000" pitchFamily="2" charset="2"/>
              <a:buChar char="l"/>
            </a:pPr>
            <a:r>
              <a:rPr kumimoji="1" lang="ja-JP" altLang="en-US"/>
              <a:t>第 </a:t>
            </a:r>
            <a:r>
              <a:rPr kumimoji="1" lang="en-US" altLang="ja-JP" dirty="0"/>
              <a:t>2 </a:t>
            </a:r>
            <a:r>
              <a:rPr kumimoji="1" lang="ja-JP" altLang="en-US"/>
              <a:t>レベル</a:t>
            </a:r>
          </a:p>
          <a:p>
            <a:pPr marL="1143000" lvl="2" indent="-228600" algn="l" defTabSz="914400" rtl="0" eaLnBrk="1" latinLnBrk="0" hangingPunct="1">
              <a:spcBef>
                <a:spcPct val="20000"/>
              </a:spcBef>
              <a:buFont typeface="Wingdings" panose="05000000000000000000" pitchFamily="2" charset="2"/>
              <a:buChar char="Ø"/>
            </a:pPr>
            <a:r>
              <a:rPr kumimoji="1" lang="ja-JP" altLang="en-US"/>
              <a:t>第 </a:t>
            </a:r>
            <a:r>
              <a:rPr kumimoji="1" lang="en-US" altLang="ja-JP" dirty="0"/>
              <a:t>3 </a:t>
            </a:r>
            <a:r>
              <a:rPr kumimoji="1" lang="ja-JP" altLang="en-US"/>
              <a:t>レベル</a:t>
            </a:r>
          </a:p>
          <a:p>
            <a:pPr marL="1600200" lvl="3"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4 </a:t>
            </a:r>
            <a:r>
              <a:rPr kumimoji="1" lang="ja-JP" altLang="en-US"/>
              <a:t>レベル</a:t>
            </a:r>
          </a:p>
          <a:p>
            <a:pPr marL="2057400" lvl="4"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5 </a:t>
            </a:r>
            <a:r>
              <a:rPr kumimoji="1" lang="ja-JP" altLang="en-US"/>
              <a:t>レベル</a:t>
            </a:r>
          </a:p>
        </p:txBody>
      </p:sp>
      <p:sp>
        <p:nvSpPr>
          <p:cNvPr id="5" name="テキスト プレースホルダー 4"/>
          <p:cNvSpPr>
            <a:spLocks noGrp="1"/>
          </p:cNvSpPr>
          <p:nvPr>
            <p:ph type="body" sz="quarter" idx="3"/>
          </p:nvPr>
        </p:nvSpPr>
        <p:spPr>
          <a:xfrm>
            <a:off x="6193368" y="1196752"/>
            <a:ext cx="5389033" cy="639762"/>
          </a:xfrm>
          <a:solidFill>
            <a:srgbClr val="41A8EC"/>
          </a:solidFill>
        </p:spPr>
        <p:txBody>
          <a:bodyPr vert="horz" lIns="91440" tIns="36000" rIns="91440" bIns="36000" rtlCol="0" anchor="ctr" anchorCtr="0">
            <a:normAutofit/>
          </a:bodyPr>
          <a:lstStyle>
            <a:lvl1pPr>
              <a:defRPr lang="ja-JP" altLang="en-US" b="1">
                <a:solidFill>
                  <a:schemeClr val="bg1"/>
                </a:solidFill>
                <a:effectLst>
                  <a:outerShdw blurRad="38100" dist="38100" dir="2700000" algn="tl">
                    <a:srgbClr val="000000">
                      <a:alpha val="43137"/>
                    </a:srgbClr>
                  </a:outerShdw>
                </a:effectLst>
                <a:latin typeface="Meiryo UI" panose="020B0604030504040204" pitchFamily="34" charset="-128"/>
                <a:ea typeface="Meiryo UI" panose="020B0604030504040204" pitchFamily="34" charset="-128"/>
              </a:defRPr>
            </a:lvl1pPr>
          </a:lstStyle>
          <a:p>
            <a:pPr marL="0" lvl="0" indent="0">
              <a:buNone/>
            </a:pPr>
            <a:r>
              <a:rPr kumimoji="1" lang="ja-JP" altLang="en-US"/>
              <a:t>マスター テキストの書式設定</a:t>
            </a:r>
          </a:p>
        </p:txBody>
      </p:sp>
      <p:sp>
        <p:nvSpPr>
          <p:cNvPr id="6" name="コンテンツ プレースホルダー 5"/>
          <p:cNvSpPr>
            <a:spLocks noGrp="1"/>
          </p:cNvSpPr>
          <p:nvPr>
            <p:ph sz="quarter" idx="4"/>
          </p:nvPr>
        </p:nvSpPr>
        <p:spPr>
          <a:xfrm>
            <a:off x="6193368" y="1875655"/>
            <a:ext cx="5389033" cy="4281339"/>
          </a:xfrm>
        </p:spPr>
        <p:txBody>
          <a:bodyPr/>
          <a:lstStyle>
            <a:lvl1pPr marL="342900" indent="-342900">
              <a:defRPr kumimoji="1" lang="ja-JP" altLang="en-US" sz="3200" b="1" kern="1200">
                <a:solidFill>
                  <a:schemeClr val="tx2"/>
                </a:solidFill>
                <a:latin typeface="Meiryo UI" panose="020B0604030504040204" pitchFamily="34" charset="-128"/>
                <a:ea typeface="Meiryo UI" panose="020B0604030504040204" pitchFamily="34" charset="-128"/>
                <a:cs typeface="+mn-cs"/>
              </a:defRPr>
            </a:lvl1pPr>
            <a:lvl2pPr marL="742950" indent="-285750">
              <a:defRPr kumimoji="1" lang="ja-JP" altLang="en-US" sz="2800" kern="1200">
                <a:solidFill>
                  <a:schemeClr val="tx1"/>
                </a:solidFill>
                <a:latin typeface="Meiryo UI" panose="020B0604030504040204" pitchFamily="34" charset="-128"/>
                <a:ea typeface="Meiryo UI" panose="020B0604030504040204" pitchFamily="34" charset="-128"/>
                <a:cs typeface="+mn-cs"/>
              </a:defRPr>
            </a:lvl2pPr>
            <a:lvl3pPr marL="1143000" indent="-228600">
              <a:defRPr kumimoji="1" lang="ja-JP" altLang="en-US" sz="2400" kern="1200">
                <a:solidFill>
                  <a:schemeClr val="tx1"/>
                </a:solidFill>
                <a:latin typeface="Meiryo UI" panose="020B0604030504040204" pitchFamily="34" charset="-128"/>
                <a:ea typeface="Meiryo UI" panose="020B0604030504040204" pitchFamily="34" charset="-128"/>
                <a:cs typeface="+mn-cs"/>
              </a:defRPr>
            </a:lvl3pPr>
            <a:lvl4pPr marL="1600200" indent="-228600">
              <a:defRPr kumimoji="1" lang="ja-JP" altLang="en-US" sz="2000" kern="1200">
                <a:solidFill>
                  <a:schemeClr val="tx1"/>
                </a:solidFill>
                <a:latin typeface="Meiryo UI" panose="020B0604030504040204" pitchFamily="34" charset="-128"/>
                <a:ea typeface="Meiryo UI" panose="020B0604030504040204" pitchFamily="34" charset="-128"/>
                <a:cs typeface="+mn-cs"/>
              </a:defRPr>
            </a:lvl4pPr>
            <a:lvl5pPr marL="2057400" indent="-228600">
              <a:defRPr kumimoji="1" lang="ja-JP" altLang="en-US" sz="1800" kern="1200">
                <a:solidFill>
                  <a:schemeClr val="tx1"/>
                </a:solidFill>
                <a:latin typeface="+mn-lt"/>
                <a:ea typeface="+mn-ea"/>
                <a:cs typeface="+mn-cs"/>
              </a:defRPr>
            </a:lvl5pPr>
            <a:lvl6pPr>
              <a:defRPr sz="1600"/>
            </a:lvl6pPr>
            <a:lvl7pPr>
              <a:defRPr sz="1600"/>
            </a:lvl7pPr>
            <a:lvl8pPr>
              <a:defRPr sz="1600"/>
            </a:lvl8pPr>
            <a:lvl9pPr>
              <a:defRPr sz="1600"/>
            </a:lvl9pPr>
          </a:lstStyle>
          <a:p>
            <a:pPr marL="342900" lvl="0" indent="-342900" algn="l" defTabSz="914400" rtl="0" eaLnBrk="1" latinLnBrk="0" hangingPunct="1">
              <a:spcBef>
                <a:spcPct val="20000"/>
              </a:spcBef>
              <a:buFont typeface="Wingdings" pitchFamily="2" charset="2"/>
              <a:buChar char="p"/>
            </a:pPr>
            <a:r>
              <a:rPr kumimoji="1" lang="ja-JP" altLang="en-US"/>
              <a:t>マスター テキストの書式設定</a:t>
            </a:r>
          </a:p>
          <a:p>
            <a:pPr marL="742950" lvl="1" indent="-285750" algn="l" defTabSz="914400" rtl="0" eaLnBrk="1" latinLnBrk="0" hangingPunct="1">
              <a:spcBef>
                <a:spcPct val="20000"/>
              </a:spcBef>
              <a:buFont typeface="Wingdings" panose="05000000000000000000" pitchFamily="2" charset="2"/>
              <a:buChar char="l"/>
            </a:pPr>
            <a:r>
              <a:rPr kumimoji="1" lang="ja-JP" altLang="en-US"/>
              <a:t>第 </a:t>
            </a:r>
            <a:r>
              <a:rPr kumimoji="1" lang="en-US" altLang="ja-JP" dirty="0"/>
              <a:t>2 </a:t>
            </a:r>
            <a:r>
              <a:rPr kumimoji="1" lang="ja-JP" altLang="en-US"/>
              <a:t>レベル</a:t>
            </a:r>
          </a:p>
          <a:p>
            <a:pPr marL="1143000" lvl="2" indent="-228600" algn="l" defTabSz="914400" rtl="0" eaLnBrk="1" latinLnBrk="0" hangingPunct="1">
              <a:spcBef>
                <a:spcPct val="20000"/>
              </a:spcBef>
              <a:buFont typeface="Wingdings" panose="05000000000000000000" pitchFamily="2" charset="2"/>
              <a:buChar char="Ø"/>
            </a:pPr>
            <a:r>
              <a:rPr kumimoji="1" lang="ja-JP" altLang="en-US"/>
              <a:t>第 </a:t>
            </a:r>
            <a:r>
              <a:rPr kumimoji="1" lang="en-US" altLang="ja-JP" dirty="0"/>
              <a:t>3 </a:t>
            </a:r>
            <a:r>
              <a:rPr kumimoji="1" lang="ja-JP" altLang="en-US"/>
              <a:t>レベル</a:t>
            </a:r>
          </a:p>
          <a:p>
            <a:pPr marL="1600200" lvl="3"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4 </a:t>
            </a:r>
            <a:r>
              <a:rPr kumimoji="1" lang="ja-JP" altLang="en-US"/>
              <a:t>レベル</a:t>
            </a:r>
          </a:p>
          <a:p>
            <a:pPr marL="2057400" lvl="4"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5 </a:t>
            </a:r>
            <a:r>
              <a:rPr kumimoji="1" lang="ja-JP" altLang="en-US"/>
              <a:t>レベル</a:t>
            </a:r>
          </a:p>
        </p:txBody>
      </p:sp>
      <p:sp>
        <p:nvSpPr>
          <p:cNvPr id="8" name="フッター プレースホルダー 7"/>
          <p:cNvSpPr>
            <a:spLocks noGrp="1"/>
          </p:cNvSpPr>
          <p:nvPr>
            <p:ph type="ftr" sz="quarter" idx="11"/>
          </p:nvPr>
        </p:nvSpPr>
        <p:spPr>
          <a:xfrm>
            <a:off x="609600" y="6356351"/>
            <a:ext cx="10972800" cy="365125"/>
          </a:xfrm>
          <a:prstGeom prst="rect">
            <a:avLst/>
          </a:prstGeom>
        </p:spPr>
        <p:txBody>
          <a:bodyPr/>
          <a:lstStyle>
            <a:lvl1pPr algn="l">
              <a:defRPr/>
            </a:lvl1pPr>
          </a:lstStyle>
          <a:p>
            <a:endParaRPr lang="ja-JP" altLang="en-US"/>
          </a:p>
        </p:txBody>
      </p:sp>
      <p:sp>
        <p:nvSpPr>
          <p:cNvPr id="13" name="スライド番号プレースホルダー 10">
            <a:extLst>
              <a:ext uri="{FF2B5EF4-FFF2-40B4-BE49-F238E27FC236}">
                <a16:creationId xmlns:a16="http://schemas.microsoft.com/office/drawing/2014/main" id="{F9CA7BAF-A82D-4A4E-A88F-E6169ED3899E}"/>
              </a:ext>
            </a:extLst>
          </p:cNvPr>
          <p:cNvSpPr txBox="1">
            <a:spLocks/>
          </p:cNvSpPr>
          <p:nvPr userDrawn="1"/>
        </p:nvSpPr>
        <p:spPr>
          <a:xfrm>
            <a:off x="11280576" y="78086"/>
            <a:ext cx="828576" cy="365125"/>
          </a:xfrm>
          <a:prstGeom prst="rect">
            <a:avLst/>
          </a:prstGeom>
        </p:spPr>
        <p:txBody>
          <a:bodyPr vert="horz" lIns="91440" tIns="45720" rIns="91440" bIns="45720" rtlCol="0" anchor="ctr"/>
          <a:lstStyle>
            <a:defPPr>
              <a:defRPr lang="ja-JP"/>
            </a:defPPr>
            <a:lvl1pPr lvl="0" algn="r">
              <a:defRPr sz="2400">
                <a:solidFill>
                  <a:schemeClr val="tx1">
                    <a:tint val="75000"/>
                  </a:schemeClr>
                </a:solidFill>
                <a:latin typeface="Meiryo UI" panose="020B0604030504040204" pitchFamily="34" charset="-128"/>
                <a:ea typeface="Meiryo UI" panose="020B0604030504040204" pitchFamily="34"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lvl="0"/>
            <a:fld id="{AC026BDF-97B0-402E-8580-15579999136A}" type="slidenum">
              <a:rPr lang="ja-JP" altLang="en-US" smtClean="0"/>
              <a:pPr lvl="0"/>
              <a:t>‹#›</a:t>
            </a:fld>
            <a:endParaRPr lang="ja-JP" altLang="en-US"/>
          </a:p>
        </p:txBody>
      </p:sp>
      <p:pic>
        <p:nvPicPr>
          <p:cNvPr id="14" name="図 13">
            <a:extLst>
              <a:ext uri="{FF2B5EF4-FFF2-40B4-BE49-F238E27FC236}">
                <a16:creationId xmlns:a16="http://schemas.microsoft.com/office/drawing/2014/main" id="{413FFABE-964A-4443-B500-52F144EEF18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54" y="44624"/>
            <a:ext cx="1292018" cy="1249189"/>
          </a:xfrm>
          <a:prstGeom prst="rect">
            <a:avLst/>
          </a:prstGeom>
        </p:spPr>
      </p:pic>
      <p:sp>
        <p:nvSpPr>
          <p:cNvPr id="15" name="タイトル 1">
            <a:extLst>
              <a:ext uri="{FF2B5EF4-FFF2-40B4-BE49-F238E27FC236}">
                <a16:creationId xmlns:a16="http://schemas.microsoft.com/office/drawing/2014/main" id="{DFDF8B7B-88D0-1942-8715-C30071174BDD}"/>
              </a:ext>
            </a:extLst>
          </p:cNvPr>
          <p:cNvSpPr>
            <a:spLocks noGrp="1"/>
          </p:cNvSpPr>
          <p:nvPr>
            <p:ph type="title"/>
          </p:nvPr>
        </p:nvSpPr>
        <p:spPr>
          <a:xfrm>
            <a:off x="1535493" y="260648"/>
            <a:ext cx="9889099" cy="864096"/>
          </a:xfrm>
        </p:spPr>
        <p:txBody>
          <a:bodyPr>
            <a:normAutofit/>
          </a:bodyPr>
          <a:lstStyle>
            <a:lvl1pPr algn="l">
              <a:defRPr sz="3600" b="1" i="0">
                <a:latin typeface="Meiryo UI" panose="020B0604030504040204" pitchFamily="34" charset="-128"/>
                <a:ea typeface="Meiryo UI" panose="020B0604030504040204" pitchFamily="34" charset="-128"/>
              </a:defRPr>
            </a:lvl1pPr>
          </a:lstStyle>
          <a:p>
            <a:r>
              <a:rPr kumimoji="1" lang="ja-JP" altLang="en-US"/>
              <a:t>マスター タイトルの書式設定</a:t>
            </a:r>
            <a:endParaRPr kumimoji="1" lang="ja-JP" altLang="en-US" dirty="0"/>
          </a:p>
        </p:txBody>
      </p:sp>
      <p:sp>
        <p:nvSpPr>
          <p:cNvPr id="16" name="直角三角形 15">
            <a:extLst>
              <a:ext uri="{FF2B5EF4-FFF2-40B4-BE49-F238E27FC236}">
                <a16:creationId xmlns:a16="http://schemas.microsoft.com/office/drawing/2014/main" id="{BF4DCFA1-421E-5148-A5FE-C650E1D70543}"/>
              </a:ext>
            </a:extLst>
          </p:cNvPr>
          <p:cNvSpPr/>
          <p:nvPr userDrawn="1"/>
        </p:nvSpPr>
        <p:spPr>
          <a:xfrm flipV="1">
            <a:off x="1520346" y="1052736"/>
            <a:ext cx="10192278"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11" name="テキスト プレースホルダー 6">
            <a:extLst>
              <a:ext uri="{FF2B5EF4-FFF2-40B4-BE49-F238E27FC236}">
                <a16:creationId xmlns:a16="http://schemas.microsoft.com/office/drawing/2014/main" id="{050B0F35-5D3F-4941-993E-99CC0F2F9DDE}"/>
              </a:ext>
            </a:extLst>
          </p:cNvPr>
          <p:cNvSpPr>
            <a:spLocks noGrp="1"/>
          </p:cNvSpPr>
          <p:nvPr>
            <p:ph type="body" sz="quarter" idx="14" hasCustomPrompt="1"/>
          </p:nvPr>
        </p:nvSpPr>
        <p:spPr>
          <a:xfrm>
            <a:off x="1344538" y="72306"/>
            <a:ext cx="5543550" cy="293116"/>
          </a:xfrm>
        </p:spPr>
        <p:txBody>
          <a:bodyPr>
            <a:noAutofit/>
          </a:bodyPr>
          <a:lstStyle>
            <a:lvl1pPr marL="0" indent="0">
              <a:buNone/>
              <a:defRPr sz="1800">
                <a:solidFill>
                  <a:schemeClr val="bg1">
                    <a:lumMod val="50000"/>
                  </a:schemeClr>
                </a:solidFill>
                <a:latin typeface="Meiryo UI" panose="020B0604030504040204" pitchFamily="34" charset="-128"/>
                <a:ea typeface="Meiryo UI" panose="020B0604030504040204" pitchFamily="34" charset="-128"/>
              </a:defRPr>
            </a:lvl1pPr>
          </a:lstStyle>
          <a:p>
            <a:pPr lvl="0"/>
            <a:r>
              <a:rPr kumimoji="1" lang="ja-JP" altLang="en-US" sz="1800"/>
              <a:t>マスター　タイトルの書式設定</a:t>
            </a:r>
            <a:endParaRPr kumimoji="1" lang="ja-JP" altLang="en-US"/>
          </a:p>
        </p:txBody>
      </p:sp>
    </p:spTree>
    <p:extLst>
      <p:ext uri="{BB962C8B-B14F-4D97-AF65-F5344CB8AC3E}">
        <p14:creationId xmlns:p14="http://schemas.microsoft.com/office/powerpoint/2010/main" val="3671961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9" name="スライド番号プレースホルダー 10">
            <a:extLst>
              <a:ext uri="{FF2B5EF4-FFF2-40B4-BE49-F238E27FC236}">
                <a16:creationId xmlns:a16="http://schemas.microsoft.com/office/drawing/2014/main" id="{1016E83A-F1B9-C64D-9429-A3CF02464525}"/>
              </a:ext>
            </a:extLst>
          </p:cNvPr>
          <p:cNvSpPr>
            <a:spLocks noGrp="1"/>
          </p:cNvSpPr>
          <p:nvPr>
            <p:ph type="sldNum" sz="quarter" idx="12"/>
          </p:nvPr>
        </p:nvSpPr>
        <p:spPr>
          <a:xfrm>
            <a:off x="11280576" y="78086"/>
            <a:ext cx="828576" cy="365125"/>
          </a:xfrm>
          <a:prstGeom prst="rect">
            <a:avLst/>
          </a:prstGeom>
        </p:spPr>
        <p:txBody>
          <a:bodyPr vert="horz" lIns="91440" tIns="45720" rIns="91440" bIns="45720" rtlCol="0" anchor="ctr"/>
          <a:lstStyle>
            <a:lvl1pPr>
              <a:defRPr lang="ja-JP" altLang="en-US" sz="2400" smtClean="0">
                <a:latin typeface="Meiryo UI" panose="020B0604030504040204" pitchFamily="34" charset="-128"/>
                <a:ea typeface="Meiryo UI" panose="020B0604030504040204" pitchFamily="34" charset="-128"/>
              </a:defRPr>
            </a:lvl1pPr>
          </a:lstStyle>
          <a:p>
            <a:fld id="{AC026BDF-97B0-402E-8580-15579999136A}" type="slidenum">
              <a:rPr lang="en-US" altLang="ja-JP" smtClean="0"/>
              <a:pPr/>
              <a:t>‹#›</a:t>
            </a:fld>
            <a:endParaRPr lang="en-US" altLang="ja-JP" dirty="0"/>
          </a:p>
        </p:txBody>
      </p:sp>
      <p:sp>
        <p:nvSpPr>
          <p:cNvPr id="10" name="フッター プレースホルダー 7">
            <a:extLst>
              <a:ext uri="{FF2B5EF4-FFF2-40B4-BE49-F238E27FC236}">
                <a16:creationId xmlns:a16="http://schemas.microsoft.com/office/drawing/2014/main" id="{9E11DDAC-AD20-D64A-B7A2-F57944BF4C69}"/>
              </a:ext>
            </a:extLst>
          </p:cNvPr>
          <p:cNvSpPr>
            <a:spLocks noGrp="1"/>
          </p:cNvSpPr>
          <p:nvPr>
            <p:ph type="ftr" sz="quarter" idx="11"/>
          </p:nvPr>
        </p:nvSpPr>
        <p:spPr>
          <a:xfrm>
            <a:off x="609600" y="6356351"/>
            <a:ext cx="10972800" cy="365125"/>
          </a:xfrm>
          <a:prstGeom prst="rect">
            <a:avLst/>
          </a:prstGeom>
        </p:spPr>
        <p:txBody>
          <a:bodyPr/>
          <a:lstStyle>
            <a:lvl1pPr algn="l">
              <a:defRPr/>
            </a:lvl1pPr>
          </a:lstStyle>
          <a:p>
            <a:endParaRPr lang="ja-JP" altLang="en-US"/>
          </a:p>
        </p:txBody>
      </p:sp>
      <p:pic>
        <p:nvPicPr>
          <p:cNvPr id="11" name="図 10">
            <a:extLst>
              <a:ext uri="{FF2B5EF4-FFF2-40B4-BE49-F238E27FC236}">
                <a16:creationId xmlns:a16="http://schemas.microsoft.com/office/drawing/2014/main" id="{B545270A-BF76-4940-94D2-F9C1E7AB126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54" y="44624"/>
            <a:ext cx="1292018" cy="1249189"/>
          </a:xfrm>
          <a:prstGeom prst="rect">
            <a:avLst/>
          </a:prstGeom>
        </p:spPr>
      </p:pic>
      <p:sp>
        <p:nvSpPr>
          <p:cNvPr id="12" name="タイトル 1">
            <a:extLst>
              <a:ext uri="{FF2B5EF4-FFF2-40B4-BE49-F238E27FC236}">
                <a16:creationId xmlns:a16="http://schemas.microsoft.com/office/drawing/2014/main" id="{CBCDFA74-1941-174B-B298-B0201B01E0DD}"/>
              </a:ext>
            </a:extLst>
          </p:cNvPr>
          <p:cNvSpPr>
            <a:spLocks noGrp="1"/>
          </p:cNvSpPr>
          <p:nvPr>
            <p:ph type="title"/>
          </p:nvPr>
        </p:nvSpPr>
        <p:spPr>
          <a:xfrm>
            <a:off x="1535493" y="260648"/>
            <a:ext cx="9889099" cy="864096"/>
          </a:xfrm>
        </p:spPr>
        <p:txBody>
          <a:bodyPr>
            <a:normAutofit/>
          </a:bodyPr>
          <a:lstStyle>
            <a:lvl1pPr algn="l">
              <a:defRPr sz="3600" b="1" i="0">
                <a:latin typeface="Meiryo UI" panose="020B0604030504040204" pitchFamily="34" charset="-128"/>
                <a:ea typeface="Meiryo UI" panose="020B0604030504040204" pitchFamily="34" charset="-128"/>
              </a:defRPr>
            </a:lvl1pPr>
          </a:lstStyle>
          <a:p>
            <a:r>
              <a:rPr kumimoji="1" lang="ja-JP" altLang="en-US"/>
              <a:t>マスター タイトルの書式設定</a:t>
            </a:r>
            <a:endParaRPr kumimoji="1" lang="ja-JP" altLang="en-US" dirty="0"/>
          </a:p>
        </p:txBody>
      </p:sp>
      <p:sp>
        <p:nvSpPr>
          <p:cNvPr id="13" name="直角三角形 12">
            <a:extLst>
              <a:ext uri="{FF2B5EF4-FFF2-40B4-BE49-F238E27FC236}">
                <a16:creationId xmlns:a16="http://schemas.microsoft.com/office/drawing/2014/main" id="{7CF7447F-9D96-CC4C-9258-644613340F25}"/>
              </a:ext>
            </a:extLst>
          </p:cNvPr>
          <p:cNvSpPr/>
          <p:nvPr userDrawn="1"/>
        </p:nvSpPr>
        <p:spPr>
          <a:xfrm flipV="1">
            <a:off x="1520346" y="1052736"/>
            <a:ext cx="10192278"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7" name="テキスト プレースホルダー 6">
            <a:extLst>
              <a:ext uri="{FF2B5EF4-FFF2-40B4-BE49-F238E27FC236}">
                <a16:creationId xmlns:a16="http://schemas.microsoft.com/office/drawing/2014/main" id="{950DFCF1-7446-0748-85B9-66C1841F6235}"/>
              </a:ext>
            </a:extLst>
          </p:cNvPr>
          <p:cNvSpPr>
            <a:spLocks noGrp="1"/>
          </p:cNvSpPr>
          <p:nvPr>
            <p:ph type="body" sz="quarter" idx="14" hasCustomPrompt="1"/>
          </p:nvPr>
        </p:nvSpPr>
        <p:spPr>
          <a:xfrm>
            <a:off x="1344538" y="72306"/>
            <a:ext cx="5543550" cy="293116"/>
          </a:xfrm>
        </p:spPr>
        <p:txBody>
          <a:bodyPr>
            <a:noAutofit/>
          </a:bodyPr>
          <a:lstStyle>
            <a:lvl1pPr marL="0" indent="0">
              <a:buNone/>
              <a:defRPr sz="1800">
                <a:solidFill>
                  <a:schemeClr val="bg1">
                    <a:lumMod val="50000"/>
                  </a:schemeClr>
                </a:solidFill>
                <a:latin typeface="Meiryo UI" panose="020B0604030504040204" pitchFamily="34" charset="-128"/>
                <a:ea typeface="Meiryo UI" panose="020B0604030504040204" pitchFamily="34" charset="-128"/>
              </a:defRPr>
            </a:lvl1pPr>
          </a:lstStyle>
          <a:p>
            <a:pPr lvl="0"/>
            <a:r>
              <a:rPr kumimoji="1" lang="ja-JP" altLang="en-US" sz="1800"/>
              <a:t>マスター　タイトルの書式設定</a:t>
            </a:r>
            <a:endParaRPr kumimoji="1" lang="ja-JP" altLang="en-US"/>
          </a:p>
        </p:txBody>
      </p:sp>
    </p:spTree>
    <p:extLst>
      <p:ext uri="{BB962C8B-B14F-4D97-AF65-F5344CB8AC3E}">
        <p14:creationId xmlns:p14="http://schemas.microsoft.com/office/powerpoint/2010/main" val="10101485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フッター プレースホルダー 7">
            <a:extLst>
              <a:ext uri="{FF2B5EF4-FFF2-40B4-BE49-F238E27FC236}">
                <a16:creationId xmlns:a16="http://schemas.microsoft.com/office/drawing/2014/main" id="{3789F4EE-032C-B144-8E8A-460FE0A6B8BC}"/>
              </a:ext>
            </a:extLst>
          </p:cNvPr>
          <p:cNvSpPr>
            <a:spLocks noGrp="1"/>
          </p:cNvSpPr>
          <p:nvPr>
            <p:ph type="ftr" sz="quarter" idx="11"/>
          </p:nvPr>
        </p:nvSpPr>
        <p:spPr>
          <a:xfrm>
            <a:off x="609600" y="6356351"/>
            <a:ext cx="10972800" cy="365125"/>
          </a:xfrm>
          <a:prstGeom prst="rect">
            <a:avLst/>
          </a:prstGeom>
        </p:spPr>
        <p:txBody>
          <a:bodyPr/>
          <a:lstStyle>
            <a:lvl1pPr algn="l">
              <a:defRPr/>
            </a:lvl1pPr>
          </a:lstStyle>
          <a:p>
            <a:endParaRPr lang="ja-JP" altLang="en-US"/>
          </a:p>
        </p:txBody>
      </p:sp>
      <p:sp>
        <p:nvSpPr>
          <p:cNvPr id="6" name="スライド番号プレースホルダー 10">
            <a:extLst>
              <a:ext uri="{FF2B5EF4-FFF2-40B4-BE49-F238E27FC236}">
                <a16:creationId xmlns:a16="http://schemas.microsoft.com/office/drawing/2014/main" id="{5542C69D-34B0-AE4F-A859-685106546B47}"/>
              </a:ext>
            </a:extLst>
          </p:cNvPr>
          <p:cNvSpPr>
            <a:spLocks noGrp="1"/>
          </p:cNvSpPr>
          <p:nvPr>
            <p:ph type="sldNum" sz="quarter" idx="12"/>
          </p:nvPr>
        </p:nvSpPr>
        <p:spPr>
          <a:xfrm>
            <a:off x="11280576" y="78086"/>
            <a:ext cx="828576" cy="365125"/>
          </a:xfrm>
          <a:prstGeom prst="rect">
            <a:avLst/>
          </a:prstGeom>
        </p:spPr>
        <p:txBody>
          <a:bodyPr vert="horz" lIns="91440" tIns="45720" rIns="91440" bIns="45720" rtlCol="0" anchor="ctr"/>
          <a:lstStyle>
            <a:lvl1pPr>
              <a:defRPr lang="ja-JP" altLang="en-US" sz="2400" smtClean="0">
                <a:latin typeface="Meiryo UI" panose="020B0604030504040204" pitchFamily="34" charset="-128"/>
                <a:ea typeface="Meiryo UI" panose="020B0604030504040204" pitchFamily="34" charset="-128"/>
              </a:defRPr>
            </a:lvl1pPr>
          </a:lstStyle>
          <a:p>
            <a:fld id="{AC026BDF-97B0-402E-8580-15579999136A}" type="slidenum">
              <a:rPr lang="en-US" altLang="ja-JP" smtClean="0"/>
              <a:pPr/>
              <a:t>‹#›</a:t>
            </a:fld>
            <a:endParaRPr lang="en-US" altLang="ja-JP"/>
          </a:p>
        </p:txBody>
      </p:sp>
    </p:spTree>
    <p:extLst>
      <p:ext uri="{BB962C8B-B14F-4D97-AF65-F5344CB8AC3E}">
        <p14:creationId xmlns:p14="http://schemas.microsoft.com/office/powerpoint/2010/main" val="41575336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最終ページ">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8F40860A-66A3-E248-B3BE-7DCE1FAD0CAC}"/>
              </a:ext>
            </a:extLst>
          </p:cNvPr>
          <p:cNvSpPr txBox="1"/>
          <p:nvPr userDrawn="1"/>
        </p:nvSpPr>
        <p:spPr>
          <a:xfrm>
            <a:off x="423696" y="692696"/>
            <a:ext cx="11344608" cy="369332"/>
          </a:xfrm>
          <a:prstGeom prst="rect">
            <a:avLst/>
          </a:prstGeom>
          <a:noFill/>
        </p:spPr>
        <p:txBody>
          <a:bodyPr wrap="square" rtlCol="0">
            <a:spAutoFit/>
          </a:bodyPr>
          <a:lstStyle/>
          <a:p>
            <a:pPr algn="ctr"/>
            <a:r>
              <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ご清聴ありがとうございました！</a:t>
            </a:r>
          </a:p>
        </p:txBody>
      </p:sp>
      <p:sp>
        <p:nvSpPr>
          <p:cNvPr id="9" name="テキスト ボックス 8">
            <a:extLst>
              <a:ext uri="{FF2B5EF4-FFF2-40B4-BE49-F238E27FC236}">
                <a16:creationId xmlns:a16="http://schemas.microsoft.com/office/drawing/2014/main" id="{D0B98EB6-2213-A94B-987E-90F308571796}"/>
              </a:ext>
            </a:extLst>
          </p:cNvPr>
          <p:cNvSpPr txBox="1"/>
          <p:nvPr userDrawn="1"/>
        </p:nvSpPr>
        <p:spPr>
          <a:xfrm>
            <a:off x="423696" y="1062028"/>
            <a:ext cx="11344608" cy="369332"/>
          </a:xfrm>
          <a:prstGeom prst="rect">
            <a:avLst/>
          </a:prstGeom>
          <a:noFill/>
        </p:spPr>
        <p:txBody>
          <a:bodyPr wrap="square" rtlCol="0">
            <a:spAutoFit/>
          </a:bodyPr>
          <a:lstStyle/>
          <a:p>
            <a:pPr algn="ct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Thank you for listening! (English)</a:t>
            </a:r>
            <a:endPar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endParaRPr>
          </a:p>
        </p:txBody>
      </p:sp>
      <p:sp>
        <p:nvSpPr>
          <p:cNvPr id="10" name="テキスト ボックス 9">
            <a:extLst>
              <a:ext uri="{FF2B5EF4-FFF2-40B4-BE49-F238E27FC236}">
                <a16:creationId xmlns:a16="http://schemas.microsoft.com/office/drawing/2014/main" id="{687F54D5-9C5E-674B-A06C-B58A51023B20}"/>
              </a:ext>
            </a:extLst>
          </p:cNvPr>
          <p:cNvSpPr txBox="1"/>
          <p:nvPr userDrawn="1"/>
        </p:nvSpPr>
        <p:spPr>
          <a:xfrm>
            <a:off x="423696" y="1853045"/>
            <a:ext cx="11344608" cy="369332"/>
          </a:xfrm>
          <a:prstGeom prst="rect">
            <a:avLst/>
          </a:prstGeom>
          <a:noFill/>
        </p:spPr>
        <p:txBody>
          <a:bodyPr wrap="square" rtlCol="0">
            <a:spAutoFit/>
          </a:bodyPr>
          <a:lstStyle/>
          <a:p>
            <a:pPr algn="ct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Vielen</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Dank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für</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Ihre</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Aufmerksamkeit</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(Deutsch)</a:t>
            </a:r>
            <a:endPar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endParaRPr>
          </a:p>
        </p:txBody>
      </p:sp>
      <p:sp>
        <p:nvSpPr>
          <p:cNvPr id="11" name="テキスト ボックス 10">
            <a:extLst>
              <a:ext uri="{FF2B5EF4-FFF2-40B4-BE49-F238E27FC236}">
                <a16:creationId xmlns:a16="http://schemas.microsoft.com/office/drawing/2014/main" id="{A88B1BB5-7A1C-EC41-AAC0-E5C366C157F3}"/>
              </a:ext>
            </a:extLst>
          </p:cNvPr>
          <p:cNvSpPr txBox="1"/>
          <p:nvPr userDrawn="1"/>
        </p:nvSpPr>
        <p:spPr>
          <a:xfrm>
            <a:off x="423696" y="2206815"/>
            <a:ext cx="11344608" cy="369332"/>
          </a:xfrm>
          <a:prstGeom prst="rect">
            <a:avLst/>
          </a:prstGeom>
          <a:noFill/>
        </p:spPr>
        <p:txBody>
          <a:bodyPr wrap="square" rtlCol="0">
            <a:spAutoFit/>
          </a:bodyPr>
          <a:lstStyle/>
          <a:p>
            <a:pPr algn="ct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Merci beaucoup pour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votre</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attention !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Français</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a:t>
            </a:r>
            <a:endPar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endParaRPr>
          </a:p>
        </p:txBody>
      </p:sp>
      <p:sp>
        <p:nvSpPr>
          <p:cNvPr id="12" name="テキスト ボックス 11">
            <a:extLst>
              <a:ext uri="{FF2B5EF4-FFF2-40B4-BE49-F238E27FC236}">
                <a16:creationId xmlns:a16="http://schemas.microsoft.com/office/drawing/2014/main" id="{857FC506-49FF-1741-A424-383C5614AE6B}"/>
              </a:ext>
            </a:extLst>
          </p:cNvPr>
          <p:cNvSpPr txBox="1"/>
          <p:nvPr userDrawn="1"/>
        </p:nvSpPr>
        <p:spPr>
          <a:xfrm>
            <a:off x="423696" y="4607153"/>
            <a:ext cx="11344608" cy="369332"/>
          </a:xfrm>
          <a:prstGeom prst="rect">
            <a:avLst/>
          </a:prstGeom>
          <a:noFill/>
        </p:spPr>
        <p:txBody>
          <a:bodyPr wrap="square" rtlCol="0">
            <a:spAutoFit/>
          </a:bodyPr>
          <a:lstStyle/>
          <a:p>
            <a:pPr algn="ct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Muchas</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gracias por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su</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atención</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Español</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a:t>
            </a:r>
            <a:endPar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endParaRPr>
          </a:p>
        </p:txBody>
      </p:sp>
      <p:sp>
        <p:nvSpPr>
          <p:cNvPr id="13" name="テキスト ボックス 12">
            <a:extLst>
              <a:ext uri="{FF2B5EF4-FFF2-40B4-BE49-F238E27FC236}">
                <a16:creationId xmlns:a16="http://schemas.microsoft.com/office/drawing/2014/main" id="{37CAE708-23F2-8C47-995A-D6CA7A6D612A}"/>
              </a:ext>
            </a:extLst>
          </p:cNvPr>
          <p:cNvSpPr txBox="1"/>
          <p:nvPr userDrawn="1"/>
        </p:nvSpPr>
        <p:spPr>
          <a:xfrm>
            <a:off x="356056" y="6202349"/>
            <a:ext cx="11344608" cy="369332"/>
          </a:xfrm>
          <a:prstGeom prst="rect">
            <a:avLst/>
          </a:prstGeom>
          <a:noFill/>
        </p:spPr>
        <p:txBody>
          <a:bodyPr wrap="square" rtlCol="0">
            <a:spAutoFit/>
          </a:bodyPr>
          <a:lstStyle/>
          <a:p>
            <a:pPr algn="ctr"/>
            <a:r>
              <a:rPr kumimoji="1" lang="ja-JP" altLang="en-US" sz="1800" b="1" i="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非常感谢您的关注</a:t>
            </a:r>
            <a:r>
              <a:rPr kumimoji="1" lang="en-US" altLang="ja-JP" sz="1800" b="1" i="0"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 (</a:t>
            </a:r>
            <a:r>
              <a:rPr kumimoji="1" lang="ja-JP" altLang="en-US" sz="1800" b="1" i="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中文和简体</a:t>
            </a:r>
            <a:r>
              <a:rPr kumimoji="1" lang="en-US" altLang="ja-JP" sz="1800" b="1" i="0"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a:t>
            </a:r>
            <a:endParaRPr kumimoji="1" lang="ja-JP" altLang="en-US" sz="1800" b="1" i="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endParaRPr>
          </a:p>
        </p:txBody>
      </p:sp>
      <p:sp>
        <p:nvSpPr>
          <p:cNvPr id="14" name="テキスト ボックス 13">
            <a:extLst>
              <a:ext uri="{FF2B5EF4-FFF2-40B4-BE49-F238E27FC236}">
                <a16:creationId xmlns:a16="http://schemas.microsoft.com/office/drawing/2014/main" id="{E87F0464-CE50-DF46-8EC1-2BE90B3D7028}"/>
              </a:ext>
            </a:extLst>
          </p:cNvPr>
          <p:cNvSpPr txBox="1"/>
          <p:nvPr userDrawn="1"/>
        </p:nvSpPr>
        <p:spPr>
          <a:xfrm>
            <a:off x="421720" y="5781443"/>
            <a:ext cx="11344608" cy="369332"/>
          </a:xfrm>
          <a:prstGeom prst="rect">
            <a:avLst/>
          </a:prstGeom>
          <a:noFill/>
        </p:spPr>
        <p:txBody>
          <a:bodyPr wrap="square" rtlCol="0">
            <a:spAutoFit/>
          </a:bodyPr>
          <a:lstStyle/>
          <a:p>
            <a:pPr algn="ctr"/>
            <a:r>
              <a:rPr kumimoji="1" lang="ko-KR" altLang="en-US"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경청 해 주셔서 감사합니다</a:t>
            </a:r>
            <a:r>
              <a:rPr kumimoji="1" lang="en-US" altLang="ko-KR"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 (</a:t>
            </a:r>
            <a:r>
              <a:rPr kumimoji="1" lang="ko-KR" altLang="en-US"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한국어</a:t>
            </a:r>
            <a:r>
              <a:rPr kumimoji="1" lang="en-US" altLang="ko-KR"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a:t>
            </a:r>
            <a:endPar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endParaRPr>
          </a:p>
        </p:txBody>
      </p:sp>
      <p:sp>
        <p:nvSpPr>
          <p:cNvPr id="15" name="テキスト ボックス 14">
            <a:extLst>
              <a:ext uri="{FF2B5EF4-FFF2-40B4-BE49-F238E27FC236}">
                <a16:creationId xmlns:a16="http://schemas.microsoft.com/office/drawing/2014/main" id="{73C64D7A-43EC-8248-94E8-1B543054EE11}"/>
              </a:ext>
            </a:extLst>
          </p:cNvPr>
          <p:cNvSpPr txBox="1"/>
          <p:nvPr userDrawn="1"/>
        </p:nvSpPr>
        <p:spPr>
          <a:xfrm>
            <a:off x="450094" y="4990426"/>
            <a:ext cx="11344608" cy="369332"/>
          </a:xfrm>
          <a:prstGeom prst="rect">
            <a:avLst/>
          </a:prstGeom>
          <a:noFill/>
        </p:spPr>
        <p:txBody>
          <a:bodyPr wrap="square" rtlCol="0">
            <a:spAutoFit/>
          </a:bodyPr>
          <a:lstStyle/>
          <a:p>
            <a:pPr algn="ctr"/>
            <a:r>
              <a:rPr kumimoji="1" lang="az-Cyrl-AZ" altLang="ko-KR"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спасибо за Ваше внимание! (Русский)</a:t>
            </a:r>
            <a:endPar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endParaRPr>
          </a:p>
        </p:txBody>
      </p:sp>
      <p:sp>
        <p:nvSpPr>
          <p:cNvPr id="16" name="テキスト ボックス 15">
            <a:extLst>
              <a:ext uri="{FF2B5EF4-FFF2-40B4-BE49-F238E27FC236}">
                <a16:creationId xmlns:a16="http://schemas.microsoft.com/office/drawing/2014/main" id="{663086CF-4E84-104D-AC02-77F1E0803C06}"/>
              </a:ext>
            </a:extLst>
          </p:cNvPr>
          <p:cNvSpPr txBox="1"/>
          <p:nvPr userDrawn="1"/>
        </p:nvSpPr>
        <p:spPr>
          <a:xfrm>
            <a:off x="421720" y="1485307"/>
            <a:ext cx="11344608" cy="369332"/>
          </a:xfrm>
          <a:prstGeom prst="rect">
            <a:avLst/>
          </a:prstGeom>
          <a:noFill/>
        </p:spPr>
        <p:txBody>
          <a:bodyPr wrap="square" rtlCol="0">
            <a:spAutoFit/>
          </a:bodyPr>
          <a:lstStyle/>
          <a:p>
            <a:pPr algn="ctr"/>
            <a:r>
              <a:rPr kumimoji="1" lang="vi-VN"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Cám ơn vì sự quan tâm của bạn! (Tiếng Việt)</a:t>
            </a:r>
            <a:endPar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endParaRPr>
          </a:p>
        </p:txBody>
      </p:sp>
      <p:sp>
        <p:nvSpPr>
          <p:cNvPr id="17" name="テキスト ボックス 16">
            <a:extLst>
              <a:ext uri="{FF2B5EF4-FFF2-40B4-BE49-F238E27FC236}">
                <a16:creationId xmlns:a16="http://schemas.microsoft.com/office/drawing/2014/main" id="{257EFDE2-5218-4D4F-9E75-429E1B18A6B4}"/>
              </a:ext>
            </a:extLst>
          </p:cNvPr>
          <p:cNvSpPr txBox="1"/>
          <p:nvPr userDrawn="1"/>
        </p:nvSpPr>
        <p:spPr>
          <a:xfrm>
            <a:off x="356056" y="5304638"/>
            <a:ext cx="11344608" cy="461665"/>
          </a:xfrm>
          <a:prstGeom prst="rect">
            <a:avLst/>
          </a:prstGeom>
          <a:noFill/>
        </p:spPr>
        <p:txBody>
          <a:bodyPr wrap="square" rtlCol="0">
            <a:spAutoFit/>
          </a:bodyPr>
          <a:lstStyle/>
          <a:p>
            <a:pPr algn="ctr"/>
            <a:r>
              <a:rPr kumimoji="1" lang="th-TH" altLang="ko-KR" sz="24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ขอขอบคุณสำหรับความสนใจของคุณ! (ไทย)</a:t>
            </a:r>
            <a:endParaRPr kumimoji="1" lang="ja-JP" altLang="en-US" sz="24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endParaRPr>
          </a:p>
        </p:txBody>
      </p:sp>
      <p:pic>
        <p:nvPicPr>
          <p:cNvPr id="3" name="図 2">
            <a:extLst>
              <a:ext uri="{FF2B5EF4-FFF2-40B4-BE49-F238E27FC236}">
                <a16:creationId xmlns:a16="http://schemas.microsoft.com/office/drawing/2014/main" id="{77763623-E694-0D45-B396-30831641359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37270"/>
          <a:stretch/>
        </p:blipFill>
        <p:spPr>
          <a:xfrm>
            <a:off x="2724402" y="2885014"/>
            <a:ext cx="6743196" cy="1517226"/>
          </a:xfrm>
          <a:prstGeom prst="rect">
            <a:avLst/>
          </a:prstGeom>
        </p:spPr>
      </p:pic>
    </p:spTree>
    <p:extLst>
      <p:ext uri="{BB962C8B-B14F-4D97-AF65-F5344CB8AC3E}">
        <p14:creationId xmlns:p14="http://schemas.microsoft.com/office/powerpoint/2010/main" val="23335695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2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27382" y="1281288"/>
            <a:ext cx="11137237" cy="5075062"/>
          </a:xfrm>
          <a:ln w="6350">
            <a:noFill/>
          </a:ln>
        </p:spPr>
        <p:txBody>
          <a:bodyPr>
            <a:normAutofit/>
          </a:bodyPr>
          <a:lstStyle>
            <a:lvl1pPr marL="342900" indent="-342900">
              <a:buFont typeface="Wingdings" panose="05000000000000000000" pitchFamily="2" charset="2"/>
              <a:buChar char="p"/>
              <a:defRPr sz="3200" b="1">
                <a:solidFill>
                  <a:schemeClr val="tx2"/>
                </a:solidFill>
                <a:latin typeface="Meiryo UI" panose="020B0604030504040204" pitchFamily="34" charset="-128"/>
                <a:ea typeface="Meiryo UI" panose="020B0604030504040204" pitchFamily="34" charset="-128"/>
              </a:defRPr>
            </a:lvl1pPr>
            <a:lvl2pPr marL="742950" indent="-285750">
              <a:buFont typeface="Wingdings" panose="05000000000000000000" pitchFamily="2" charset="2"/>
              <a:buChar char="l"/>
              <a:defRPr sz="2800">
                <a:latin typeface="Meiryo UI" panose="020B0604030504040204" pitchFamily="34" charset="-128"/>
                <a:ea typeface="Meiryo UI" panose="020B0604030504040204" pitchFamily="34" charset="-128"/>
              </a:defRPr>
            </a:lvl2pPr>
            <a:lvl3pPr marL="1143000" indent="-228600">
              <a:buFont typeface="Wingdings" panose="05000000000000000000" pitchFamily="2" charset="2"/>
              <a:buChar char="Ø"/>
              <a:defRPr sz="2400">
                <a:latin typeface="Meiryo UI" panose="020B0604030504040204" pitchFamily="34" charset="-128"/>
                <a:ea typeface="Meiryo UI" panose="020B0604030504040204" pitchFamily="34" charset="-128"/>
              </a:defRPr>
            </a:lvl3pPr>
            <a:lvl4pPr>
              <a:defRPr sz="2000">
                <a:latin typeface="Meiryo UI" panose="020B0604030504040204" pitchFamily="34" charset="-128"/>
                <a:ea typeface="Meiryo UI" panose="020B0604030504040204" pitchFamily="34" charset="-128"/>
              </a:defRPr>
            </a:lvl4pPr>
            <a:lvl5pPr>
              <a:defRPr sz="1800">
                <a:latin typeface="Meiryo UI" panose="020B0604030504040204" pitchFamily="34" charset="-128"/>
                <a:ea typeface="Meiryo UI" panose="020B0604030504040204" pitchFamily="34"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pic>
        <p:nvPicPr>
          <p:cNvPr id="7" name="図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9349" y="104106"/>
            <a:ext cx="1606115" cy="1164655"/>
          </a:xfrm>
          <a:prstGeom prst="rect">
            <a:avLst/>
          </a:prstGeom>
        </p:spPr>
      </p:pic>
      <p:sp>
        <p:nvSpPr>
          <p:cNvPr id="2" name="タイトル 1"/>
          <p:cNvSpPr>
            <a:spLocks noGrp="1"/>
          </p:cNvSpPr>
          <p:nvPr>
            <p:ph type="title"/>
          </p:nvPr>
        </p:nvSpPr>
        <p:spPr>
          <a:xfrm>
            <a:off x="1775520" y="260648"/>
            <a:ext cx="9889099" cy="864096"/>
          </a:xfrm>
        </p:spPr>
        <p:txBody>
          <a:bodyPr>
            <a:normAutofit/>
          </a:bodyPr>
          <a:lstStyle>
            <a:lvl1pPr algn="l">
              <a:defRPr sz="3600" b="1" i="0">
                <a:latin typeface="Meiryo UI" panose="020B0604030504040204" pitchFamily="34" charset="-128"/>
                <a:ea typeface="Meiryo UI" panose="020B0604030504040204" pitchFamily="34" charset="-128"/>
              </a:defRPr>
            </a:lvl1pPr>
          </a:lstStyle>
          <a:p>
            <a:r>
              <a:rPr kumimoji="1" lang="ja-JP" altLang="en-US" dirty="0"/>
              <a:t>マスター タイトルの書式設定</a:t>
            </a:r>
          </a:p>
        </p:txBody>
      </p:sp>
      <p:sp>
        <p:nvSpPr>
          <p:cNvPr id="10" name="直角三角形 9">
            <a:extLst>
              <a:ext uri="{FF2B5EF4-FFF2-40B4-BE49-F238E27FC236}">
                <a16:creationId xmlns:a16="http://schemas.microsoft.com/office/drawing/2014/main" id="{C000874C-F0A7-364C-B64E-78D597802E0F}"/>
              </a:ext>
            </a:extLst>
          </p:cNvPr>
          <p:cNvSpPr/>
          <p:nvPr userDrawn="1"/>
        </p:nvSpPr>
        <p:spPr>
          <a:xfrm flipV="1">
            <a:off x="1726837" y="1052736"/>
            <a:ext cx="9265707"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6" name="フッター プレースホルダー 5">
            <a:extLst>
              <a:ext uri="{FF2B5EF4-FFF2-40B4-BE49-F238E27FC236}">
                <a16:creationId xmlns:a16="http://schemas.microsoft.com/office/drawing/2014/main" id="{361CC56B-12AF-2E4A-BD88-20CCAA737596}"/>
              </a:ext>
            </a:extLst>
          </p:cNvPr>
          <p:cNvSpPr>
            <a:spLocks noGrp="1"/>
          </p:cNvSpPr>
          <p:nvPr>
            <p:ph type="ftr" sz="quarter" idx="11"/>
          </p:nvPr>
        </p:nvSpPr>
        <p:spPr>
          <a:xfrm>
            <a:off x="527381" y="6356351"/>
            <a:ext cx="7499019" cy="365125"/>
          </a:xfrm>
          <a:prstGeom prst="rect">
            <a:avLst/>
          </a:prstGeom>
        </p:spPr>
        <p:txBody>
          <a:bodyPr/>
          <a:lstStyle>
            <a:lvl1pPr>
              <a:defRPr>
                <a:latin typeface="Meiryo UI" panose="020B0604030504040204" pitchFamily="34" charset="-128"/>
                <a:ea typeface="Meiryo UI" panose="020B0604030504040204" pitchFamily="34" charset="-128"/>
              </a:defRPr>
            </a:lvl1pPr>
          </a:lstStyle>
          <a:p>
            <a:endParaRPr lang="ja-JP" altLang="en-US"/>
          </a:p>
        </p:txBody>
      </p:sp>
      <p:sp>
        <p:nvSpPr>
          <p:cNvPr id="11" name="スライド番号プレースホルダー 10">
            <a:extLst>
              <a:ext uri="{FF2B5EF4-FFF2-40B4-BE49-F238E27FC236}">
                <a16:creationId xmlns:a16="http://schemas.microsoft.com/office/drawing/2014/main" id="{A1136B80-A415-BC4A-A0BA-0B4BB2998C78}"/>
              </a:ext>
            </a:extLst>
          </p:cNvPr>
          <p:cNvSpPr>
            <a:spLocks noGrp="1"/>
          </p:cNvSpPr>
          <p:nvPr>
            <p:ph type="sldNum" sz="quarter" idx="12"/>
          </p:nvPr>
        </p:nvSpPr>
        <p:spPr>
          <a:xfrm>
            <a:off x="11280576" y="78086"/>
            <a:ext cx="828576" cy="365125"/>
          </a:xfrm>
          <a:prstGeom prst="rect">
            <a:avLst/>
          </a:prstGeom>
        </p:spPr>
        <p:txBody>
          <a:bodyPr/>
          <a:lstStyle>
            <a:lvl1pPr>
              <a:defRPr>
                <a:latin typeface="Meiryo UI" panose="020B0604030504040204" pitchFamily="34" charset="-128"/>
                <a:ea typeface="Meiryo UI" panose="020B0604030504040204" pitchFamily="34" charset="-128"/>
              </a:defRPr>
            </a:lvl1pPr>
          </a:lstStyle>
          <a:p>
            <a:fld id="{AC026BDF-97B0-402E-8580-15579999136A}" type="slidenum">
              <a:rPr lang="ja-JP" altLang="en-US" smtClean="0"/>
              <a:pPr/>
              <a:t>‹#›</a:t>
            </a:fld>
            <a:endParaRPr lang="ja-JP" altLang="en-US"/>
          </a:p>
        </p:txBody>
      </p:sp>
    </p:spTree>
    <p:extLst>
      <p:ext uri="{BB962C8B-B14F-4D97-AF65-F5344CB8AC3E}">
        <p14:creationId xmlns:p14="http://schemas.microsoft.com/office/powerpoint/2010/main" val="270903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目次-Table of Contents">
    <p:spTree>
      <p:nvGrpSpPr>
        <p:cNvPr id="1" name=""/>
        <p:cNvGrpSpPr/>
        <p:nvPr/>
      </p:nvGrpSpPr>
      <p:grpSpPr>
        <a:xfrm>
          <a:off x="0" y="0"/>
          <a:ext cx="0" cy="0"/>
          <a:chOff x="0" y="0"/>
          <a:chExt cx="0" cy="0"/>
        </a:xfrm>
      </p:grpSpPr>
      <p:pic>
        <p:nvPicPr>
          <p:cNvPr id="12" name="図 11">
            <a:extLst>
              <a:ext uri="{FF2B5EF4-FFF2-40B4-BE49-F238E27FC236}">
                <a16:creationId xmlns:a16="http://schemas.microsoft.com/office/drawing/2014/main" id="{A5560DA7-39E1-4941-AFA0-A46832BDE3E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92544" y="44624"/>
            <a:ext cx="1143043" cy="1105152"/>
          </a:xfrm>
          <a:prstGeom prst="rect">
            <a:avLst/>
          </a:prstGeom>
        </p:spPr>
      </p:pic>
      <p:sp>
        <p:nvSpPr>
          <p:cNvPr id="11" name="正方形/長方形 10">
            <a:extLst>
              <a:ext uri="{FF2B5EF4-FFF2-40B4-BE49-F238E27FC236}">
                <a16:creationId xmlns:a16="http://schemas.microsoft.com/office/drawing/2014/main" id="{EC980AAF-BA0B-0047-95EC-2E9BBD4BA860}"/>
              </a:ext>
            </a:extLst>
          </p:cNvPr>
          <p:cNvSpPr/>
          <p:nvPr userDrawn="1"/>
        </p:nvSpPr>
        <p:spPr>
          <a:xfrm>
            <a:off x="0" y="0"/>
            <a:ext cx="2831637" cy="6885384"/>
          </a:xfrm>
          <a:prstGeom prst="rect">
            <a:avLst/>
          </a:prstGeom>
          <a:solidFill>
            <a:srgbClr val="47B1E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pic>
        <p:nvPicPr>
          <p:cNvPr id="10" name="図 9">
            <a:extLst>
              <a:ext uri="{FF2B5EF4-FFF2-40B4-BE49-F238E27FC236}">
                <a16:creationId xmlns:a16="http://schemas.microsoft.com/office/drawing/2014/main" id="{049F945A-B7CD-3B42-975F-42887B271FF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831637" y="4418540"/>
            <a:ext cx="9360363" cy="2466845"/>
          </a:xfrm>
          <a:prstGeom prst="rect">
            <a:avLst/>
          </a:prstGeom>
        </p:spPr>
      </p:pic>
      <p:sp>
        <p:nvSpPr>
          <p:cNvPr id="2" name="タイトル 1"/>
          <p:cNvSpPr>
            <a:spLocks noGrp="1"/>
          </p:cNvSpPr>
          <p:nvPr>
            <p:ph type="ctrTitle" hasCustomPrompt="1"/>
          </p:nvPr>
        </p:nvSpPr>
        <p:spPr>
          <a:xfrm>
            <a:off x="3094517" y="404665"/>
            <a:ext cx="8042043" cy="601663"/>
          </a:xfrm>
        </p:spPr>
        <p:txBody>
          <a:bodyPr>
            <a:normAutofit/>
          </a:bodyPr>
          <a:lstStyle>
            <a:lvl1pPr>
              <a:defRPr sz="3200" b="1">
                <a:latin typeface="Meiryo UI" panose="020B0604030504040204" pitchFamily="34" charset="-128"/>
                <a:ea typeface="Meiryo UI" panose="020B0604030504040204" pitchFamily="34" charset="-128"/>
              </a:defRPr>
            </a:lvl1pPr>
          </a:lstStyle>
          <a:p>
            <a:r>
              <a:rPr kumimoji="1" lang="ja-JP" altLang="en-US"/>
              <a:t>もくじの書式設定</a:t>
            </a:r>
          </a:p>
        </p:txBody>
      </p:sp>
      <p:sp>
        <p:nvSpPr>
          <p:cNvPr id="17" name="直角三角形 16">
            <a:extLst>
              <a:ext uri="{FF2B5EF4-FFF2-40B4-BE49-F238E27FC236}">
                <a16:creationId xmlns:a16="http://schemas.microsoft.com/office/drawing/2014/main" id="{2EB29E6A-CBD9-C943-A1FF-91EC06395478}"/>
              </a:ext>
            </a:extLst>
          </p:cNvPr>
          <p:cNvSpPr/>
          <p:nvPr userDrawn="1"/>
        </p:nvSpPr>
        <p:spPr>
          <a:xfrm flipV="1">
            <a:off x="2953218" y="1052736"/>
            <a:ext cx="8423369"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5" name="コンテンツ プレースホルダー 4">
            <a:extLst>
              <a:ext uri="{FF2B5EF4-FFF2-40B4-BE49-F238E27FC236}">
                <a16:creationId xmlns:a16="http://schemas.microsoft.com/office/drawing/2014/main" id="{1F5F2551-1B75-8446-BD10-BC442C4FCA80}"/>
              </a:ext>
            </a:extLst>
          </p:cNvPr>
          <p:cNvSpPr>
            <a:spLocks noGrp="1"/>
          </p:cNvSpPr>
          <p:nvPr>
            <p:ph sz="quarter" idx="10"/>
          </p:nvPr>
        </p:nvSpPr>
        <p:spPr>
          <a:xfrm>
            <a:off x="3094567" y="1268761"/>
            <a:ext cx="8282020" cy="4824065"/>
          </a:xfrm>
        </p:spPr>
        <p:txBody>
          <a:bodyPr/>
          <a:lstStyle>
            <a:lvl1pPr marL="342900" indent="-342900">
              <a:buFont typeface="Wingdings" pitchFamily="2" charset="2"/>
              <a:buChar char="p"/>
              <a:defRPr kumimoji="1" lang="ja-JP" altLang="en-US" sz="3200" b="1" kern="1200" smtClean="0">
                <a:solidFill>
                  <a:schemeClr val="tx2"/>
                </a:solidFill>
                <a:latin typeface="Meiryo UI" panose="020B0604030504040204" pitchFamily="34" charset="-128"/>
                <a:ea typeface="Meiryo UI" panose="020B0604030504040204" pitchFamily="34" charset="-128"/>
                <a:cs typeface="+mn-cs"/>
              </a:defRPr>
            </a:lvl1pPr>
            <a:lvl2pPr marL="742950" indent="-285750">
              <a:buFont typeface="Wingdings" pitchFamily="2" charset="2"/>
              <a:buChar char="l"/>
              <a:defRPr kumimoji="1" lang="ja-JP" altLang="en-US" sz="2800" kern="1200">
                <a:solidFill>
                  <a:schemeClr val="tx1"/>
                </a:solidFill>
                <a:latin typeface="Meiryo UI" panose="020B0604030504040204" pitchFamily="34" charset="-128"/>
                <a:ea typeface="Meiryo UI" panose="020B0604030504040204" pitchFamily="34" charset="-128"/>
                <a:cs typeface="+mn-cs"/>
              </a:defRPr>
            </a:lvl2pPr>
            <a:lvl3pPr marL="1143000" indent="-228600">
              <a:buFont typeface="Wingdings" pitchFamily="2" charset="2"/>
              <a:buChar char="Ø"/>
              <a:defRPr kumimoji="1" lang="ja-JP" altLang="en-US" sz="2400" kern="1200">
                <a:solidFill>
                  <a:schemeClr val="tx1"/>
                </a:solidFill>
                <a:latin typeface="Meiryo UI" panose="020B0604030504040204" pitchFamily="34" charset="-128"/>
                <a:ea typeface="Meiryo UI" panose="020B0604030504040204" pitchFamily="34" charset="-128"/>
                <a:cs typeface="+mn-cs"/>
              </a:defRPr>
            </a:lvl3pPr>
            <a:lvl4pPr marL="1600200" indent="-228600">
              <a:defRPr kumimoji="1" lang="ja-JP" altLang="en-US" sz="2000" kern="1200">
                <a:solidFill>
                  <a:schemeClr val="tx1"/>
                </a:solidFill>
                <a:latin typeface="Meiryo UI" panose="020B0604030504040204" pitchFamily="34" charset="-128"/>
                <a:ea typeface="Meiryo UI" panose="020B0604030504040204" pitchFamily="34" charset="-128"/>
                <a:cs typeface="+mn-cs"/>
              </a:defRPr>
            </a:lvl4pPr>
            <a:lvl5pPr marL="2057400" indent="-228600">
              <a:defRPr kumimoji="1" lang="ja-JP" altLang="en-US" sz="1800" kern="1200">
                <a:solidFill>
                  <a:schemeClr val="tx1"/>
                </a:solidFill>
                <a:latin typeface="Meiryo UI" panose="020B0604030504040204" pitchFamily="34" charset="-128"/>
                <a:ea typeface="Meiryo UI" panose="020B0604030504040204" pitchFamily="34" charset="-128"/>
                <a:cs typeface="+mn-cs"/>
              </a:defRPr>
            </a:lvl5pPr>
          </a:lstStyle>
          <a:p>
            <a:pPr marL="342900" lvl="0" indent="-342900" algn="l" defTabSz="914400" rtl="0" eaLnBrk="1" latinLnBrk="0" hangingPunct="1">
              <a:spcBef>
                <a:spcPct val="20000"/>
              </a:spcBef>
              <a:buFont typeface="Wingdings" panose="05000000000000000000" pitchFamily="2" charset="2"/>
              <a:buChar char="p"/>
            </a:pPr>
            <a:r>
              <a:rPr kumimoji="1" lang="ja-JP" altLang="en-US"/>
              <a:t>マスター テキストの書式設定</a:t>
            </a:r>
          </a:p>
          <a:p>
            <a:pPr marL="742950" lvl="1" indent="-285750" algn="l" defTabSz="914400" rtl="0" eaLnBrk="1" latinLnBrk="0" hangingPunct="1">
              <a:spcBef>
                <a:spcPct val="20000"/>
              </a:spcBef>
              <a:buFont typeface="Wingdings" panose="05000000000000000000" pitchFamily="2" charset="2"/>
              <a:buChar char="l"/>
            </a:pPr>
            <a:r>
              <a:rPr kumimoji="1" lang="ja-JP" altLang="en-US"/>
              <a:t>第 </a:t>
            </a:r>
            <a:r>
              <a:rPr kumimoji="1" lang="en-US" altLang="ja-JP" dirty="0"/>
              <a:t>2 </a:t>
            </a:r>
            <a:r>
              <a:rPr kumimoji="1" lang="ja-JP" altLang="en-US"/>
              <a:t>レベル</a:t>
            </a:r>
          </a:p>
          <a:p>
            <a:pPr marL="1143000" lvl="2" indent="-228600" algn="l" defTabSz="914400" rtl="0" eaLnBrk="1" latinLnBrk="0" hangingPunct="1">
              <a:spcBef>
                <a:spcPct val="20000"/>
              </a:spcBef>
              <a:buFont typeface="Wingdings" panose="05000000000000000000" pitchFamily="2" charset="2"/>
              <a:buChar char="Ø"/>
            </a:pPr>
            <a:r>
              <a:rPr kumimoji="1" lang="ja-JP" altLang="en-US"/>
              <a:t>第 </a:t>
            </a:r>
            <a:r>
              <a:rPr kumimoji="1" lang="en-US" altLang="ja-JP" dirty="0"/>
              <a:t>3 </a:t>
            </a:r>
            <a:r>
              <a:rPr kumimoji="1" lang="ja-JP" altLang="en-US"/>
              <a:t>レベル</a:t>
            </a:r>
          </a:p>
          <a:p>
            <a:pPr marL="1600200" lvl="3"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4 </a:t>
            </a:r>
            <a:r>
              <a:rPr kumimoji="1" lang="ja-JP" altLang="en-US"/>
              <a:t>レベル</a:t>
            </a:r>
          </a:p>
          <a:p>
            <a:pPr marL="2057400" lvl="4"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5 </a:t>
            </a:r>
            <a:r>
              <a:rPr kumimoji="1" lang="ja-JP" altLang="en-US"/>
              <a:t>レベル</a:t>
            </a:r>
          </a:p>
        </p:txBody>
      </p:sp>
      <p:sp>
        <p:nvSpPr>
          <p:cNvPr id="7" name="テキスト プレースホルダー 6">
            <a:extLst>
              <a:ext uri="{FF2B5EF4-FFF2-40B4-BE49-F238E27FC236}">
                <a16:creationId xmlns:a16="http://schemas.microsoft.com/office/drawing/2014/main" id="{57501F5C-E2B4-8949-A74F-01FD124BA4EA}"/>
              </a:ext>
            </a:extLst>
          </p:cNvPr>
          <p:cNvSpPr>
            <a:spLocks noGrp="1"/>
          </p:cNvSpPr>
          <p:nvPr>
            <p:ph type="body" sz="quarter" idx="11" hasCustomPrompt="1"/>
          </p:nvPr>
        </p:nvSpPr>
        <p:spPr>
          <a:xfrm rot="5400000">
            <a:off x="-2314036" y="3091558"/>
            <a:ext cx="5832600" cy="725828"/>
          </a:xfrm>
          <a:gradFill flip="none" rotWithShape="1">
            <a:gsLst>
              <a:gs pos="0">
                <a:srgbClr val="1F497D"/>
              </a:gs>
              <a:gs pos="50000">
                <a:srgbClr val="48B2EE"/>
              </a:gs>
              <a:gs pos="100000">
                <a:srgbClr val="9CD3E7"/>
              </a:gs>
            </a:gsLst>
            <a:lin ang="2700000" scaled="1"/>
            <a:tileRect/>
          </a:gradFill>
        </p:spPr>
        <p:txBody>
          <a:bodyPr anchor="ctr"/>
          <a:lstStyle>
            <a:lvl1pPr marL="0" indent="0">
              <a:buNone/>
              <a:defRPr i="1">
                <a:solidFill>
                  <a:schemeClr val="bg1"/>
                </a:solidFill>
                <a:effectLst>
                  <a:outerShdw blurRad="38100" dist="38100" dir="2700000" algn="tl">
                    <a:srgbClr val="000000">
                      <a:alpha val="43137"/>
                    </a:srgbClr>
                  </a:outerShdw>
                </a:effectLst>
              </a:defRPr>
            </a:lvl1pPr>
          </a:lstStyle>
          <a:p>
            <a:pPr lvl="0"/>
            <a:r>
              <a:rPr kumimoji="1" lang="ja-JP" altLang="en-US"/>
              <a:t>セッションタイトル</a:t>
            </a:r>
          </a:p>
        </p:txBody>
      </p:sp>
      <p:pic>
        <p:nvPicPr>
          <p:cNvPr id="9" name="図 8">
            <a:extLst>
              <a:ext uri="{FF2B5EF4-FFF2-40B4-BE49-F238E27FC236}">
                <a16:creationId xmlns:a16="http://schemas.microsoft.com/office/drawing/2014/main" id="{2B502E61-5F97-A14D-A4F9-CEA32E689E5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703156" y="6597352"/>
            <a:ext cx="1488843" cy="288032"/>
          </a:xfrm>
          <a:prstGeom prst="rect">
            <a:avLst/>
          </a:prstGeom>
        </p:spPr>
      </p:pic>
    </p:spTree>
    <p:extLst>
      <p:ext uri="{BB962C8B-B14F-4D97-AF65-F5344CB8AC3E}">
        <p14:creationId xmlns:p14="http://schemas.microsoft.com/office/powerpoint/2010/main" val="327955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9D53941F-5CE6-B042-8BBF-DFF51D6076E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54" y="44624"/>
            <a:ext cx="1292018" cy="1249189"/>
          </a:xfrm>
          <a:prstGeom prst="rect">
            <a:avLst/>
          </a:prstGeom>
        </p:spPr>
      </p:pic>
      <p:sp>
        <p:nvSpPr>
          <p:cNvPr id="3" name="コンテンツ プレースホルダー 2"/>
          <p:cNvSpPr>
            <a:spLocks noGrp="1"/>
          </p:cNvSpPr>
          <p:nvPr>
            <p:ph idx="1"/>
          </p:nvPr>
        </p:nvSpPr>
        <p:spPr>
          <a:xfrm>
            <a:off x="527382" y="1281288"/>
            <a:ext cx="11137237" cy="5075062"/>
          </a:xfrm>
          <a:ln w="6350">
            <a:noFill/>
          </a:ln>
        </p:spPr>
        <p:txBody>
          <a:bodyPr>
            <a:normAutofit/>
          </a:bodyPr>
          <a:lstStyle>
            <a:lvl1pPr marL="342900" indent="-342900">
              <a:buFont typeface="Wingdings" panose="05000000000000000000" pitchFamily="2" charset="2"/>
              <a:buChar char="p"/>
              <a:defRPr sz="3200" b="1">
                <a:solidFill>
                  <a:schemeClr val="tx2"/>
                </a:solidFill>
                <a:latin typeface="Meiryo UI" panose="020B0604030504040204" pitchFamily="34" charset="-128"/>
                <a:ea typeface="Meiryo UI" panose="020B0604030504040204" pitchFamily="34" charset="-128"/>
              </a:defRPr>
            </a:lvl1pPr>
            <a:lvl2pPr marL="742950" indent="-285750">
              <a:buFont typeface="Wingdings" panose="05000000000000000000" pitchFamily="2" charset="2"/>
              <a:buChar char="l"/>
              <a:defRPr sz="2800">
                <a:latin typeface="Meiryo UI" panose="020B0604030504040204" pitchFamily="34" charset="-128"/>
                <a:ea typeface="Meiryo UI" panose="020B0604030504040204" pitchFamily="34" charset="-128"/>
              </a:defRPr>
            </a:lvl2pPr>
            <a:lvl3pPr marL="1143000" indent="-228600">
              <a:buFont typeface="Wingdings" panose="05000000000000000000" pitchFamily="2" charset="2"/>
              <a:buChar char="Ø"/>
              <a:defRPr sz="2400">
                <a:latin typeface="Meiryo UI" panose="020B0604030504040204" pitchFamily="34" charset="-128"/>
                <a:ea typeface="Meiryo UI" panose="020B0604030504040204" pitchFamily="34" charset="-128"/>
              </a:defRPr>
            </a:lvl3pPr>
            <a:lvl4pPr>
              <a:defRPr sz="2000">
                <a:latin typeface="Meiryo UI" panose="020B0604030504040204" pitchFamily="34" charset="-128"/>
                <a:ea typeface="Meiryo UI" panose="020B0604030504040204" pitchFamily="34" charset="-128"/>
              </a:defRPr>
            </a:lvl4pPr>
            <a:lvl5pPr>
              <a:defRPr sz="1800">
                <a:latin typeface="Meiryo UI" panose="020B0604030504040204" pitchFamily="34" charset="-128"/>
                <a:ea typeface="Meiryo UI" panose="020B0604030504040204" pitchFamily="34" charset="-128"/>
              </a:defRPr>
            </a:lvl5p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endParaRPr kumimoji="1" lang="ja-JP" altLang="en-US" dirty="0"/>
          </a:p>
        </p:txBody>
      </p:sp>
      <p:sp>
        <p:nvSpPr>
          <p:cNvPr id="2" name="タイトル 1"/>
          <p:cNvSpPr>
            <a:spLocks noGrp="1"/>
          </p:cNvSpPr>
          <p:nvPr>
            <p:ph type="title"/>
          </p:nvPr>
        </p:nvSpPr>
        <p:spPr>
          <a:xfrm>
            <a:off x="1535493" y="260648"/>
            <a:ext cx="9889099" cy="864096"/>
          </a:xfrm>
        </p:spPr>
        <p:txBody>
          <a:bodyPr>
            <a:normAutofit/>
          </a:bodyPr>
          <a:lstStyle>
            <a:lvl1pPr algn="l">
              <a:defRPr sz="3600" b="1" i="0">
                <a:latin typeface="Meiryo UI" panose="020B0604030504040204" pitchFamily="34" charset="-128"/>
                <a:ea typeface="Meiryo UI" panose="020B0604030504040204" pitchFamily="34" charset="-128"/>
              </a:defRPr>
            </a:lvl1pPr>
          </a:lstStyle>
          <a:p>
            <a:r>
              <a:rPr kumimoji="1" lang="ja-JP" altLang="en-US"/>
              <a:t>マスター タイトルの書式設定</a:t>
            </a:r>
            <a:endParaRPr kumimoji="1" lang="ja-JP" altLang="en-US" dirty="0"/>
          </a:p>
        </p:txBody>
      </p:sp>
      <p:sp>
        <p:nvSpPr>
          <p:cNvPr id="10" name="直角三角形 9">
            <a:extLst>
              <a:ext uri="{FF2B5EF4-FFF2-40B4-BE49-F238E27FC236}">
                <a16:creationId xmlns:a16="http://schemas.microsoft.com/office/drawing/2014/main" id="{C000874C-F0A7-364C-B64E-78D597802E0F}"/>
              </a:ext>
            </a:extLst>
          </p:cNvPr>
          <p:cNvSpPr/>
          <p:nvPr userDrawn="1"/>
        </p:nvSpPr>
        <p:spPr>
          <a:xfrm flipV="1">
            <a:off x="1520346" y="1052736"/>
            <a:ext cx="10192278"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6" name="フッター プレースホルダー 5">
            <a:extLst>
              <a:ext uri="{FF2B5EF4-FFF2-40B4-BE49-F238E27FC236}">
                <a16:creationId xmlns:a16="http://schemas.microsoft.com/office/drawing/2014/main" id="{361CC56B-12AF-2E4A-BD88-20CCAA737596}"/>
              </a:ext>
            </a:extLst>
          </p:cNvPr>
          <p:cNvSpPr>
            <a:spLocks noGrp="1"/>
          </p:cNvSpPr>
          <p:nvPr>
            <p:ph type="ftr" sz="quarter" idx="11"/>
          </p:nvPr>
        </p:nvSpPr>
        <p:spPr>
          <a:xfrm>
            <a:off x="527381" y="6356351"/>
            <a:ext cx="7499019" cy="365125"/>
          </a:xfrm>
          <a:prstGeom prst="rect">
            <a:avLst/>
          </a:prstGeom>
        </p:spPr>
        <p:txBody>
          <a:bodyPr/>
          <a:lstStyle>
            <a:lvl1pPr algn="l">
              <a:defRPr>
                <a:latin typeface="Meiryo UI" panose="020B0604030504040204" pitchFamily="34" charset="-128"/>
                <a:ea typeface="Meiryo UI" panose="020B0604030504040204" pitchFamily="34" charset="-128"/>
              </a:defRPr>
            </a:lvl1pPr>
          </a:lstStyle>
          <a:p>
            <a:endParaRPr lang="ja-JP" altLang="en-US"/>
          </a:p>
        </p:txBody>
      </p:sp>
      <p:sp>
        <p:nvSpPr>
          <p:cNvPr id="11" name="スライド番号プレースホルダー 10">
            <a:extLst>
              <a:ext uri="{FF2B5EF4-FFF2-40B4-BE49-F238E27FC236}">
                <a16:creationId xmlns:a16="http://schemas.microsoft.com/office/drawing/2014/main" id="{A1136B80-A415-BC4A-A0BA-0B4BB2998C78}"/>
              </a:ext>
            </a:extLst>
          </p:cNvPr>
          <p:cNvSpPr>
            <a:spLocks noGrp="1"/>
          </p:cNvSpPr>
          <p:nvPr>
            <p:ph type="sldNum" sz="quarter" idx="12"/>
          </p:nvPr>
        </p:nvSpPr>
        <p:spPr>
          <a:xfrm>
            <a:off x="10704512" y="111548"/>
            <a:ext cx="1308629" cy="365125"/>
          </a:xfrm>
          <a:prstGeom prst="rect">
            <a:avLst/>
          </a:prstGeom>
        </p:spPr>
        <p:txBody>
          <a:bodyPr/>
          <a:lstStyle>
            <a:lvl1pPr>
              <a:defRPr sz="2400">
                <a:latin typeface="Meiryo UI" panose="020B0604030504040204" pitchFamily="34" charset="-128"/>
                <a:ea typeface="Meiryo UI" panose="020B0604030504040204" pitchFamily="34" charset="-128"/>
              </a:defRPr>
            </a:lvl1pPr>
          </a:lstStyle>
          <a:p>
            <a:fld id="{AC026BDF-97B0-402E-8580-15579999136A}" type="slidenum">
              <a:rPr lang="ja-JP" altLang="en-US" smtClean="0"/>
              <a:pPr/>
              <a:t>‹#›</a:t>
            </a:fld>
            <a:endParaRPr lang="ja-JP" altLang="en-US"/>
          </a:p>
        </p:txBody>
      </p:sp>
      <p:sp>
        <p:nvSpPr>
          <p:cNvPr id="9" name="テキスト プレースホルダー 6">
            <a:extLst>
              <a:ext uri="{FF2B5EF4-FFF2-40B4-BE49-F238E27FC236}">
                <a16:creationId xmlns:a16="http://schemas.microsoft.com/office/drawing/2014/main" id="{11D09EDE-0C6D-A94D-A684-FF2467292FB8}"/>
              </a:ext>
            </a:extLst>
          </p:cNvPr>
          <p:cNvSpPr>
            <a:spLocks noGrp="1"/>
          </p:cNvSpPr>
          <p:nvPr>
            <p:ph type="body" sz="quarter" idx="14" hasCustomPrompt="1"/>
          </p:nvPr>
        </p:nvSpPr>
        <p:spPr>
          <a:xfrm>
            <a:off x="1343472" y="72306"/>
            <a:ext cx="5543550" cy="293116"/>
          </a:xfrm>
        </p:spPr>
        <p:txBody>
          <a:bodyPr>
            <a:noAutofit/>
          </a:bodyPr>
          <a:lstStyle>
            <a:lvl1pPr marL="0" indent="0">
              <a:buNone/>
              <a:defRPr sz="1800">
                <a:solidFill>
                  <a:schemeClr val="bg1">
                    <a:lumMod val="50000"/>
                  </a:schemeClr>
                </a:solidFill>
                <a:latin typeface="Meiryo UI" panose="020B0604030504040204" pitchFamily="34" charset="-128"/>
                <a:ea typeface="Meiryo UI" panose="020B0604030504040204" pitchFamily="34" charset="-128"/>
              </a:defRPr>
            </a:lvl1pPr>
          </a:lstStyle>
          <a:p>
            <a:pPr lvl="0"/>
            <a:r>
              <a:rPr kumimoji="1" lang="ja-JP" altLang="en-US" sz="1800"/>
              <a:t>マスター　タイトルの書式設定</a:t>
            </a:r>
            <a:endParaRPr kumimoji="1" lang="ja-JP" altLang="en-US"/>
          </a:p>
        </p:txBody>
      </p:sp>
    </p:spTree>
    <p:extLst>
      <p:ext uri="{BB962C8B-B14F-4D97-AF65-F5344CB8AC3E}">
        <p14:creationId xmlns:p14="http://schemas.microsoft.com/office/powerpoint/2010/main" val="1139612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タイトルとコンテンツ">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9D53941F-5CE6-B042-8BBF-DFF51D6076E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54" y="44624"/>
            <a:ext cx="1292018" cy="1249189"/>
          </a:xfrm>
          <a:prstGeom prst="rect">
            <a:avLst/>
          </a:prstGeom>
        </p:spPr>
      </p:pic>
      <p:sp>
        <p:nvSpPr>
          <p:cNvPr id="3" name="コンテンツ プレースホルダー 2"/>
          <p:cNvSpPr>
            <a:spLocks noGrp="1"/>
          </p:cNvSpPr>
          <p:nvPr>
            <p:ph idx="1"/>
          </p:nvPr>
        </p:nvSpPr>
        <p:spPr>
          <a:xfrm>
            <a:off x="527382" y="1281288"/>
            <a:ext cx="11137237" cy="5075062"/>
          </a:xfrm>
          <a:ln w="6350">
            <a:noFill/>
          </a:ln>
        </p:spPr>
        <p:txBody>
          <a:bodyPr>
            <a:normAutofit/>
          </a:bodyPr>
          <a:lstStyle>
            <a:lvl1pPr marL="342900" indent="-342900">
              <a:buFont typeface="Wingdings" panose="05000000000000000000" pitchFamily="2" charset="2"/>
              <a:buChar char="p"/>
              <a:defRPr sz="3200" b="1">
                <a:solidFill>
                  <a:schemeClr val="tx2"/>
                </a:solidFill>
                <a:latin typeface="Meiryo UI" panose="020B0604030504040204" pitchFamily="34" charset="-128"/>
                <a:ea typeface="Meiryo UI" panose="020B0604030504040204" pitchFamily="34" charset="-128"/>
              </a:defRPr>
            </a:lvl1pPr>
            <a:lvl2pPr marL="742950" indent="-285750">
              <a:buFont typeface="Wingdings" panose="05000000000000000000" pitchFamily="2" charset="2"/>
              <a:buChar char="l"/>
              <a:defRPr sz="2800">
                <a:latin typeface="Meiryo UI" panose="020B0604030504040204" pitchFamily="34" charset="-128"/>
                <a:ea typeface="Meiryo UI" panose="020B0604030504040204" pitchFamily="34" charset="-128"/>
              </a:defRPr>
            </a:lvl2pPr>
            <a:lvl3pPr marL="1143000" indent="-228600">
              <a:buFont typeface="Wingdings" panose="05000000000000000000" pitchFamily="2" charset="2"/>
              <a:buChar char="Ø"/>
              <a:defRPr sz="2400">
                <a:latin typeface="Meiryo UI" panose="020B0604030504040204" pitchFamily="34" charset="-128"/>
                <a:ea typeface="Meiryo UI" panose="020B0604030504040204" pitchFamily="34" charset="-128"/>
              </a:defRPr>
            </a:lvl3pPr>
            <a:lvl4pPr>
              <a:defRPr sz="2000">
                <a:latin typeface="Meiryo UI" panose="020B0604030504040204" pitchFamily="34" charset="-128"/>
                <a:ea typeface="Meiryo UI" panose="020B0604030504040204" pitchFamily="34" charset="-128"/>
              </a:defRPr>
            </a:lvl4pPr>
            <a:lvl5pPr>
              <a:defRPr sz="1800">
                <a:latin typeface="Meiryo UI" panose="020B0604030504040204" pitchFamily="34" charset="-128"/>
                <a:ea typeface="Meiryo UI" panose="020B0604030504040204" pitchFamily="34" charset="-128"/>
              </a:defRPr>
            </a:lvl5p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endParaRPr kumimoji="1" lang="ja-JP" altLang="en-US" dirty="0"/>
          </a:p>
        </p:txBody>
      </p:sp>
      <p:sp>
        <p:nvSpPr>
          <p:cNvPr id="2" name="タイトル 1"/>
          <p:cNvSpPr>
            <a:spLocks noGrp="1"/>
          </p:cNvSpPr>
          <p:nvPr>
            <p:ph type="title"/>
          </p:nvPr>
        </p:nvSpPr>
        <p:spPr>
          <a:xfrm>
            <a:off x="1535493" y="260648"/>
            <a:ext cx="9889099" cy="864096"/>
          </a:xfrm>
        </p:spPr>
        <p:txBody>
          <a:bodyPr>
            <a:normAutofit/>
          </a:bodyPr>
          <a:lstStyle>
            <a:lvl1pPr algn="l">
              <a:defRPr sz="3600" b="1" i="0">
                <a:latin typeface="Meiryo UI" panose="020B0604030504040204" pitchFamily="34" charset="-128"/>
                <a:ea typeface="Meiryo UI" panose="020B0604030504040204" pitchFamily="34" charset="-128"/>
              </a:defRPr>
            </a:lvl1pPr>
          </a:lstStyle>
          <a:p>
            <a:r>
              <a:rPr kumimoji="1" lang="ja-JP" altLang="en-US"/>
              <a:t>マスター タイトルの書式設定</a:t>
            </a:r>
            <a:endParaRPr kumimoji="1" lang="ja-JP" altLang="en-US" dirty="0"/>
          </a:p>
        </p:txBody>
      </p:sp>
      <p:sp>
        <p:nvSpPr>
          <p:cNvPr id="10" name="直角三角形 9">
            <a:extLst>
              <a:ext uri="{FF2B5EF4-FFF2-40B4-BE49-F238E27FC236}">
                <a16:creationId xmlns:a16="http://schemas.microsoft.com/office/drawing/2014/main" id="{C000874C-F0A7-364C-B64E-78D597802E0F}"/>
              </a:ext>
            </a:extLst>
          </p:cNvPr>
          <p:cNvSpPr/>
          <p:nvPr userDrawn="1"/>
        </p:nvSpPr>
        <p:spPr>
          <a:xfrm flipV="1">
            <a:off x="1520346" y="1052736"/>
            <a:ext cx="10192278"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11" name="スライド番号プレースホルダー 10">
            <a:extLst>
              <a:ext uri="{FF2B5EF4-FFF2-40B4-BE49-F238E27FC236}">
                <a16:creationId xmlns:a16="http://schemas.microsoft.com/office/drawing/2014/main" id="{A1136B80-A415-BC4A-A0BA-0B4BB2998C78}"/>
              </a:ext>
            </a:extLst>
          </p:cNvPr>
          <p:cNvSpPr>
            <a:spLocks noGrp="1"/>
          </p:cNvSpPr>
          <p:nvPr>
            <p:ph type="sldNum" sz="quarter" idx="12"/>
          </p:nvPr>
        </p:nvSpPr>
        <p:spPr>
          <a:xfrm>
            <a:off x="10704512" y="111548"/>
            <a:ext cx="1308629" cy="365125"/>
          </a:xfrm>
          <a:prstGeom prst="rect">
            <a:avLst/>
          </a:prstGeom>
        </p:spPr>
        <p:txBody>
          <a:bodyPr/>
          <a:lstStyle>
            <a:lvl1pPr>
              <a:defRPr sz="2400">
                <a:latin typeface="Meiryo UI" panose="020B0604030504040204" pitchFamily="34" charset="-128"/>
                <a:ea typeface="Meiryo UI" panose="020B0604030504040204" pitchFamily="34" charset="-128"/>
              </a:defRPr>
            </a:lvl1pPr>
          </a:lstStyle>
          <a:p>
            <a:fld id="{AC026BDF-97B0-402E-8580-15579999136A}" type="slidenum">
              <a:rPr lang="ja-JP" altLang="en-US" smtClean="0"/>
              <a:pPr/>
              <a:t>‹#›</a:t>
            </a:fld>
            <a:endParaRPr lang="ja-JP" altLang="en-US"/>
          </a:p>
        </p:txBody>
      </p:sp>
      <p:sp>
        <p:nvSpPr>
          <p:cNvPr id="9" name="テキスト プレースホルダー 6">
            <a:extLst>
              <a:ext uri="{FF2B5EF4-FFF2-40B4-BE49-F238E27FC236}">
                <a16:creationId xmlns:a16="http://schemas.microsoft.com/office/drawing/2014/main" id="{11D09EDE-0C6D-A94D-A684-FF2467292FB8}"/>
              </a:ext>
            </a:extLst>
          </p:cNvPr>
          <p:cNvSpPr>
            <a:spLocks noGrp="1"/>
          </p:cNvSpPr>
          <p:nvPr>
            <p:ph type="body" sz="quarter" idx="14" hasCustomPrompt="1"/>
          </p:nvPr>
        </p:nvSpPr>
        <p:spPr>
          <a:xfrm>
            <a:off x="1343472" y="72306"/>
            <a:ext cx="5543550" cy="293116"/>
          </a:xfrm>
        </p:spPr>
        <p:txBody>
          <a:bodyPr>
            <a:noAutofit/>
          </a:bodyPr>
          <a:lstStyle>
            <a:lvl1pPr marL="0" indent="0">
              <a:buNone/>
              <a:defRPr sz="1800">
                <a:solidFill>
                  <a:schemeClr val="bg1">
                    <a:lumMod val="50000"/>
                  </a:schemeClr>
                </a:solidFill>
                <a:latin typeface="Meiryo UI" panose="020B0604030504040204" pitchFamily="34" charset="-128"/>
                <a:ea typeface="Meiryo UI" panose="020B0604030504040204" pitchFamily="34" charset="-128"/>
              </a:defRPr>
            </a:lvl1pPr>
          </a:lstStyle>
          <a:p>
            <a:pPr lvl="0"/>
            <a:r>
              <a:rPr kumimoji="1" lang="ja-JP" altLang="en-US" sz="1800"/>
              <a:t>マスター　タイトルの書式設定</a:t>
            </a:r>
            <a:endParaRPr kumimoji="1" lang="ja-JP" altLang="en-US"/>
          </a:p>
        </p:txBody>
      </p:sp>
      <p:sp>
        <p:nvSpPr>
          <p:cNvPr id="14" name="正方形/長方形 13">
            <a:extLst>
              <a:ext uri="{FF2B5EF4-FFF2-40B4-BE49-F238E27FC236}">
                <a16:creationId xmlns:a16="http://schemas.microsoft.com/office/drawing/2014/main" id="{227BBD9E-7DC5-E540-800A-85FC56445809}"/>
              </a:ext>
            </a:extLst>
          </p:cNvPr>
          <p:cNvSpPr/>
          <p:nvPr userDrawn="1"/>
        </p:nvSpPr>
        <p:spPr>
          <a:xfrm>
            <a:off x="0" y="6453336"/>
            <a:ext cx="12192000" cy="404664"/>
          </a:xfrm>
          <a:prstGeom prst="rect">
            <a:avLst/>
          </a:prstGeom>
          <a:solidFill>
            <a:srgbClr val="053366"/>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pic>
        <p:nvPicPr>
          <p:cNvPr id="15" name="図 14">
            <a:extLst>
              <a:ext uri="{FF2B5EF4-FFF2-40B4-BE49-F238E27FC236}">
                <a16:creationId xmlns:a16="http://schemas.microsoft.com/office/drawing/2014/main" id="{579D4948-5204-CE47-9872-1FA9A331BD5A}"/>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80000" y="6519600"/>
            <a:ext cx="1048514" cy="262129"/>
          </a:xfrm>
          <a:prstGeom prst="rect">
            <a:avLst/>
          </a:prstGeom>
        </p:spPr>
      </p:pic>
    </p:spTree>
    <p:extLst>
      <p:ext uri="{BB962C8B-B14F-4D97-AF65-F5344CB8AC3E}">
        <p14:creationId xmlns:p14="http://schemas.microsoft.com/office/powerpoint/2010/main" val="4134698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pic>
        <p:nvPicPr>
          <p:cNvPr id="12" name="図 11">
            <a:extLst>
              <a:ext uri="{FF2B5EF4-FFF2-40B4-BE49-F238E27FC236}">
                <a16:creationId xmlns:a16="http://schemas.microsoft.com/office/drawing/2014/main" id="{47A1FB71-EF33-F14E-BE4A-4AA598885B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54" y="44624"/>
            <a:ext cx="1292018" cy="1249189"/>
          </a:xfrm>
          <a:prstGeom prst="rect">
            <a:avLst/>
          </a:prstGeom>
        </p:spPr>
      </p:pic>
      <p:sp>
        <p:nvSpPr>
          <p:cNvPr id="3" name="コンテンツ プレースホルダー 2"/>
          <p:cNvSpPr>
            <a:spLocks noGrp="1"/>
          </p:cNvSpPr>
          <p:nvPr>
            <p:ph idx="1"/>
          </p:nvPr>
        </p:nvSpPr>
        <p:spPr>
          <a:xfrm>
            <a:off x="527382" y="1844824"/>
            <a:ext cx="11137237" cy="4511526"/>
          </a:xfrm>
          <a:ln w="6350">
            <a:noFill/>
          </a:ln>
        </p:spPr>
        <p:txBody>
          <a:bodyPr>
            <a:normAutofit/>
          </a:bodyPr>
          <a:lstStyle>
            <a:lvl1pPr marL="342900" indent="-342900">
              <a:buFont typeface="Wingdings" panose="05000000000000000000" pitchFamily="2" charset="2"/>
              <a:buChar char="p"/>
              <a:defRPr sz="3200" b="1">
                <a:solidFill>
                  <a:schemeClr val="tx2"/>
                </a:solidFill>
                <a:latin typeface="Meiryo UI" panose="020B0604030504040204" pitchFamily="34" charset="-128"/>
                <a:ea typeface="Meiryo UI" panose="020B0604030504040204" pitchFamily="34" charset="-128"/>
              </a:defRPr>
            </a:lvl1pPr>
            <a:lvl2pPr marL="742950" indent="-285750">
              <a:buFont typeface="Wingdings" panose="05000000000000000000" pitchFamily="2" charset="2"/>
              <a:buChar char="l"/>
              <a:defRPr sz="2800">
                <a:latin typeface="Meiryo UI" panose="020B0604030504040204" pitchFamily="34" charset="-128"/>
                <a:ea typeface="Meiryo UI" panose="020B0604030504040204" pitchFamily="34" charset="-128"/>
              </a:defRPr>
            </a:lvl2pPr>
            <a:lvl3pPr marL="1143000" indent="-228600">
              <a:buFont typeface="Wingdings" panose="05000000000000000000" pitchFamily="2" charset="2"/>
              <a:buChar char="Ø"/>
              <a:defRPr sz="2400">
                <a:latin typeface="Meiryo UI" panose="020B0604030504040204" pitchFamily="34" charset="-128"/>
                <a:ea typeface="Meiryo UI" panose="020B0604030504040204" pitchFamily="34" charset="-128"/>
              </a:defRPr>
            </a:lvl3pPr>
            <a:lvl4pPr>
              <a:defRPr sz="2000">
                <a:latin typeface="Meiryo UI" panose="020B0604030504040204" pitchFamily="34" charset="-128"/>
                <a:ea typeface="Meiryo UI" panose="020B0604030504040204" pitchFamily="34" charset="-128"/>
              </a:defRPr>
            </a:lvl4pPr>
            <a:lvl5pPr>
              <a:defRPr sz="1800">
                <a:latin typeface="Meiryo UI" panose="020B0604030504040204" pitchFamily="34" charset="-128"/>
                <a:ea typeface="Meiryo UI" panose="020B0604030504040204" pitchFamily="34" charset="-128"/>
              </a:defRPr>
            </a:lvl5p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endParaRPr kumimoji="1" lang="ja-JP" altLang="en-US" dirty="0"/>
          </a:p>
        </p:txBody>
      </p:sp>
      <p:sp>
        <p:nvSpPr>
          <p:cNvPr id="6" name="フッター プレースホルダー 5">
            <a:extLst>
              <a:ext uri="{FF2B5EF4-FFF2-40B4-BE49-F238E27FC236}">
                <a16:creationId xmlns:a16="http://schemas.microsoft.com/office/drawing/2014/main" id="{361CC56B-12AF-2E4A-BD88-20CCAA737596}"/>
              </a:ext>
            </a:extLst>
          </p:cNvPr>
          <p:cNvSpPr>
            <a:spLocks noGrp="1"/>
          </p:cNvSpPr>
          <p:nvPr>
            <p:ph type="ftr" sz="quarter" idx="11"/>
          </p:nvPr>
        </p:nvSpPr>
        <p:spPr>
          <a:xfrm>
            <a:off x="527381" y="6356351"/>
            <a:ext cx="7499019" cy="365125"/>
          </a:xfrm>
          <a:prstGeom prst="rect">
            <a:avLst/>
          </a:prstGeom>
        </p:spPr>
        <p:txBody>
          <a:bodyPr/>
          <a:lstStyle>
            <a:lvl1pPr algn="l">
              <a:defRPr>
                <a:latin typeface="Meiryo UI" panose="020B0604030504040204" pitchFamily="34" charset="-128"/>
                <a:ea typeface="Meiryo UI" panose="020B0604030504040204" pitchFamily="34" charset="-128"/>
              </a:defRPr>
            </a:lvl1pPr>
          </a:lstStyle>
          <a:p>
            <a:endParaRPr lang="ja-JP" altLang="en-US"/>
          </a:p>
        </p:txBody>
      </p:sp>
      <p:sp>
        <p:nvSpPr>
          <p:cNvPr id="11" name="スライド番号プレースホルダー 10">
            <a:extLst>
              <a:ext uri="{FF2B5EF4-FFF2-40B4-BE49-F238E27FC236}">
                <a16:creationId xmlns:a16="http://schemas.microsoft.com/office/drawing/2014/main" id="{A1136B80-A415-BC4A-A0BA-0B4BB2998C78}"/>
              </a:ext>
            </a:extLst>
          </p:cNvPr>
          <p:cNvSpPr>
            <a:spLocks noGrp="1"/>
          </p:cNvSpPr>
          <p:nvPr>
            <p:ph type="sldNum" sz="quarter" idx="12"/>
          </p:nvPr>
        </p:nvSpPr>
        <p:spPr>
          <a:xfrm>
            <a:off x="10704512" y="111548"/>
            <a:ext cx="1308629" cy="365125"/>
          </a:xfrm>
          <a:prstGeom prst="rect">
            <a:avLst/>
          </a:prstGeom>
        </p:spPr>
        <p:txBody>
          <a:bodyPr/>
          <a:lstStyle>
            <a:lvl1pPr>
              <a:defRPr sz="2400">
                <a:latin typeface="Meiryo UI" panose="020B0604030504040204" pitchFamily="34" charset="-128"/>
                <a:ea typeface="Meiryo UI" panose="020B0604030504040204" pitchFamily="34" charset="-128"/>
              </a:defRPr>
            </a:lvl1pPr>
          </a:lstStyle>
          <a:p>
            <a:fld id="{AC026BDF-97B0-402E-8580-15579999136A}" type="slidenum">
              <a:rPr lang="ja-JP" altLang="en-US" smtClean="0"/>
              <a:pPr/>
              <a:t>‹#›</a:t>
            </a:fld>
            <a:endParaRPr lang="ja-JP" altLang="en-US"/>
          </a:p>
        </p:txBody>
      </p:sp>
      <p:sp>
        <p:nvSpPr>
          <p:cNvPr id="5" name="テキスト プレースホルダー 4">
            <a:extLst>
              <a:ext uri="{FF2B5EF4-FFF2-40B4-BE49-F238E27FC236}">
                <a16:creationId xmlns:a16="http://schemas.microsoft.com/office/drawing/2014/main" id="{414BBFD0-6854-3848-B310-AB4214F28BDF}"/>
              </a:ext>
            </a:extLst>
          </p:cNvPr>
          <p:cNvSpPr>
            <a:spLocks noGrp="1"/>
          </p:cNvSpPr>
          <p:nvPr>
            <p:ph type="body" sz="quarter" idx="13"/>
          </p:nvPr>
        </p:nvSpPr>
        <p:spPr>
          <a:xfrm>
            <a:off x="527051" y="1196753"/>
            <a:ext cx="11137900" cy="503237"/>
          </a:xfrm>
          <a:prstGeom prst="roundRect">
            <a:avLst/>
          </a:prstGeom>
          <a:solidFill>
            <a:srgbClr val="41A8EC"/>
          </a:solidFill>
        </p:spPr>
        <p:txBody>
          <a:bodyPr tIns="36000" bIns="36000" anchor="ctr" anchorCtr="0"/>
          <a:lstStyle>
            <a:lvl1pPr marL="0" indent="0">
              <a:buNone/>
              <a:defRPr b="1">
                <a:solidFill>
                  <a:schemeClr val="bg1"/>
                </a:solidFill>
                <a:effectLst>
                  <a:outerShdw blurRad="38100" dist="38100" dir="2700000" algn="tl">
                    <a:srgbClr val="000000">
                      <a:alpha val="43137"/>
                    </a:srgbClr>
                  </a:outerShdw>
                </a:effectLst>
                <a:latin typeface="Meiryo UI" panose="020B0604030504040204" pitchFamily="34" charset="-128"/>
                <a:ea typeface="Meiryo UI" panose="020B0604030504040204" pitchFamily="34" charset="-128"/>
              </a:defRPr>
            </a:lvl1pPr>
          </a:lstStyle>
          <a:p>
            <a:pPr lvl="0"/>
            <a:r>
              <a:rPr kumimoji="1" lang="ja-JP" altLang="en-US"/>
              <a:t>マスター テキストの書式設定</a:t>
            </a:r>
          </a:p>
        </p:txBody>
      </p:sp>
      <p:sp>
        <p:nvSpPr>
          <p:cNvPr id="13" name="タイトル 1">
            <a:extLst>
              <a:ext uri="{FF2B5EF4-FFF2-40B4-BE49-F238E27FC236}">
                <a16:creationId xmlns:a16="http://schemas.microsoft.com/office/drawing/2014/main" id="{5B9390F3-AF77-8F4E-94BF-E808CBABBD58}"/>
              </a:ext>
            </a:extLst>
          </p:cNvPr>
          <p:cNvSpPr>
            <a:spLocks noGrp="1"/>
          </p:cNvSpPr>
          <p:nvPr>
            <p:ph type="title"/>
          </p:nvPr>
        </p:nvSpPr>
        <p:spPr>
          <a:xfrm>
            <a:off x="1535493" y="260648"/>
            <a:ext cx="9889099" cy="864096"/>
          </a:xfrm>
        </p:spPr>
        <p:txBody>
          <a:bodyPr>
            <a:normAutofit/>
          </a:bodyPr>
          <a:lstStyle>
            <a:lvl1pPr algn="l">
              <a:defRPr sz="3600" b="1" i="0">
                <a:latin typeface="Meiryo UI" panose="020B0604030504040204" pitchFamily="34" charset="-128"/>
                <a:ea typeface="Meiryo UI" panose="020B0604030504040204" pitchFamily="34" charset="-128"/>
              </a:defRPr>
            </a:lvl1pPr>
          </a:lstStyle>
          <a:p>
            <a:r>
              <a:rPr kumimoji="1" lang="ja-JP" altLang="en-US"/>
              <a:t>マスター タイトルの書式設定</a:t>
            </a:r>
            <a:endParaRPr kumimoji="1" lang="ja-JP" altLang="en-US" dirty="0"/>
          </a:p>
        </p:txBody>
      </p:sp>
      <p:sp>
        <p:nvSpPr>
          <p:cNvPr id="14" name="直角三角形 13">
            <a:extLst>
              <a:ext uri="{FF2B5EF4-FFF2-40B4-BE49-F238E27FC236}">
                <a16:creationId xmlns:a16="http://schemas.microsoft.com/office/drawing/2014/main" id="{5202B74E-5E7C-DB41-BAF2-974D11A33112}"/>
              </a:ext>
            </a:extLst>
          </p:cNvPr>
          <p:cNvSpPr/>
          <p:nvPr userDrawn="1"/>
        </p:nvSpPr>
        <p:spPr>
          <a:xfrm flipV="1">
            <a:off x="1520346" y="1052736"/>
            <a:ext cx="10192278"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7" name="テキスト プレースホルダー 6">
            <a:extLst>
              <a:ext uri="{FF2B5EF4-FFF2-40B4-BE49-F238E27FC236}">
                <a16:creationId xmlns:a16="http://schemas.microsoft.com/office/drawing/2014/main" id="{322420CA-4B39-D942-84B6-EACB13E7C402}"/>
              </a:ext>
            </a:extLst>
          </p:cNvPr>
          <p:cNvSpPr>
            <a:spLocks noGrp="1"/>
          </p:cNvSpPr>
          <p:nvPr>
            <p:ph type="body" sz="quarter" idx="14" hasCustomPrompt="1"/>
          </p:nvPr>
        </p:nvSpPr>
        <p:spPr>
          <a:xfrm>
            <a:off x="1344538" y="72306"/>
            <a:ext cx="5543550" cy="293116"/>
          </a:xfrm>
        </p:spPr>
        <p:txBody>
          <a:bodyPr>
            <a:noAutofit/>
          </a:bodyPr>
          <a:lstStyle>
            <a:lvl1pPr marL="0" indent="0">
              <a:buNone/>
              <a:defRPr sz="1800">
                <a:solidFill>
                  <a:schemeClr val="bg1">
                    <a:lumMod val="50000"/>
                  </a:schemeClr>
                </a:solidFill>
                <a:latin typeface="Meiryo UI" panose="020B0604030504040204" pitchFamily="34" charset="-128"/>
                <a:ea typeface="Meiryo UI" panose="020B0604030504040204" pitchFamily="34" charset="-128"/>
              </a:defRPr>
            </a:lvl1pPr>
          </a:lstStyle>
          <a:p>
            <a:pPr lvl="0"/>
            <a:r>
              <a:rPr kumimoji="1" lang="ja-JP" altLang="en-US" sz="1800"/>
              <a:t>マスター　タイトルの書式設定</a:t>
            </a:r>
            <a:endParaRPr kumimoji="1" lang="ja-JP" altLang="en-US"/>
          </a:p>
        </p:txBody>
      </p:sp>
    </p:spTree>
    <p:extLst>
      <p:ext uri="{BB962C8B-B14F-4D97-AF65-F5344CB8AC3E}">
        <p14:creationId xmlns:p14="http://schemas.microsoft.com/office/powerpoint/2010/main" val="2876890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タイトルとコンテンツ">
    <p:spTree>
      <p:nvGrpSpPr>
        <p:cNvPr id="1" name=""/>
        <p:cNvGrpSpPr/>
        <p:nvPr/>
      </p:nvGrpSpPr>
      <p:grpSpPr>
        <a:xfrm>
          <a:off x="0" y="0"/>
          <a:ext cx="0" cy="0"/>
          <a:chOff x="0" y="0"/>
          <a:chExt cx="0" cy="0"/>
        </a:xfrm>
      </p:grpSpPr>
      <p:pic>
        <p:nvPicPr>
          <p:cNvPr id="12" name="図 11">
            <a:extLst>
              <a:ext uri="{FF2B5EF4-FFF2-40B4-BE49-F238E27FC236}">
                <a16:creationId xmlns:a16="http://schemas.microsoft.com/office/drawing/2014/main" id="{47A1FB71-EF33-F14E-BE4A-4AA598885B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54" y="44624"/>
            <a:ext cx="1292018" cy="1249189"/>
          </a:xfrm>
          <a:prstGeom prst="rect">
            <a:avLst/>
          </a:prstGeom>
        </p:spPr>
      </p:pic>
      <p:sp>
        <p:nvSpPr>
          <p:cNvPr id="3" name="コンテンツ プレースホルダー 2"/>
          <p:cNvSpPr>
            <a:spLocks noGrp="1"/>
          </p:cNvSpPr>
          <p:nvPr>
            <p:ph idx="1"/>
          </p:nvPr>
        </p:nvSpPr>
        <p:spPr>
          <a:xfrm>
            <a:off x="527382" y="1844824"/>
            <a:ext cx="11137237" cy="4511526"/>
          </a:xfrm>
          <a:ln w="6350">
            <a:noFill/>
          </a:ln>
        </p:spPr>
        <p:txBody>
          <a:bodyPr>
            <a:normAutofit/>
          </a:bodyPr>
          <a:lstStyle>
            <a:lvl1pPr marL="342900" indent="-342900">
              <a:buFont typeface="Wingdings" panose="05000000000000000000" pitchFamily="2" charset="2"/>
              <a:buChar char="p"/>
              <a:defRPr sz="3200" b="1">
                <a:solidFill>
                  <a:schemeClr val="tx2"/>
                </a:solidFill>
                <a:latin typeface="Meiryo UI" panose="020B0604030504040204" pitchFamily="34" charset="-128"/>
                <a:ea typeface="Meiryo UI" panose="020B0604030504040204" pitchFamily="34" charset="-128"/>
              </a:defRPr>
            </a:lvl1pPr>
            <a:lvl2pPr marL="742950" indent="-285750">
              <a:buFont typeface="Wingdings" panose="05000000000000000000" pitchFamily="2" charset="2"/>
              <a:buChar char="l"/>
              <a:defRPr sz="2800">
                <a:latin typeface="Meiryo UI" panose="020B0604030504040204" pitchFamily="34" charset="-128"/>
                <a:ea typeface="Meiryo UI" panose="020B0604030504040204" pitchFamily="34" charset="-128"/>
              </a:defRPr>
            </a:lvl2pPr>
            <a:lvl3pPr marL="1143000" indent="-228600">
              <a:buFont typeface="Wingdings" panose="05000000000000000000" pitchFamily="2" charset="2"/>
              <a:buChar char="Ø"/>
              <a:defRPr sz="2400">
                <a:latin typeface="Meiryo UI" panose="020B0604030504040204" pitchFamily="34" charset="-128"/>
                <a:ea typeface="Meiryo UI" panose="020B0604030504040204" pitchFamily="34" charset="-128"/>
              </a:defRPr>
            </a:lvl3pPr>
            <a:lvl4pPr>
              <a:defRPr sz="2000">
                <a:latin typeface="Meiryo UI" panose="020B0604030504040204" pitchFamily="34" charset="-128"/>
                <a:ea typeface="Meiryo UI" panose="020B0604030504040204" pitchFamily="34" charset="-128"/>
              </a:defRPr>
            </a:lvl4pPr>
            <a:lvl5pPr>
              <a:defRPr sz="1800">
                <a:latin typeface="Meiryo UI" panose="020B0604030504040204" pitchFamily="34" charset="-128"/>
                <a:ea typeface="Meiryo UI" panose="020B0604030504040204" pitchFamily="34" charset="-128"/>
              </a:defRPr>
            </a:lvl5p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endParaRPr kumimoji="1" lang="ja-JP" altLang="en-US" dirty="0"/>
          </a:p>
        </p:txBody>
      </p:sp>
      <p:sp>
        <p:nvSpPr>
          <p:cNvPr id="11" name="スライド番号プレースホルダー 10">
            <a:extLst>
              <a:ext uri="{FF2B5EF4-FFF2-40B4-BE49-F238E27FC236}">
                <a16:creationId xmlns:a16="http://schemas.microsoft.com/office/drawing/2014/main" id="{A1136B80-A415-BC4A-A0BA-0B4BB2998C78}"/>
              </a:ext>
            </a:extLst>
          </p:cNvPr>
          <p:cNvSpPr>
            <a:spLocks noGrp="1"/>
          </p:cNvSpPr>
          <p:nvPr>
            <p:ph type="sldNum" sz="quarter" idx="12"/>
          </p:nvPr>
        </p:nvSpPr>
        <p:spPr>
          <a:xfrm>
            <a:off x="10704512" y="111548"/>
            <a:ext cx="1308629" cy="365125"/>
          </a:xfrm>
          <a:prstGeom prst="rect">
            <a:avLst/>
          </a:prstGeom>
        </p:spPr>
        <p:txBody>
          <a:bodyPr/>
          <a:lstStyle>
            <a:lvl1pPr>
              <a:defRPr sz="2400">
                <a:latin typeface="Meiryo UI" panose="020B0604030504040204" pitchFamily="34" charset="-128"/>
                <a:ea typeface="Meiryo UI" panose="020B0604030504040204" pitchFamily="34" charset="-128"/>
              </a:defRPr>
            </a:lvl1pPr>
          </a:lstStyle>
          <a:p>
            <a:fld id="{AC026BDF-97B0-402E-8580-15579999136A}" type="slidenum">
              <a:rPr lang="ja-JP" altLang="en-US" smtClean="0"/>
              <a:pPr/>
              <a:t>‹#›</a:t>
            </a:fld>
            <a:endParaRPr lang="ja-JP" altLang="en-US"/>
          </a:p>
        </p:txBody>
      </p:sp>
      <p:sp>
        <p:nvSpPr>
          <p:cNvPr id="5" name="テキスト プレースホルダー 4">
            <a:extLst>
              <a:ext uri="{FF2B5EF4-FFF2-40B4-BE49-F238E27FC236}">
                <a16:creationId xmlns:a16="http://schemas.microsoft.com/office/drawing/2014/main" id="{414BBFD0-6854-3848-B310-AB4214F28BDF}"/>
              </a:ext>
            </a:extLst>
          </p:cNvPr>
          <p:cNvSpPr>
            <a:spLocks noGrp="1"/>
          </p:cNvSpPr>
          <p:nvPr>
            <p:ph type="body" sz="quarter" idx="13"/>
          </p:nvPr>
        </p:nvSpPr>
        <p:spPr>
          <a:xfrm>
            <a:off x="527051" y="1196753"/>
            <a:ext cx="11137900" cy="503237"/>
          </a:xfrm>
          <a:prstGeom prst="roundRect">
            <a:avLst/>
          </a:prstGeom>
          <a:solidFill>
            <a:srgbClr val="41A8EC"/>
          </a:solidFill>
        </p:spPr>
        <p:txBody>
          <a:bodyPr tIns="36000" bIns="36000" anchor="ctr" anchorCtr="0"/>
          <a:lstStyle>
            <a:lvl1pPr marL="0" indent="0">
              <a:buNone/>
              <a:defRPr b="1">
                <a:solidFill>
                  <a:schemeClr val="bg1"/>
                </a:solidFill>
                <a:effectLst>
                  <a:outerShdw blurRad="38100" dist="38100" dir="2700000" algn="tl">
                    <a:srgbClr val="000000">
                      <a:alpha val="43137"/>
                    </a:srgbClr>
                  </a:outerShdw>
                </a:effectLst>
                <a:latin typeface="Meiryo UI" panose="020B0604030504040204" pitchFamily="34" charset="-128"/>
                <a:ea typeface="Meiryo UI" panose="020B0604030504040204" pitchFamily="34" charset="-128"/>
              </a:defRPr>
            </a:lvl1pPr>
          </a:lstStyle>
          <a:p>
            <a:pPr lvl="0"/>
            <a:r>
              <a:rPr kumimoji="1" lang="ja-JP" altLang="en-US"/>
              <a:t>マスター テキストの書式設定</a:t>
            </a:r>
          </a:p>
        </p:txBody>
      </p:sp>
      <p:sp>
        <p:nvSpPr>
          <p:cNvPr id="13" name="タイトル 1">
            <a:extLst>
              <a:ext uri="{FF2B5EF4-FFF2-40B4-BE49-F238E27FC236}">
                <a16:creationId xmlns:a16="http://schemas.microsoft.com/office/drawing/2014/main" id="{5B9390F3-AF77-8F4E-94BF-E808CBABBD58}"/>
              </a:ext>
            </a:extLst>
          </p:cNvPr>
          <p:cNvSpPr>
            <a:spLocks noGrp="1"/>
          </p:cNvSpPr>
          <p:nvPr>
            <p:ph type="title"/>
          </p:nvPr>
        </p:nvSpPr>
        <p:spPr>
          <a:xfrm>
            <a:off x="1535493" y="260648"/>
            <a:ext cx="9889099" cy="864096"/>
          </a:xfrm>
        </p:spPr>
        <p:txBody>
          <a:bodyPr>
            <a:normAutofit/>
          </a:bodyPr>
          <a:lstStyle>
            <a:lvl1pPr algn="l">
              <a:defRPr sz="3600" b="1" i="0">
                <a:latin typeface="Meiryo UI" panose="020B0604030504040204" pitchFamily="34" charset="-128"/>
                <a:ea typeface="Meiryo UI" panose="020B0604030504040204" pitchFamily="34" charset="-128"/>
              </a:defRPr>
            </a:lvl1pPr>
          </a:lstStyle>
          <a:p>
            <a:r>
              <a:rPr kumimoji="1" lang="ja-JP" altLang="en-US"/>
              <a:t>マスター タイトルの書式設定</a:t>
            </a:r>
            <a:endParaRPr kumimoji="1" lang="ja-JP" altLang="en-US" dirty="0"/>
          </a:p>
        </p:txBody>
      </p:sp>
      <p:sp>
        <p:nvSpPr>
          <p:cNvPr id="14" name="直角三角形 13">
            <a:extLst>
              <a:ext uri="{FF2B5EF4-FFF2-40B4-BE49-F238E27FC236}">
                <a16:creationId xmlns:a16="http://schemas.microsoft.com/office/drawing/2014/main" id="{5202B74E-5E7C-DB41-BAF2-974D11A33112}"/>
              </a:ext>
            </a:extLst>
          </p:cNvPr>
          <p:cNvSpPr/>
          <p:nvPr userDrawn="1"/>
        </p:nvSpPr>
        <p:spPr>
          <a:xfrm flipV="1">
            <a:off x="1520346" y="1052736"/>
            <a:ext cx="10192278"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7" name="テキスト プレースホルダー 6">
            <a:extLst>
              <a:ext uri="{FF2B5EF4-FFF2-40B4-BE49-F238E27FC236}">
                <a16:creationId xmlns:a16="http://schemas.microsoft.com/office/drawing/2014/main" id="{322420CA-4B39-D942-84B6-EACB13E7C402}"/>
              </a:ext>
            </a:extLst>
          </p:cNvPr>
          <p:cNvSpPr>
            <a:spLocks noGrp="1"/>
          </p:cNvSpPr>
          <p:nvPr>
            <p:ph type="body" sz="quarter" idx="14" hasCustomPrompt="1"/>
          </p:nvPr>
        </p:nvSpPr>
        <p:spPr>
          <a:xfrm>
            <a:off x="1344538" y="72306"/>
            <a:ext cx="5543550" cy="293116"/>
          </a:xfrm>
        </p:spPr>
        <p:txBody>
          <a:bodyPr>
            <a:noAutofit/>
          </a:bodyPr>
          <a:lstStyle>
            <a:lvl1pPr marL="0" indent="0">
              <a:buNone/>
              <a:defRPr sz="1800">
                <a:solidFill>
                  <a:schemeClr val="bg1">
                    <a:lumMod val="50000"/>
                  </a:schemeClr>
                </a:solidFill>
                <a:latin typeface="Meiryo UI" panose="020B0604030504040204" pitchFamily="34" charset="-128"/>
                <a:ea typeface="Meiryo UI" panose="020B0604030504040204" pitchFamily="34" charset="-128"/>
              </a:defRPr>
            </a:lvl1pPr>
          </a:lstStyle>
          <a:p>
            <a:pPr lvl="0"/>
            <a:r>
              <a:rPr kumimoji="1" lang="ja-JP" altLang="en-US" sz="1800"/>
              <a:t>マスター　タイトルの書式設定</a:t>
            </a:r>
            <a:endParaRPr kumimoji="1" lang="ja-JP" altLang="en-US"/>
          </a:p>
        </p:txBody>
      </p:sp>
      <p:sp>
        <p:nvSpPr>
          <p:cNvPr id="10" name="正方形/長方形 9">
            <a:extLst>
              <a:ext uri="{FF2B5EF4-FFF2-40B4-BE49-F238E27FC236}">
                <a16:creationId xmlns:a16="http://schemas.microsoft.com/office/drawing/2014/main" id="{F059B7A1-394E-1A41-979C-AEAEDF3FF22F}"/>
              </a:ext>
            </a:extLst>
          </p:cNvPr>
          <p:cNvSpPr/>
          <p:nvPr userDrawn="1"/>
        </p:nvSpPr>
        <p:spPr>
          <a:xfrm>
            <a:off x="0" y="6453336"/>
            <a:ext cx="12192000" cy="404664"/>
          </a:xfrm>
          <a:prstGeom prst="rect">
            <a:avLst/>
          </a:prstGeom>
          <a:solidFill>
            <a:srgbClr val="053366"/>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pic>
        <p:nvPicPr>
          <p:cNvPr id="15" name="図 14">
            <a:extLst>
              <a:ext uri="{FF2B5EF4-FFF2-40B4-BE49-F238E27FC236}">
                <a16:creationId xmlns:a16="http://schemas.microsoft.com/office/drawing/2014/main" id="{EA2216E4-1B5D-5A44-A756-B7CEF11A1465}"/>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80000" y="6519600"/>
            <a:ext cx="1048514" cy="262129"/>
          </a:xfrm>
          <a:prstGeom prst="rect">
            <a:avLst/>
          </a:prstGeom>
        </p:spPr>
      </p:pic>
    </p:spTree>
    <p:extLst>
      <p:ext uri="{BB962C8B-B14F-4D97-AF65-F5344CB8AC3E}">
        <p14:creationId xmlns:p14="http://schemas.microsoft.com/office/powerpoint/2010/main" val="3274466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3B84DA6B-6132-A746-90EA-47B5F39E0546}"/>
              </a:ext>
            </a:extLst>
          </p:cNvPr>
          <p:cNvSpPr/>
          <p:nvPr userDrawn="1"/>
        </p:nvSpPr>
        <p:spPr>
          <a:xfrm>
            <a:off x="0" y="3212976"/>
            <a:ext cx="12192000" cy="3645024"/>
          </a:xfrm>
          <a:prstGeom prst="rect">
            <a:avLst/>
          </a:prstGeom>
          <a:solidFill>
            <a:srgbClr val="47B1E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pic>
        <p:nvPicPr>
          <p:cNvPr id="7" name="図 6">
            <a:extLst>
              <a:ext uri="{FF2B5EF4-FFF2-40B4-BE49-F238E27FC236}">
                <a16:creationId xmlns:a16="http://schemas.microsoft.com/office/drawing/2014/main" id="{7AEA9728-975C-9C42-8E3A-C492E31A9DB0}"/>
              </a:ext>
            </a:extLst>
          </p:cNvPr>
          <p:cNvPicPr>
            <a:picLocks noChangeAspect="1"/>
          </p:cNvPicPr>
          <p:nvPr userDrawn="1"/>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890" r="991"/>
          <a:stretch/>
        </p:blipFill>
        <p:spPr>
          <a:xfrm>
            <a:off x="0" y="0"/>
            <a:ext cx="12192000" cy="3274680"/>
          </a:xfrm>
          <a:prstGeom prst="rect">
            <a:avLst/>
          </a:prstGeom>
        </p:spPr>
      </p:pic>
      <p:sp>
        <p:nvSpPr>
          <p:cNvPr id="2" name="タイトル 1"/>
          <p:cNvSpPr>
            <a:spLocks noGrp="1"/>
          </p:cNvSpPr>
          <p:nvPr>
            <p:ph type="title"/>
          </p:nvPr>
        </p:nvSpPr>
        <p:spPr>
          <a:xfrm>
            <a:off x="963084" y="4659214"/>
            <a:ext cx="10363200" cy="1362075"/>
          </a:xfrm>
        </p:spPr>
        <p:txBody>
          <a:bodyPr anchor="t"/>
          <a:lstStyle>
            <a:lvl1pPr algn="l">
              <a:defRPr sz="4000" b="1" cap="all">
                <a:solidFill>
                  <a:schemeClr val="bg1"/>
                </a:solidFill>
                <a:effectLst>
                  <a:glow rad="228600">
                    <a:schemeClr val="accent1">
                      <a:satMod val="175000"/>
                      <a:alpha val="40000"/>
                    </a:schemeClr>
                  </a:glow>
                </a:effectLst>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3159027"/>
            <a:ext cx="10363200" cy="1500187"/>
          </a:xfrm>
        </p:spPr>
        <p:txBody>
          <a:bodyPr anchor="b"/>
          <a:lstStyle>
            <a:lvl1pPr marL="0" indent="0">
              <a:buNone/>
              <a:defRPr sz="2000">
                <a:solidFill>
                  <a:srgbClr val="0000FF"/>
                </a:solidFill>
                <a:effectLst>
                  <a:glow rad="63500">
                    <a:schemeClr val="bg1">
                      <a:alpha val="76000"/>
                    </a:schemeClr>
                  </a:glow>
                </a:effectLs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Tree>
    <p:extLst>
      <p:ext uri="{BB962C8B-B14F-4D97-AF65-F5344CB8AC3E}">
        <p14:creationId xmlns:p14="http://schemas.microsoft.com/office/powerpoint/2010/main" val="162716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609600" y="1600201"/>
            <a:ext cx="5384800" cy="4525963"/>
          </a:xfrm>
        </p:spPr>
        <p:txBody>
          <a:bodyPr>
            <a:normAutofit/>
          </a:bodyPr>
          <a:lstStyle>
            <a:lvl1pPr marL="342900" indent="-342900" algn="l" defTabSz="914400" rtl="0" eaLnBrk="1" latinLnBrk="0" hangingPunct="1">
              <a:spcBef>
                <a:spcPct val="20000"/>
              </a:spcBef>
              <a:buFont typeface="Wingdings" pitchFamily="2" charset="2"/>
              <a:buChar char="p"/>
              <a:defRPr kumimoji="1" lang="ja-JP" altLang="en-US" sz="3200" b="1" kern="1200">
                <a:solidFill>
                  <a:schemeClr val="tx2"/>
                </a:solidFill>
                <a:latin typeface="Meiryo UI" panose="020B0604030504040204" pitchFamily="34" charset="-128"/>
                <a:ea typeface="Meiryo UI" panose="020B0604030504040204" pitchFamily="34" charset="-128"/>
                <a:cs typeface="+mn-cs"/>
              </a:defRPr>
            </a:lvl1pPr>
            <a:lvl2pPr marL="742950" indent="-285750" algn="l" defTabSz="914400" rtl="0" eaLnBrk="1" latinLnBrk="0" hangingPunct="1">
              <a:spcBef>
                <a:spcPct val="20000"/>
              </a:spcBef>
              <a:defRPr kumimoji="1" lang="ja-JP" altLang="en-US" sz="2800" kern="1200">
                <a:solidFill>
                  <a:schemeClr val="tx1"/>
                </a:solidFill>
                <a:latin typeface="Meiryo UI" panose="020B0604030504040204" pitchFamily="34" charset="-128"/>
                <a:ea typeface="Meiryo UI" panose="020B0604030504040204" pitchFamily="34" charset="-128"/>
                <a:cs typeface="+mn-cs"/>
              </a:defRPr>
            </a:lvl2pPr>
            <a:lvl3pPr marL="1143000" indent="-228600" algn="l" defTabSz="914400" rtl="0" eaLnBrk="1" latinLnBrk="0" hangingPunct="1">
              <a:spcBef>
                <a:spcPct val="20000"/>
              </a:spcBef>
              <a:defRPr kumimoji="1" lang="ja-JP" altLang="en-US" sz="2400" kern="1200">
                <a:solidFill>
                  <a:schemeClr val="tx1"/>
                </a:solidFill>
                <a:latin typeface="Meiryo UI" panose="020B0604030504040204" pitchFamily="34" charset="-128"/>
                <a:ea typeface="Meiryo UI" panose="020B0604030504040204" pitchFamily="34" charset="-128"/>
                <a:cs typeface="+mn-cs"/>
              </a:defRPr>
            </a:lvl3pPr>
            <a:lvl4pPr marL="1600200" indent="-228600" algn="l" defTabSz="914400" rtl="0" eaLnBrk="1" latinLnBrk="0" hangingPunct="1">
              <a:spcBef>
                <a:spcPct val="20000"/>
              </a:spcBef>
              <a:defRPr kumimoji="1" lang="ja-JP" altLang="en-US" sz="2000" kern="1200">
                <a:solidFill>
                  <a:schemeClr val="tx1"/>
                </a:solidFill>
                <a:latin typeface="Meiryo UI" panose="020B0604030504040204" pitchFamily="34" charset="-128"/>
                <a:ea typeface="Meiryo UI" panose="020B0604030504040204" pitchFamily="34" charset="-128"/>
                <a:cs typeface="+mn-cs"/>
              </a:defRPr>
            </a:lvl4pPr>
            <a:lvl5pPr marL="2057400" indent="-228600" algn="l" defTabSz="914400" rtl="0" eaLnBrk="1" latinLnBrk="0" hangingPunct="1">
              <a:spcBef>
                <a:spcPct val="20000"/>
              </a:spcBef>
              <a:defRPr kumimoji="1" lang="ja-JP" altLang="en-US" sz="1800" kern="1200">
                <a:solidFill>
                  <a:schemeClr val="tx1"/>
                </a:solidFill>
                <a:latin typeface="Meiryo UI" panose="020B0604030504040204" pitchFamily="34" charset="-128"/>
                <a:ea typeface="Meiryo UI" panose="020B0604030504040204" pitchFamily="34" charset="-128"/>
                <a:cs typeface="+mn-cs"/>
              </a:defRPr>
            </a:lvl5pPr>
            <a:lvl6pPr>
              <a:defRPr sz="1800"/>
            </a:lvl6pPr>
            <a:lvl7pPr>
              <a:defRPr sz="1800"/>
            </a:lvl7pPr>
            <a:lvl8pPr>
              <a:defRPr sz="1800"/>
            </a:lvl8pPr>
            <a:lvl9pPr>
              <a:defRPr sz="1800"/>
            </a:lvl9pPr>
          </a:lstStyle>
          <a:p>
            <a:pPr lvl="0"/>
            <a:r>
              <a:rPr kumimoji="1" lang="ja-JP" altLang="en-US"/>
              <a:t>マスター テキストの書式設定</a:t>
            </a:r>
          </a:p>
          <a:p>
            <a:pPr marL="742950" lvl="1" indent="-285750" algn="l" defTabSz="914400" rtl="0" eaLnBrk="1" latinLnBrk="0" hangingPunct="1">
              <a:spcBef>
                <a:spcPct val="20000"/>
              </a:spcBef>
              <a:buFont typeface="Wingdings" panose="05000000000000000000" pitchFamily="2" charset="2"/>
              <a:buChar char="l"/>
            </a:pPr>
            <a:r>
              <a:rPr kumimoji="1" lang="ja-JP" altLang="en-US"/>
              <a:t>第 </a:t>
            </a:r>
            <a:r>
              <a:rPr kumimoji="1" lang="en-US" altLang="ja-JP" dirty="0"/>
              <a:t>2 </a:t>
            </a:r>
            <a:r>
              <a:rPr kumimoji="1" lang="ja-JP" altLang="en-US"/>
              <a:t>レベル</a:t>
            </a:r>
          </a:p>
          <a:p>
            <a:pPr marL="1143000" lvl="2" indent="-228600" algn="l" defTabSz="914400" rtl="0" eaLnBrk="1" latinLnBrk="0" hangingPunct="1">
              <a:spcBef>
                <a:spcPct val="20000"/>
              </a:spcBef>
              <a:buFont typeface="Wingdings" panose="05000000000000000000" pitchFamily="2" charset="2"/>
              <a:buChar char="Ø"/>
            </a:pPr>
            <a:r>
              <a:rPr kumimoji="1" lang="ja-JP" altLang="en-US"/>
              <a:t>第 </a:t>
            </a:r>
            <a:r>
              <a:rPr kumimoji="1" lang="en-US" altLang="ja-JP" dirty="0"/>
              <a:t>3 </a:t>
            </a:r>
            <a:r>
              <a:rPr kumimoji="1" lang="ja-JP" altLang="en-US"/>
              <a:t>レベル</a:t>
            </a:r>
          </a:p>
          <a:p>
            <a:pPr marL="1600200" lvl="3"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4 </a:t>
            </a:r>
            <a:r>
              <a:rPr kumimoji="1" lang="ja-JP" altLang="en-US"/>
              <a:t>レベル</a:t>
            </a:r>
          </a:p>
          <a:p>
            <a:pPr marL="2057400" lvl="4"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marL="342900" indent="-342900">
              <a:defRPr kumimoji="1" lang="ja-JP" altLang="en-US" sz="3200" b="1" kern="1200">
                <a:solidFill>
                  <a:schemeClr val="tx2"/>
                </a:solidFill>
                <a:latin typeface="Meiryo UI" panose="020B0604030504040204" pitchFamily="34" charset="-128"/>
                <a:ea typeface="Meiryo UI" panose="020B0604030504040204" pitchFamily="34" charset="-128"/>
                <a:cs typeface="+mn-cs"/>
              </a:defRPr>
            </a:lvl1pPr>
            <a:lvl2pPr marL="742950" indent="-285750">
              <a:defRPr kumimoji="1" lang="ja-JP" altLang="en-US" sz="2800" kern="1200">
                <a:solidFill>
                  <a:schemeClr val="tx1"/>
                </a:solidFill>
                <a:latin typeface="Meiryo UI" panose="020B0604030504040204" pitchFamily="34" charset="-128"/>
                <a:ea typeface="Meiryo UI" panose="020B0604030504040204" pitchFamily="34" charset="-128"/>
                <a:cs typeface="+mn-cs"/>
              </a:defRPr>
            </a:lvl2pPr>
            <a:lvl3pPr marL="1143000" indent="-228600">
              <a:defRPr kumimoji="1" lang="ja-JP" altLang="en-US" sz="2400" kern="1200">
                <a:solidFill>
                  <a:schemeClr val="tx1"/>
                </a:solidFill>
                <a:latin typeface="Meiryo UI" panose="020B0604030504040204" pitchFamily="34" charset="-128"/>
                <a:ea typeface="Meiryo UI" panose="020B0604030504040204" pitchFamily="34" charset="-128"/>
                <a:cs typeface="+mn-cs"/>
              </a:defRPr>
            </a:lvl3pPr>
            <a:lvl4pPr marL="2171700" indent="-342900">
              <a:defRPr kumimoji="1" lang="ja-JP" altLang="en-US" sz="2000" kern="1200">
                <a:solidFill>
                  <a:schemeClr val="tx1"/>
                </a:solidFill>
                <a:latin typeface="Meiryo UI" panose="020B0604030504040204" pitchFamily="34" charset="-128"/>
                <a:ea typeface="Meiryo UI" panose="020B0604030504040204" pitchFamily="34" charset="-128"/>
                <a:cs typeface="+mn-cs"/>
              </a:defRPr>
            </a:lvl4pPr>
            <a:lvl5pPr marL="1600200" indent="-228600">
              <a:defRPr kumimoji="1" lang="ja-JP" altLang="en-US" sz="1800" kern="1200">
                <a:solidFill>
                  <a:schemeClr val="tx1"/>
                </a:solidFill>
                <a:latin typeface="Meiryo UI" panose="020B0604030504040204" pitchFamily="34" charset="-128"/>
                <a:ea typeface="Meiryo UI" panose="020B0604030504040204" pitchFamily="34" charset="-128"/>
                <a:cs typeface="+mn-cs"/>
              </a:defRPr>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Font typeface="Wingdings" pitchFamily="2" charset="2"/>
              <a:buChar char="p"/>
            </a:pPr>
            <a:r>
              <a:rPr kumimoji="1" lang="ja-JP" altLang="en-US"/>
              <a:t>マスター テキストの書式設定</a:t>
            </a:r>
          </a:p>
          <a:p>
            <a:pPr marL="742950" lvl="1" indent="-285750" algn="l" defTabSz="914400" rtl="0" eaLnBrk="1" latinLnBrk="0" hangingPunct="1">
              <a:spcBef>
                <a:spcPct val="20000"/>
              </a:spcBef>
              <a:buFont typeface="Wingdings" panose="05000000000000000000" pitchFamily="2" charset="2"/>
              <a:buChar char="l"/>
            </a:pPr>
            <a:r>
              <a:rPr kumimoji="1" lang="ja-JP" altLang="en-US"/>
              <a:t>第 </a:t>
            </a:r>
            <a:r>
              <a:rPr kumimoji="1" lang="en-US" altLang="ja-JP" dirty="0"/>
              <a:t>2 </a:t>
            </a:r>
            <a:r>
              <a:rPr kumimoji="1" lang="ja-JP" altLang="en-US"/>
              <a:t>レベル</a:t>
            </a:r>
          </a:p>
          <a:p>
            <a:pPr marL="1143000" lvl="2" indent="-228600" algn="l" defTabSz="914400" rtl="0" eaLnBrk="1" latinLnBrk="0" hangingPunct="1">
              <a:spcBef>
                <a:spcPct val="20000"/>
              </a:spcBef>
              <a:buFont typeface="Wingdings" panose="05000000000000000000" pitchFamily="2" charset="2"/>
              <a:buChar char="Ø"/>
            </a:pPr>
            <a:r>
              <a:rPr kumimoji="1" lang="ja-JP" altLang="en-US"/>
              <a:t>第 </a:t>
            </a:r>
            <a:r>
              <a:rPr kumimoji="1" lang="en-US" altLang="ja-JP" dirty="0"/>
              <a:t>3 </a:t>
            </a:r>
            <a:r>
              <a:rPr kumimoji="1" lang="ja-JP" altLang="en-US"/>
              <a:t>レベル</a:t>
            </a:r>
          </a:p>
          <a:p>
            <a:pPr marL="1600200" lvl="3"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4 </a:t>
            </a:r>
            <a:r>
              <a:rPr kumimoji="1" lang="ja-JP" altLang="en-US"/>
              <a:t>レベル</a:t>
            </a:r>
          </a:p>
          <a:p>
            <a:pPr marL="2057400" lvl="4"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5 </a:t>
            </a:r>
            <a:r>
              <a:rPr kumimoji="1" lang="ja-JP" altLang="en-US"/>
              <a:t>レベル</a:t>
            </a:r>
          </a:p>
        </p:txBody>
      </p:sp>
      <p:sp>
        <p:nvSpPr>
          <p:cNvPr id="6" name="フッター プレースホルダー 5"/>
          <p:cNvSpPr>
            <a:spLocks noGrp="1"/>
          </p:cNvSpPr>
          <p:nvPr>
            <p:ph type="ftr" sz="quarter" idx="11"/>
          </p:nvPr>
        </p:nvSpPr>
        <p:spPr>
          <a:xfrm>
            <a:off x="609600" y="6356351"/>
            <a:ext cx="10972800" cy="365125"/>
          </a:xfrm>
          <a:prstGeom prst="rect">
            <a:avLst/>
          </a:prstGeom>
        </p:spPr>
        <p:txBody>
          <a:bodyPr/>
          <a:lstStyle>
            <a:lvl1pPr algn="l">
              <a:defRPr/>
            </a:lvl1pPr>
          </a:lstStyle>
          <a:p>
            <a:endParaRPr lang="ja-JP" altLang="en-US"/>
          </a:p>
        </p:txBody>
      </p:sp>
      <p:sp>
        <p:nvSpPr>
          <p:cNvPr id="12" name="スライド番号プレースホルダー 10">
            <a:extLst>
              <a:ext uri="{FF2B5EF4-FFF2-40B4-BE49-F238E27FC236}">
                <a16:creationId xmlns:a16="http://schemas.microsoft.com/office/drawing/2014/main" id="{E49BFD25-E03D-DB46-A199-F043B91C0360}"/>
              </a:ext>
            </a:extLst>
          </p:cNvPr>
          <p:cNvSpPr txBox="1">
            <a:spLocks/>
          </p:cNvSpPr>
          <p:nvPr userDrawn="1"/>
        </p:nvSpPr>
        <p:spPr>
          <a:xfrm>
            <a:off x="11280576" y="78086"/>
            <a:ext cx="828576" cy="365125"/>
          </a:xfrm>
          <a:prstGeom prst="rect">
            <a:avLst/>
          </a:prstGeom>
        </p:spPr>
        <p:txBody>
          <a:bodyPr vert="horz" lIns="91440" tIns="45720" rIns="91440" bIns="45720" rtlCol="0" anchor="ctr"/>
          <a:lstStyle>
            <a:defPPr>
              <a:defRPr lang="ja-JP"/>
            </a:defPPr>
            <a:lvl1pPr algn="r">
              <a:defRPr sz="2400">
                <a:solidFill>
                  <a:schemeClr val="tx1">
                    <a:tint val="75000"/>
                  </a:schemeClr>
                </a:solidFill>
                <a:latin typeface="Meiryo UI" panose="020B0604030504040204" pitchFamily="34" charset="-128"/>
                <a:ea typeface="Meiryo UI" panose="020B0604030504040204" pitchFamily="34"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lvl="0"/>
            <a:fld id="{AC026BDF-97B0-402E-8580-15579999136A}" type="slidenum">
              <a:rPr lang="ja-JP" altLang="en-US" smtClean="0"/>
              <a:pPr lvl="0"/>
              <a:t>‹#›</a:t>
            </a:fld>
            <a:endParaRPr lang="ja-JP" altLang="en-US"/>
          </a:p>
        </p:txBody>
      </p:sp>
      <p:pic>
        <p:nvPicPr>
          <p:cNvPr id="14" name="図 13">
            <a:extLst>
              <a:ext uri="{FF2B5EF4-FFF2-40B4-BE49-F238E27FC236}">
                <a16:creationId xmlns:a16="http://schemas.microsoft.com/office/drawing/2014/main" id="{120E9BA6-2F89-5A4B-8CD6-4557A1FBD87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54" y="44624"/>
            <a:ext cx="1292018" cy="1249189"/>
          </a:xfrm>
          <a:prstGeom prst="rect">
            <a:avLst/>
          </a:prstGeom>
        </p:spPr>
      </p:pic>
      <p:sp>
        <p:nvSpPr>
          <p:cNvPr id="15" name="タイトル 1">
            <a:extLst>
              <a:ext uri="{FF2B5EF4-FFF2-40B4-BE49-F238E27FC236}">
                <a16:creationId xmlns:a16="http://schemas.microsoft.com/office/drawing/2014/main" id="{8E949BBE-B195-B84D-9EC0-9C7742C3B9BF}"/>
              </a:ext>
            </a:extLst>
          </p:cNvPr>
          <p:cNvSpPr>
            <a:spLocks noGrp="1"/>
          </p:cNvSpPr>
          <p:nvPr>
            <p:ph type="title"/>
          </p:nvPr>
        </p:nvSpPr>
        <p:spPr>
          <a:xfrm>
            <a:off x="1535493" y="260648"/>
            <a:ext cx="9889099" cy="864096"/>
          </a:xfrm>
        </p:spPr>
        <p:txBody>
          <a:bodyPr>
            <a:normAutofit/>
          </a:bodyPr>
          <a:lstStyle>
            <a:lvl1pPr algn="l">
              <a:defRPr sz="3600" b="1" i="0">
                <a:latin typeface="Meiryo UI" panose="020B0604030504040204" pitchFamily="34" charset="-128"/>
                <a:ea typeface="Meiryo UI" panose="020B0604030504040204" pitchFamily="34" charset="-128"/>
              </a:defRPr>
            </a:lvl1pPr>
          </a:lstStyle>
          <a:p>
            <a:r>
              <a:rPr kumimoji="1" lang="ja-JP" altLang="en-US"/>
              <a:t>マスター タイトルの書式設定</a:t>
            </a:r>
            <a:endParaRPr kumimoji="1" lang="ja-JP" altLang="en-US" dirty="0"/>
          </a:p>
        </p:txBody>
      </p:sp>
      <p:sp>
        <p:nvSpPr>
          <p:cNvPr id="16" name="直角三角形 15">
            <a:extLst>
              <a:ext uri="{FF2B5EF4-FFF2-40B4-BE49-F238E27FC236}">
                <a16:creationId xmlns:a16="http://schemas.microsoft.com/office/drawing/2014/main" id="{0E31184B-C8BA-A14D-B6BF-B798413366E3}"/>
              </a:ext>
            </a:extLst>
          </p:cNvPr>
          <p:cNvSpPr/>
          <p:nvPr userDrawn="1"/>
        </p:nvSpPr>
        <p:spPr>
          <a:xfrm flipV="1">
            <a:off x="1520346" y="1052736"/>
            <a:ext cx="10192278"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11" name="テキスト プレースホルダー 6">
            <a:extLst>
              <a:ext uri="{FF2B5EF4-FFF2-40B4-BE49-F238E27FC236}">
                <a16:creationId xmlns:a16="http://schemas.microsoft.com/office/drawing/2014/main" id="{56E9EB9C-D38F-6F4E-B570-E5D0224A8987}"/>
              </a:ext>
            </a:extLst>
          </p:cNvPr>
          <p:cNvSpPr>
            <a:spLocks noGrp="1"/>
          </p:cNvSpPr>
          <p:nvPr>
            <p:ph type="body" sz="quarter" idx="14" hasCustomPrompt="1"/>
          </p:nvPr>
        </p:nvSpPr>
        <p:spPr>
          <a:xfrm>
            <a:off x="1344538" y="72306"/>
            <a:ext cx="5543550" cy="293116"/>
          </a:xfrm>
        </p:spPr>
        <p:txBody>
          <a:bodyPr>
            <a:noAutofit/>
          </a:bodyPr>
          <a:lstStyle>
            <a:lvl1pPr marL="0" indent="0">
              <a:buNone/>
              <a:defRPr sz="1800">
                <a:solidFill>
                  <a:schemeClr val="bg1">
                    <a:lumMod val="50000"/>
                  </a:schemeClr>
                </a:solidFill>
                <a:latin typeface="Meiryo UI" panose="020B0604030504040204" pitchFamily="34" charset="-128"/>
                <a:ea typeface="Meiryo UI" panose="020B0604030504040204" pitchFamily="34" charset="-128"/>
              </a:defRPr>
            </a:lvl1pPr>
          </a:lstStyle>
          <a:p>
            <a:pPr lvl="0"/>
            <a:r>
              <a:rPr kumimoji="1" lang="ja-JP" altLang="en-US" sz="1800"/>
              <a:t>マスター　タイトルの書式設定</a:t>
            </a:r>
            <a:endParaRPr kumimoji="1" lang="ja-JP" altLang="en-US"/>
          </a:p>
        </p:txBody>
      </p:sp>
    </p:spTree>
    <p:extLst>
      <p:ext uri="{BB962C8B-B14F-4D97-AF65-F5344CB8AC3E}">
        <p14:creationId xmlns:p14="http://schemas.microsoft.com/office/powerpoint/2010/main" val="1349464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2 つのコンテンツ">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609600" y="1772816"/>
            <a:ext cx="5384800" cy="4525963"/>
          </a:xfrm>
        </p:spPr>
        <p:txBody>
          <a:bodyPr/>
          <a:lstStyle>
            <a:lvl1pPr marL="342900" indent="-342900">
              <a:defRPr kumimoji="1" lang="ja-JP" altLang="en-US" sz="3200" b="1" kern="1200">
                <a:solidFill>
                  <a:schemeClr val="tx2"/>
                </a:solidFill>
                <a:latin typeface="Meiryo UI" panose="020B0604030504040204" pitchFamily="34" charset="-128"/>
                <a:ea typeface="Meiryo UI" panose="020B0604030504040204" pitchFamily="34" charset="-128"/>
                <a:cs typeface="+mn-cs"/>
              </a:defRPr>
            </a:lvl1pPr>
            <a:lvl2pPr marL="742950" indent="-285750">
              <a:defRPr kumimoji="1" lang="ja-JP" altLang="en-US" sz="2800" kern="1200">
                <a:solidFill>
                  <a:schemeClr val="tx1"/>
                </a:solidFill>
                <a:latin typeface="Meiryo UI" panose="020B0604030504040204" pitchFamily="34" charset="-128"/>
                <a:ea typeface="Meiryo UI" panose="020B0604030504040204" pitchFamily="34" charset="-128"/>
                <a:cs typeface="+mn-cs"/>
              </a:defRPr>
            </a:lvl2pPr>
            <a:lvl3pPr marL="1143000" indent="-228600">
              <a:defRPr kumimoji="1" lang="ja-JP" altLang="en-US" sz="2400" kern="1200">
                <a:solidFill>
                  <a:schemeClr val="tx1"/>
                </a:solidFill>
                <a:latin typeface="Meiryo UI" panose="020B0604030504040204" pitchFamily="34" charset="-128"/>
                <a:ea typeface="Meiryo UI" panose="020B0604030504040204" pitchFamily="34" charset="-128"/>
                <a:cs typeface="+mn-cs"/>
              </a:defRPr>
            </a:lvl3pPr>
            <a:lvl4pPr marL="1600200" indent="-228600">
              <a:defRPr kumimoji="1" lang="ja-JP" altLang="en-US" sz="2000" kern="1200">
                <a:solidFill>
                  <a:schemeClr val="tx1"/>
                </a:solidFill>
                <a:latin typeface="Meiryo UI" panose="020B0604030504040204" pitchFamily="34" charset="-128"/>
                <a:ea typeface="Meiryo UI" panose="020B0604030504040204" pitchFamily="34" charset="-128"/>
                <a:cs typeface="+mn-cs"/>
              </a:defRPr>
            </a:lvl4pPr>
            <a:lvl5pPr>
              <a:defRPr sz="1800"/>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Font typeface="Wingdings" pitchFamily="2" charset="2"/>
              <a:buChar char="p"/>
            </a:pPr>
            <a:r>
              <a:rPr kumimoji="1" lang="ja-JP" altLang="en-US"/>
              <a:t>マスター テキストの書式設定</a:t>
            </a:r>
          </a:p>
          <a:p>
            <a:pPr marL="742950" lvl="1" indent="-285750" algn="l" defTabSz="914400" rtl="0" eaLnBrk="1" latinLnBrk="0" hangingPunct="1">
              <a:spcBef>
                <a:spcPct val="20000"/>
              </a:spcBef>
              <a:buFont typeface="Wingdings" panose="05000000000000000000" pitchFamily="2" charset="2"/>
              <a:buChar char="l"/>
            </a:pPr>
            <a:r>
              <a:rPr kumimoji="1" lang="ja-JP" altLang="en-US"/>
              <a:t>第 </a:t>
            </a:r>
            <a:r>
              <a:rPr kumimoji="1" lang="en-US" altLang="ja-JP" dirty="0"/>
              <a:t>2 </a:t>
            </a:r>
            <a:r>
              <a:rPr kumimoji="1" lang="ja-JP" altLang="en-US"/>
              <a:t>レベル</a:t>
            </a:r>
          </a:p>
          <a:p>
            <a:pPr marL="1143000" lvl="2" indent="-228600" algn="l" defTabSz="914400" rtl="0" eaLnBrk="1" latinLnBrk="0" hangingPunct="1">
              <a:spcBef>
                <a:spcPct val="20000"/>
              </a:spcBef>
              <a:buFont typeface="Wingdings" panose="05000000000000000000" pitchFamily="2" charset="2"/>
              <a:buChar char="Ø"/>
            </a:pPr>
            <a:r>
              <a:rPr kumimoji="1" lang="ja-JP" altLang="en-US"/>
              <a:t>第 </a:t>
            </a:r>
            <a:r>
              <a:rPr kumimoji="1" lang="en-US" altLang="ja-JP" dirty="0"/>
              <a:t>3 </a:t>
            </a:r>
            <a:r>
              <a:rPr kumimoji="1" lang="ja-JP" altLang="en-US"/>
              <a:t>レベル</a:t>
            </a:r>
          </a:p>
          <a:p>
            <a:pPr marL="1600200" lvl="3"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4" name="コンテンツ プレースホルダー 3"/>
          <p:cNvSpPr>
            <a:spLocks noGrp="1"/>
          </p:cNvSpPr>
          <p:nvPr>
            <p:ph sz="half" idx="2"/>
          </p:nvPr>
        </p:nvSpPr>
        <p:spPr>
          <a:xfrm>
            <a:off x="6197600" y="1772816"/>
            <a:ext cx="5384800" cy="4525963"/>
          </a:xfrm>
        </p:spPr>
        <p:txBody>
          <a:bodyPr/>
          <a:lstStyle>
            <a:lvl1pPr marL="342900" indent="-342900">
              <a:defRPr kumimoji="1" lang="ja-JP" altLang="en-US" sz="3200" b="1" kern="1200">
                <a:solidFill>
                  <a:schemeClr val="tx2"/>
                </a:solidFill>
                <a:latin typeface="Meiryo UI" panose="020B0604030504040204" pitchFamily="34" charset="-128"/>
                <a:ea typeface="Meiryo UI" panose="020B0604030504040204" pitchFamily="34" charset="-128"/>
                <a:cs typeface="+mn-cs"/>
              </a:defRPr>
            </a:lvl1pPr>
            <a:lvl2pPr marL="742950" indent="-285750">
              <a:defRPr kumimoji="1" lang="ja-JP" altLang="en-US" sz="2800" kern="1200">
                <a:solidFill>
                  <a:schemeClr val="tx1"/>
                </a:solidFill>
                <a:latin typeface="Meiryo UI" panose="020B0604030504040204" pitchFamily="34" charset="-128"/>
                <a:ea typeface="Meiryo UI" panose="020B0604030504040204" pitchFamily="34" charset="-128"/>
                <a:cs typeface="+mn-cs"/>
              </a:defRPr>
            </a:lvl2pPr>
            <a:lvl3pPr marL="1143000" indent="-228600">
              <a:defRPr kumimoji="1" lang="ja-JP" altLang="en-US" sz="2400" kern="1200">
                <a:solidFill>
                  <a:schemeClr val="tx1"/>
                </a:solidFill>
                <a:latin typeface="Meiryo UI" panose="020B0604030504040204" pitchFamily="34" charset="-128"/>
                <a:ea typeface="Meiryo UI" panose="020B0604030504040204" pitchFamily="34" charset="-128"/>
                <a:cs typeface="+mn-cs"/>
              </a:defRPr>
            </a:lvl3pPr>
            <a:lvl4pPr marL="1600200" indent="-228600">
              <a:defRPr kumimoji="1" lang="ja-JP" altLang="en-US" sz="2000" kern="1200">
                <a:solidFill>
                  <a:schemeClr val="tx1"/>
                </a:solidFill>
                <a:latin typeface="Meiryo UI" panose="020B0604030504040204" pitchFamily="34" charset="-128"/>
                <a:ea typeface="Meiryo UI" panose="020B0604030504040204" pitchFamily="34" charset="-128"/>
                <a:cs typeface="+mn-cs"/>
              </a:defRPr>
            </a:lvl4pPr>
            <a:lvl5pPr marL="2057400" indent="-228600">
              <a:defRPr kumimoji="1" lang="ja-JP" altLang="en-US" sz="1800" kern="1200">
                <a:solidFill>
                  <a:schemeClr val="tx1"/>
                </a:solidFill>
                <a:latin typeface="+mn-lt"/>
                <a:ea typeface="+mn-ea"/>
                <a:cs typeface="+mn-cs"/>
              </a:defRPr>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Font typeface="Wingdings" pitchFamily="2" charset="2"/>
              <a:buChar char="p"/>
            </a:pPr>
            <a:r>
              <a:rPr kumimoji="1" lang="ja-JP" altLang="en-US"/>
              <a:t>マスター テキストの書式設定</a:t>
            </a:r>
          </a:p>
          <a:p>
            <a:pPr marL="742950" lvl="1" indent="-285750" algn="l" defTabSz="914400" rtl="0" eaLnBrk="1" latinLnBrk="0" hangingPunct="1">
              <a:spcBef>
                <a:spcPct val="20000"/>
              </a:spcBef>
              <a:buFont typeface="Wingdings" panose="05000000000000000000" pitchFamily="2" charset="2"/>
              <a:buChar char="l"/>
            </a:pPr>
            <a:r>
              <a:rPr kumimoji="1" lang="ja-JP" altLang="en-US"/>
              <a:t>第 </a:t>
            </a:r>
            <a:r>
              <a:rPr kumimoji="1" lang="en-US" altLang="ja-JP" dirty="0"/>
              <a:t>2 </a:t>
            </a:r>
            <a:r>
              <a:rPr kumimoji="1" lang="ja-JP" altLang="en-US"/>
              <a:t>レベル</a:t>
            </a:r>
          </a:p>
          <a:p>
            <a:pPr marL="1143000" lvl="2" indent="-228600" algn="l" defTabSz="914400" rtl="0" eaLnBrk="1" latinLnBrk="0" hangingPunct="1">
              <a:spcBef>
                <a:spcPct val="20000"/>
              </a:spcBef>
              <a:buFont typeface="Wingdings" panose="05000000000000000000" pitchFamily="2" charset="2"/>
              <a:buChar char="Ø"/>
            </a:pPr>
            <a:r>
              <a:rPr kumimoji="1" lang="ja-JP" altLang="en-US"/>
              <a:t>第 </a:t>
            </a:r>
            <a:r>
              <a:rPr kumimoji="1" lang="en-US" altLang="ja-JP" dirty="0"/>
              <a:t>3 </a:t>
            </a:r>
            <a:r>
              <a:rPr kumimoji="1" lang="ja-JP" altLang="en-US"/>
              <a:t>レベル</a:t>
            </a:r>
          </a:p>
          <a:p>
            <a:pPr marL="1600200" lvl="3"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4 </a:t>
            </a:r>
            <a:r>
              <a:rPr kumimoji="1" lang="ja-JP" altLang="en-US"/>
              <a:t>レベル</a:t>
            </a:r>
          </a:p>
          <a:p>
            <a:pPr marL="2057400" lvl="4"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5 </a:t>
            </a:r>
            <a:r>
              <a:rPr kumimoji="1" lang="ja-JP" altLang="en-US"/>
              <a:t>レベル</a:t>
            </a:r>
          </a:p>
        </p:txBody>
      </p:sp>
      <p:sp>
        <p:nvSpPr>
          <p:cNvPr id="6" name="フッター プレースホルダー 5"/>
          <p:cNvSpPr>
            <a:spLocks noGrp="1"/>
          </p:cNvSpPr>
          <p:nvPr>
            <p:ph type="ftr" sz="quarter" idx="11"/>
          </p:nvPr>
        </p:nvSpPr>
        <p:spPr>
          <a:xfrm>
            <a:off x="609600" y="6356351"/>
            <a:ext cx="10972800" cy="365125"/>
          </a:xfrm>
          <a:prstGeom prst="rect">
            <a:avLst/>
          </a:prstGeom>
        </p:spPr>
        <p:txBody>
          <a:bodyPr/>
          <a:lstStyle>
            <a:lvl1pPr algn="l">
              <a:defRPr/>
            </a:lvl1pPr>
          </a:lstStyle>
          <a:p>
            <a:endParaRPr lang="ja-JP" altLang="en-US"/>
          </a:p>
        </p:txBody>
      </p:sp>
      <p:sp>
        <p:nvSpPr>
          <p:cNvPr id="12" name="スライド番号プレースホルダー 10">
            <a:extLst>
              <a:ext uri="{FF2B5EF4-FFF2-40B4-BE49-F238E27FC236}">
                <a16:creationId xmlns:a16="http://schemas.microsoft.com/office/drawing/2014/main" id="{E49BFD25-E03D-DB46-A199-F043B91C0360}"/>
              </a:ext>
            </a:extLst>
          </p:cNvPr>
          <p:cNvSpPr txBox="1">
            <a:spLocks/>
          </p:cNvSpPr>
          <p:nvPr userDrawn="1"/>
        </p:nvSpPr>
        <p:spPr>
          <a:xfrm>
            <a:off x="11280576" y="78086"/>
            <a:ext cx="828576" cy="365125"/>
          </a:xfrm>
          <a:prstGeom prst="rect">
            <a:avLst/>
          </a:prstGeom>
        </p:spPr>
        <p:txBody>
          <a:bodyPr vert="horz" lIns="91440" tIns="45720" rIns="91440" bIns="45720" rtlCol="0" anchor="ctr"/>
          <a:lstStyle>
            <a:defPPr>
              <a:defRPr lang="ja-JP"/>
            </a:defPPr>
            <a:lvl1pPr lvl="0" algn="r">
              <a:defRPr sz="2400">
                <a:solidFill>
                  <a:schemeClr val="tx1">
                    <a:tint val="75000"/>
                  </a:schemeClr>
                </a:solidFill>
                <a:latin typeface="Meiryo UI" panose="020B0604030504040204" pitchFamily="34" charset="-128"/>
                <a:ea typeface="Meiryo UI" panose="020B0604030504040204" pitchFamily="34"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lvl="0"/>
            <a:fld id="{AC026BDF-97B0-402E-8580-15579999136A}" type="slidenum">
              <a:rPr lang="ja-JP" altLang="en-US" smtClean="0"/>
              <a:pPr lvl="0"/>
              <a:t>‹#›</a:t>
            </a:fld>
            <a:endParaRPr lang="ja-JP" altLang="en-US"/>
          </a:p>
        </p:txBody>
      </p:sp>
      <p:pic>
        <p:nvPicPr>
          <p:cNvPr id="14" name="図 13">
            <a:extLst>
              <a:ext uri="{FF2B5EF4-FFF2-40B4-BE49-F238E27FC236}">
                <a16:creationId xmlns:a16="http://schemas.microsoft.com/office/drawing/2014/main" id="{120E9BA6-2F89-5A4B-8CD6-4557A1FBD87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54" y="44624"/>
            <a:ext cx="1292018" cy="1249189"/>
          </a:xfrm>
          <a:prstGeom prst="rect">
            <a:avLst/>
          </a:prstGeom>
        </p:spPr>
      </p:pic>
      <p:sp>
        <p:nvSpPr>
          <p:cNvPr id="15" name="タイトル 1">
            <a:extLst>
              <a:ext uri="{FF2B5EF4-FFF2-40B4-BE49-F238E27FC236}">
                <a16:creationId xmlns:a16="http://schemas.microsoft.com/office/drawing/2014/main" id="{8E949BBE-B195-B84D-9EC0-9C7742C3B9BF}"/>
              </a:ext>
            </a:extLst>
          </p:cNvPr>
          <p:cNvSpPr>
            <a:spLocks noGrp="1"/>
          </p:cNvSpPr>
          <p:nvPr>
            <p:ph type="title"/>
          </p:nvPr>
        </p:nvSpPr>
        <p:spPr>
          <a:xfrm>
            <a:off x="1535493" y="260648"/>
            <a:ext cx="9889099" cy="864096"/>
          </a:xfrm>
        </p:spPr>
        <p:txBody>
          <a:bodyPr>
            <a:normAutofit/>
          </a:bodyPr>
          <a:lstStyle>
            <a:lvl1pPr algn="l">
              <a:defRPr sz="3600" b="1" i="0">
                <a:latin typeface="Meiryo UI" panose="020B0604030504040204" pitchFamily="34" charset="-128"/>
                <a:ea typeface="Meiryo UI" panose="020B0604030504040204" pitchFamily="34" charset="-128"/>
              </a:defRPr>
            </a:lvl1pPr>
          </a:lstStyle>
          <a:p>
            <a:r>
              <a:rPr kumimoji="1" lang="ja-JP" altLang="en-US"/>
              <a:t>マスター タイトルの書式設定</a:t>
            </a:r>
            <a:endParaRPr kumimoji="1" lang="ja-JP" altLang="en-US" dirty="0"/>
          </a:p>
        </p:txBody>
      </p:sp>
      <p:sp>
        <p:nvSpPr>
          <p:cNvPr id="16" name="直角三角形 15">
            <a:extLst>
              <a:ext uri="{FF2B5EF4-FFF2-40B4-BE49-F238E27FC236}">
                <a16:creationId xmlns:a16="http://schemas.microsoft.com/office/drawing/2014/main" id="{0E31184B-C8BA-A14D-B6BF-B798413366E3}"/>
              </a:ext>
            </a:extLst>
          </p:cNvPr>
          <p:cNvSpPr/>
          <p:nvPr userDrawn="1"/>
        </p:nvSpPr>
        <p:spPr>
          <a:xfrm flipV="1">
            <a:off x="1520346" y="1052736"/>
            <a:ext cx="10192278"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11" name="テキスト プレースホルダー 6">
            <a:extLst>
              <a:ext uri="{FF2B5EF4-FFF2-40B4-BE49-F238E27FC236}">
                <a16:creationId xmlns:a16="http://schemas.microsoft.com/office/drawing/2014/main" id="{56E9EB9C-D38F-6F4E-B570-E5D0224A8987}"/>
              </a:ext>
            </a:extLst>
          </p:cNvPr>
          <p:cNvSpPr>
            <a:spLocks noGrp="1"/>
          </p:cNvSpPr>
          <p:nvPr>
            <p:ph type="body" sz="quarter" idx="14" hasCustomPrompt="1"/>
          </p:nvPr>
        </p:nvSpPr>
        <p:spPr>
          <a:xfrm>
            <a:off x="1344538" y="72306"/>
            <a:ext cx="5543550" cy="293116"/>
          </a:xfrm>
        </p:spPr>
        <p:txBody>
          <a:bodyPr>
            <a:noAutofit/>
          </a:bodyPr>
          <a:lstStyle>
            <a:lvl1pPr marL="0" indent="0">
              <a:buNone/>
              <a:defRPr sz="1800">
                <a:solidFill>
                  <a:schemeClr val="bg1">
                    <a:lumMod val="50000"/>
                  </a:schemeClr>
                </a:solidFill>
                <a:latin typeface="Meiryo UI" panose="020B0604030504040204" pitchFamily="34" charset="-128"/>
                <a:ea typeface="Meiryo UI" panose="020B0604030504040204" pitchFamily="34" charset="-128"/>
              </a:defRPr>
            </a:lvl1pPr>
          </a:lstStyle>
          <a:p>
            <a:pPr lvl="0"/>
            <a:r>
              <a:rPr kumimoji="1" lang="ja-JP" altLang="en-US" sz="1800"/>
              <a:t>マスター　タイトルの書式設定</a:t>
            </a:r>
            <a:endParaRPr kumimoji="1" lang="ja-JP" altLang="en-US"/>
          </a:p>
        </p:txBody>
      </p:sp>
      <p:sp>
        <p:nvSpPr>
          <p:cNvPr id="10" name="テキスト プレースホルダー 4">
            <a:extLst>
              <a:ext uri="{FF2B5EF4-FFF2-40B4-BE49-F238E27FC236}">
                <a16:creationId xmlns:a16="http://schemas.microsoft.com/office/drawing/2014/main" id="{3F94BC75-6F5F-9C46-837E-D055ED03FE75}"/>
              </a:ext>
            </a:extLst>
          </p:cNvPr>
          <p:cNvSpPr>
            <a:spLocks noGrp="1"/>
          </p:cNvSpPr>
          <p:nvPr>
            <p:ph type="body" sz="quarter" idx="13"/>
          </p:nvPr>
        </p:nvSpPr>
        <p:spPr>
          <a:xfrm>
            <a:off x="527051" y="1196753"/>
            <a:ext cx="11137900" cy="503237"/>
          </a:xfrm>
          <a:prstGeom prst="roundRect">
            <a:avLst/>
          </a:prstGeom>
          <a:solidFill>
            <a:srgbClr val="41A8EC"/>
          </a:solidFill>
        </p:spPr>
        <p:txBody>
          <a:bodyPr tIns="36000" bIns="36000" anchor="ctr" anchorCtr="0"/>
          <a:lstStyle>
            <a:lvl1pPr marL="0" indent="0">
              <a:buNone/>
              <a:defRPr b="1">
                <a:solidFill>
                  <a:schemeClr val="bg1"/>
                </a:solidFill>
                <a:effectLst>
                  <a:outerShdw blurRad="38100" dist="38100" dir="2700000" algn="tl">
                    <a:srgbClr val="000000">
                      <a:alpha val="43137"/>
                    </a:srgbClr>
                  </a:outerShdw>
                </a:effectLst>
                <a:latin typeface="Meiryo UI" panose="020B0604030504040204" pitchFamily="34" charset="-128"/>
                <a:ea typeface="Meiryo UI" panose="020B0604030504040204" pitchFamily="34" charset="-128"/>
              </a:defRPr>
            </a:lvl1pPr>
          </a:lstStyle>
          <a:p>
            <a:pPr lvl="0"/>
            <a:r>
              <a:rPr kumimoji="1" lang="ja-JP" altLang="en-US"/>
              <a:t>マスター テキストの書式設定</a:t>
            </a:r>
          </a:p>
        </p:txBody>
      </p:sp>
    </p:spTree>
    <p:extLst>
      <p:ext uri="{BB962C8B-B14F-4D97-AF65-F5344CB8AC3E}">
        <p14:creationId xmlns:p14="http://schemas.microsoft.com/office/powerpoint/2010/main" val="1703617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正方形/長方形 6">
            <a:extLst>
              <a:ext uri="{FF2B5EF4-FFF2-40B4-BE49-F238E27FC236}">
                <a16:creationId xmlns:a16="http://schemas.microsoft.com/office/drawing/2014/main" id="{B7419974-CF7D-8045-92FD-FD67830E70FA}"/>
              </a:ext>
            </a:extLst>
          </p:cNvPr>
          <p:cNvSpPr/>
          <p:nvPr userDrawn="1"/>
        </p:nvSpPr>
        <p:spPr>
          <a:xfrm>
            <a:off x="0" y="6562905"/>
            <a:ext cx="12192000" cy="295095"/>
          </a:xfrm>
          <a:prstGeom prst="rect">
            <a:avLst/>
          </a:prstGeom>
          <a:solidFill>
            <a:srgbClr val="00AADC"/>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a:latin typeface="Meiryo UI" panose="020B0604030504040204" pitchFamily="34" charset="-128"/>
                <a:ea typeface="Meiryo UI" panose="020B0604030504040204" pitchFamily="34" charset="-128"/>
              </a:rPr>
              <a:t>本資料は</a:t>
            </a:r>
            <a:r>
              <a:rPr lang="en" altLang="ja-JP" sz="900" dirty="0">
                <a:latin typeface="Meiryo UI" panose="020B0604030504040204" pitchFamily="34" charset="-128"/>
                <a:ea typeface="Meiryo UI" panose="020B0604030504040204" pitchFamily="34" charset="-128"/>
              </a:rPr>
              <a:t>CC-BY</a:t>
            </a:r>
            <a:r>
              <a:rPr lang="ja-JP" altLang="en-US" sz="900">
                <a:latin typeface="Meiryo UI" panose="020B0604030504040204" pitchFamily="34" charset="-128"/>
                <a:ea typeface="Meiryo UI" panose="020B0604030504040204" pitchFamily="34" charset="-128"/>
              </a:rPr>
              <a:t>ライセンスによって許諾されています．ライセンスの内容を知りたい方は</a:t>
            </a:r>
            <a:r>
              <a:rPr lang="en" altLang="ja-JP" sz="900" u="none" dirty="0">
                <a:latin typeface="Meiryo UI" panose="020B0604030504040204" pitchFamily="34" charset="-128"/>
                <a:ea typeface="Meiryo UI" panose="020B0604030504040204" pitchFamily="34" charset="-128"/>
              </a:rPr>
              <a:t>http://creativecommons.org/licenses/by/4.0/deed.ja</a:t>
            </a:r>
            <a:r>
              <a:rPr lang="ja-JP" altLang="en-US" sz="900">
                <a:latin typeface="Meiryo UI" panose="020B0604030504040204" pitchFamily="34" charset="-128"/>
                <a:ea typeface="Meiryo UI" panose="020B0604030504040204" pitchFamily="34" charset="-128"/>
              </a:rPr>
              <a:t>でご確認ください．</a:t>
            </a:r>
            <a:br>
              <a:rPr lang="ja-JP" altLang="en-US" sz="900">
                <a:latin typeface="Meiryo UI" panose="020B0604030504040204" pitchFamily="34" charset="-128"/>
                <a:ea typeface="Meiryo UI" panose="020B0604030504040204" pitchFamily="34" charset="-128"/>
              </a:rPr>
            </a:br>
            <a:r>
              <a:rPr lang="ja-JP" altLang="en-US" sz="900">
                <a:latin typeface="Meiryo UI" panose="020B0604030504040204" pitchFamily="34" charset="-128"/>
                <a:ea typeface="Meiryo UI" panose="020B0604030504040204" pitchFamily="34" charset="-128"/>
              </a:rPr>
              <a:t>ただし，出典の表記等によって第三者が権利を有していることを直接的に表示・示唆している場合は利用者の責任において確認し，提供元の利用条件に従ってください．</a:t>
            </a:r>
          </a:p>
        </p:txBody>
      </p:sp>
      <p:pic>
        <p:nvPicPr>
          <p:cNvPr id="5" name="図 4">
            <a:extLst>
              <a:ext uri="{FF2B5EF4-FFF2-40B4-BE49-F238E27FC236}">
                <a16:creationId xmlns:a16="http://schemas.microsoft.com/office/drawing/2014/main" id="{43D30687-313A-8049-B685-F8ADA8719475}"/>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10704512" y="6570230"/>
            <a:ext cx="1487488" cy="287770"/>
          </a:xfrm>
          <a:prstGeom prst="rect">
            <a:avLst/>
          </a:prstGeom>
          <a:solidFill>
            <a:srgbClr val="00AADC"/>
          </a:solidFill>
        </p:spPr>
      </p:pic>
    </p:spTree>
    <p:extLst>
      <p:ext uri="{BB962C8B-B14F-4D97-AF65-F5344CB8AC3E}">
        <p14:creationId xmlns:p14="http://schemas.microsoft.com/office/powerpoint/2010/main" val="3431859308"/>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67" r:id="rId4"/>
    <p:sldLayoutId id="2147483661" r:id="rId5"/>
    <p:sldLayoutId id="2147483668" r:id="rId6"/>
    <p:sldLayoutId id="2147483651" r:id="rId7"/>
    <p:sldLayoutId id="2147483652" r:id="rId8"/>
    <p:sldLayoutId id="2147483664" r:id="rId9"/>
    <p:sldLayoutId id="2147483653" r:id="rId10"/>
    <p:sldLayoutId id="2147483654" r:id="rId11"/>
    <p:sldLayoutId id="2147483655" r:id="rId12"/>
    <p:sldLayoutId id="2147483662" r:id="rId13"/>
    <p:sldLayoutId id="2147483665" r:id="rId14"/>
  </p:sldLayoutIdLst>
  <p:hf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3.xml"/><Relationship Id="rId5" Type="http://schemas.openxmlformats.org/officeDocument/2006/relationships/image" Target="../media/image16.png"/><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字幕 5">
            <a:extLst>
              <a:ext uri="{FF2B5EF4-FFF2-40B4-BE49-F238E27FC236}">
                <a16:creationId xmlns:a16="http://schemas.microsoft.com/office/drawing/2014/main" id="{53178CBB-83AE-7346-A485-C69B4703092E}"/>
              </a:ext>
            </a:extLst>
          </p:cNvPr>
          <p:cNvSpPr>
            <a:spLocks noGrp="1"/>
          </p:cNvSpPr>
          <p:nvPr>
            <p:ph type="subTitle" idx="1"/>
          </p:nvPr>
        </p:nvSpPr>
        <p:spPr>
          <a:xfrm>
            <a:off x="659396" y="3170834"/>
            <a:ext cx="10873208" cy="546198"/>
          </a:xfrm>
        </p:spPr>
        <p:txBody>
          <a:bodyPr>
            <a:normAutofit fontScale="92500" lnSpcReduction="10000"/>
          </a:bodyPr>
          <a:lstStyle/>
          <a:p>
            <a:r>
              <a:rPr lang="ja-JP" altLang="en-US">
                <a:latin typeface="Meiryo UI" panose="020B0604030504040204" pitchFamily="34" charset="-128"/>
                <a:ea typeface="Meiryo UI" panose="020B0604030504040204" pitchFamily="34" charset="-128"/>
              </a:rPr>
              <a:t>データサイエンスの社会課題（</a:t>
            </a:r>
            <a:r>
              <a:rPr lang="en-US" altLang="ja-JP" dirty="0">
                <a:latin typeface="Meiryo UI" panose="020B0604030504040204" pitchFamily="34" charset="-128"/>
                <a:ea typeface="Meiryo UI" panose="020B0604030504040204" pitchFamily="34" charset="-128"/>
              </a:rPr>
              <a:t>SDGs</a:t>
            </a:r>
            <a:r>
              <a:rPr lang="ja-JP" altLang="en-US">
                <a:latin typeface="Meiryo UI" panose="020B0604030504040204" pitchFamily="34" charset="-128"/>
                <a:ea typeface="Meiryo UI" panose="020B0604030504040204" pitchFamily="34" charset="-128"/>
              </a:rPr>
              <a:t>）への適用事例探索（４）</a:t>
            </a:r>
            <a:endParaRPr lang="en-US" altLang="ja-JP" dirty="0">
              <a:latin typeface="Meiryo UI" panose="020B0604030504040204" pitchFamily="34" charset="-128"/>
              <a:ea typeface="Meiryo UI" panose="020B0604030504040204" pitchFamily="34" charset="-128"/>
            </a:endParaRPr>
          </a:p>
        </p:txBody>
      </p:sp>
      <p:sp>
        <p:nvSpPr>
          <p:cNvPr id="5" name="タイトル 4">
            <a:extLst>
              <a:ext uri="{FF2B5EF4-FFF2-40B4-BE49-F238E27FC236}">
                <a16:creationId xmlns:a16="http://schemas.microsoft.com/office/drawing/2014/main" id="{14517067-D599-4844-BC97-DD29DA77C397}"/>
              </a:ext>
            </a:extLst>
          </p:cNvPr>
          <p:cNvSpPr>
            <a:spLocks noGrp="1"/>
          </p:cNvSpPr>
          <p:nvPr>
            <p:ph type="ctrTitle"/>
          </p:nvPr>
        </p:nvSpPr>
        <p:spPr/>
        <p:txBody>
          <a:bodyPr/>
          <a:lstStyle/>
          <a:p>
            <a:r>
              <a:rPr lang="ja-JP" altLang="en-US"/>
              <a:t>データサイエンス・リテラシー</a:t>
            </a:r>
            <a:r>
              <a:rPr lang="en-US" altLang="ja-JP" dirty="0"/>
              <a:t>(1)</a:t>
            </a:r>
            <a:endParaRPr kumimoji="1" lang="ja-JP" altLang="en-US"/>
          </a:p>
        </p:txBody>
      </p:sp>
      <p:sp>
        <p:nvSpPr>
          <p:cNvPr id="7" name="フッター プレースホルダー 3">
            <a:extLst>
              <a:ext uri="{FF2B5EF4-FFF2-40B4-BE49-F238E27FC236}">
                <a16:creationId xmlns:a16="http://schemas.microsoft.com/office/drawing/2014/main" id="{8A12F129-9DC6-2B4B-8B12-ED67F831C73A}"/>
              </a:ext>
            </a:extLst>
          </p:cNvPr>
          <p:cNvSpPr txBox="1">
            <a:spLocks/>
          </p:cNvSpPr>
          <p:nvPr/>
        </p:nvSpPr>
        <p:spPr>
          <a:xfrm>
            <a:off x="430105" y="5944195"/>
            <a:ext cx="2137503"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600">
                <a:solidFill>
                  <a:schemeClr val="tx1">
                    <a:lumMod val="50000"/>
                    <a:lumOff val="50000"/>
                  </a:schemeClr>
                </a:solidFill>
                <a:latin typeface="Meiryo UI" panose="020B0604030504040204" pitchFamily="34" charset="-128"/>
                <a:ea typeface="Meiryo UI" panose="020B0604030504040204" pitchFamily="34" charset="-128"/>
              </a:rPr>
              <a:t>イラスト：</a:t>
            </a:r>
            <a:r>
              <a:rPr lang="en-US" altLang="ja-JP" sz="1600" dirty="0">
                <a:solidFill>
                  <a:schemeClr val="tx1">
                    <a:lumMod val="50000"/>
                    <a:lumOff val="50000"/>
                  </a:schemeClr>
                </a:solidFill>
                <a:latin typeface="Meiryo UI" panose="020B0604030504040204" pitchFamily="34" charset="-128"/>
                <a:ea typeface="Meiryo UI" panose="020B0604030504040204" pitchFamily="34" charset="-128"/>
              </a:rPr>
              <a:t>©️</a:t>
            </a:r>
            <a:r>
              <a:rPr lang="ja-JP" altLang="en-US" sz="1600">
                <a:solidFill>
                  <a:schemeClr val="tx1">
                    <a:lumMod val="50000"/>
                    <a:lumOff val="50000"/>
                  </a:schemeClr>
                </a:solidFill>
                <a:latin typeface="Meiryo UI" panose="020B0604030504040204" pitchFamily="34" charset="-128"/>
                <a:ea typeface="Meiryo UI" panose="020B0604030504040204" pitchFamily="34" charset="-128"/>
              </a:rPr>
              <a:t>いらすとや</a:t>
            </a:r>
          </a:p>
        </p:txBody>
      </p:sp>
      <p:grpSp>
        <p:nvGrpSpPr>
          <p:cNvPr id="8" name="グループ化 7">
            <a:extLst>
              <a:ext uri="{FF2B5EF4-FFF2-40B4-BE49-F238E27FC236}">
                <a16:creationId xmlns:a16="http://schemas.microsoft.com/office/drawing/2014/main" id="{17D4B5CA-98B7-8248-8CCD-1343A361D6F0}"/>
              </a:ext>
            </a:extLst>
          </p:cNvPr>
          <p:cNvGrpSpPr/>
          <p:nvPr/>
        </p:nvGrpSpPr>
        <p:grpSpPr>
          <a:xfrm>
            <a:off x="263352" y="3933056"/>
            <a:ext cx="3908152" cy="2275841"/>
            <a:chOff x="263352" y="3693159"/>
            <a:chExt cx="3908152" cy="2275841"/>
          </a:xfrm>
        </p:grpSpPr>
        <p:grpSp>
          <p:nvGrpSpPr>
            <p:cNvPr id="2" name="グループ化 1">
              <a:extLst>
                <a:ext uri="{FF2B5EF4-FFF2-40B4-BE49-F238E27FC236}">
                  <a16:creationId xmlns:a16="http://schemas.microsoft.com/office/drawing/2014/main" id="{70B73870-04D6-1748-9EDC-BCC4E404957A}"/>
                </a:ext>
              </a:extLst>
            </p:cNvPr>
            <p:cNvGrpSpPr/>
            <p:nvPr/>
          </p:nvGrpSpPr>
          <p:grpSpPr>
            <a:xfrm>
              <a:off x="263352" y="3693159"/>
              <a:ext cx="3908152" cy="2275841"/>
              <a:chOff x="263352" y="3693159"/>
              <a:chExt cx="3908152" cy="2275841"/>
            </a:xfrm>
          </p:grpSpPr>
          <p:pic>
            <p:nvPicPr>
              <p:cNvPr id="1032" name="Picture 8" descr="パソコンを使ったプレゼンのイラスト（女性）">
                <a:extLst>
                  <a:ext uri="{FF2B5EF4-FFF2-40B4-BE49-F238E27FC236}">
                    <a16:creationId xmlns:a16="http://schemas.microsoft.com/office/drawing/2014/main" id="{77313071-9517-114A-9035-5E6EBA8BB6F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3328" b="34452"/>
              <a:stretch/>
            </p:blipFill>
            <p:spPr bwMode="auto">
              <a:xfrm>
                <a:off x="263352" y="3693159"/>
                <a:ext cx="2448272" cy="20930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アドバイスをする人のイラスト（女性）">
                <a:extLst>
                  <a:ext uri="{FF2B5EF4-FFF2-40B4-BE49-F238E27FC236}">
                    <a16:creationId xmlns:a16="http://schemas.microsoft.com/office/drawing/2014/main" id="{64236597-0CEB-4E4D-ACA7-749E99B787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3592" y="4221088"/>
                <a:ext cx="1747912" cy="1747912"/>
              </a:xfrm>
              <a:prstGeom prst="rect">
                <a:avLst/>
              </a:prstGeom>
              <a:noFill/>
              <a:extLst>
                <a:ext uri="{909E8E84-426E-40DD-AFC4-6F175D3DCCD1}">
                  <a14:hiddenFill xmlns:a14="http://schemas.microsoft.com/office/drawing/2010/main">
                    <a:solidFill>
                      <a:srgbClr val="FFFFFF"/>
                    </a:solidFill>
                  </a14:hiddenFill>
                </a:ext>
              </a:extLst>
            </p:spPr>
          </p:pic>
        </p:grpSp>
        <p:pic>
          <p:nvPicPr>
            <p:cNvPr id="4" name="図 3">
              <a:extLst>
                <a:ext uri="{FF2B5EF4-FFF2-40B4-BE49-F238E27FC236}">
                  <a16:creationId xmlns:a16="http://schemas.microsoft.com/office/drawing/2014/main" id="{D1B05568-0C08-7F4C-87F3-85665BC2B68D}"/>
                </a:ext>
              </a:extLst>
            </p:cNvPr>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711624" y="3693159"/>
              <a:ext cx="673100" cy="673100"/>
            </a:xfrm>
            <a:prstGeom prst="rect">
              <a:avLst/>
            </a:prstGeom>
          </p:spPr>
        </p:pic>
      </p:grpSp>
    </p:spTree>
    <p:extLst>
      <p:ext uri="{BB962C8B-B14F-4D97-AF65-F5344CB8AC3E}">
        <p14:creationId xmlns:p14="http://schemas.microsoft.com/office/powerpoint/2010/main" val="3531496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a:extLst>
              <a:ext uri="{FF2B5EF4-FFF2-40B4-BE49-F238E27FC236}">
                <a16:creationId xmlns:a16="http://schemas.microsoft.com/office/drawing/2014/main" id="{9FD9D9B0-5901-5C42-B682-A8A4696C6B8B}"/>
              </a:ext>
            </a:extLst>
          </p:cNvPr>
          <p:cNvSpPr/>
          <p:nvPr/>
        </p:nvSpPr>
        <p:spPr>
          <a:xfrm>
            <a:off x="3007131" y="1942430"/>
            <a:ext cx="8568951" cy="1103695"/>
          </a:xfrm>
          <a:prstGeom prst="roundRect">
            <a:avLst/>
          </a:prstGeom>
          <a:solidFill>
            <a:schemeClr val="accent2">
              <a:lumMod val="20000"/>
              <a:lumOff val="80000"/>
            </a:schemeClr>
          </a:solidFill>
          <a:ln>
            <a:solidFill>
              <a:srgbClr val="FF0000"/>
            </a:solidFill>
          </a:ln>
          <a:effectLst>
            <a:innerShdw blurRad="63500" dist="50800" dir="13500000">
              <a:prstClr val="black">
                <a:alpha val="50000"/>
              </a:prstClr>
            </a:innerShdw>
          </a:effectLst>
          <a:scene3d>
            <a:camera prst="orthographicFront"/>
            <a:lightRig rig="threePt" dir="t"/>
          </a:scene3d>
          <a:sp3d>
            <a:bevelT w="152400" h="50800" prst="softRound"/>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3" name="タイトル 2">
            <a:extLst>
              <a:ext uri="{FF2B5EF4-FFF2-40B4-BE49-F238E27FC236}">
                <a16:creationId xmlns:a16="http://schemas.microsoft.com/office/drawing/2014/main" id="{CB198334-8FBB-8E4D-BB1C-481B3B63A3E7}"/>
              </a:ext>
            </a:extLst>
          </p:cNvPr>
          <p:cNvSpPr>
            <a:spLocks noGrp="1"/>
          </p:cNvSpPr>
          <p:nvPr>
            <p:ph type="ctrTitle"/>
          </p:nvPr>
        </p:nvSpPr>
        <p:spPr/>
        <p:txBody>
          <a:bodyPr/>
          <a:lstStyle/>
          <a:p>
            <a:r>
              <a:rPr lang="en-US" altLang="ja-JP" dirty="0"/>
              <a:t>Table of Contents</a:t>
            </a:r>
            <a:endParaRPr lang="ja-JP" altLang="en-US"/>
          </a:p>
        </p:txBody>
      </p:sp>
      <p:sp>
        <p:nvSpPr>
          <p:cNvPr id="15" name="テキスト プレースホルダー 14">
            <a:extLst>
              <a:ext uri="{FF2B5EF4-FFF2-40B4-BE49-F238E27FC236}">
                <a16:creationId xmlns:a16="http://schemas.microsoft.com/office/drawing/2014/main" id="{D02C29E8-5848-354A-BC3C-CB1D9FE5EA1E}"/>
              </a:ext>
            </a:extLst>
          </p:cNvPr>
          <p:cNvSpPr>
            <a:spLocks noGrp="1"/>
          </p:cNvSpPr>
          <p:nvPr>
            <p:ph type="body" sz="quarter" idx="11"/>
          </p:nvPr>
        </p:nvSpPr>
        <p:spPr>
          <a:xfrm rot="5400000">
            <a:off x="-2314036" y="3015346"/>
            <a:ext cx="5832600" cy="878252"/>
          </a:xfrm>
        </p:spPr>
        <p:txBody>
          <a:bodyPr>
            <a:normAutofit fontScale="92500" lnSpcReduction="20000"/>
          </a:bodyPr>
          <a:lstStyle/>
          <a:p>
            <a:r>
              <a:rPr lang="ja-JP" altLang="en-US"/>
              <a:t>データサイエンスの社会課題への適用</a:t>
            </a:r>
            <a:endParaRPr lang="en-US" altLang="ja-JP" dirty="0"/>
          </a:p>
        </p:txBody>
      </p:sp>
      <p:sp>
        <p:nvSpPr>
          <p:cNvPr id="2" name="コンテンツ プレースホルダー 1">
            <a:extLst>
              <a:ext uri="{FF2B5EF4-FFF2-40B4-BE49-F238E27FC236}">
                <a16:creationId xmlns:a16="http://schemas.microsoft.com/office/drawing/2014/main" id="{93740BC0-78D9-C840-9ECA-0C1C868F5238}"/>
              </a:ext>
            </a:extLst>
          </p:cNvPr>
          <p:cNvSpPr>
            <a:spLocks noGrp="1"/>
          </p:cNvSpPr>
          <p:nvPr>
            <p:ph type="subTitle" idx="10"/>
          </p:nvPr>
        </p:nvSpPr>
        <p:spPr>
          <a:xfrm>
            <a:off x="3166575" y="1268760"/>
            <a:ext cx="8474041" cy="4968552"/>
          </a:xfrm>
        </p:spPr>
        <p:txBody>
          <a:bodyPr>
            <a:normAutofit lnSpcReduction="10000"/>
          </a:bodyPr>
          <a:lstStyle/>
          <a:p>
            <a:pPr marL="0" indent="0">
              <a:spcBef>
                <a:spcPts val="2400"/>
              </a:spcBef>
              <a:buNone/>
            </a:pPr>
            <a:r>
              <a:rPr lang="ja-JP" altLang="en-US"/>
              <a:t>各自フィードバック内容の記載</a:t>
            </a:r>
            <a:endParaRPr lang="en-US" altLang="ja-JP" dirty="0"/>
          </a:p>
          <a:p>
            <a:pPr marL="0" indent="0">
              <a:spcBef>
                <a:spcPts val="2400"/>
              </a:spcBef>
              <a:buNone/>
            </a:pPr>
            <a:r>
              <a:rPr lang="ja-JP" altLang="en-US">
                <a:solidFill>
                  <a:srgbClr val="C00000"/>
                </a:solidFill>
              </a:rPr>
              <a:t>グループワーク</a:t>
            </a:r>
            <a:r>
              <a:rPr lang="ja-JP" altLang="en-US"/>
              <a:t>：</a:t>
            </a:r>
            <a:endParaRPr lang="en-US" altLang="ja-JP" dirty="0"/>
          </a:p>
          <a:p>
            <a:pPr marL="0" indent="0">
              <a:spcBef>
                <a:spcPts val="0"/>
              </a:spcBef>
              <a:buNone/>
            </a:pPr>
            <a:r>
              <a:rPr lang="ja-JP" altLang="en-US"/>
              <a:t>討議グループで発表結果のフィードバック</a:t>
            </a:r>
            <a:endParaRPr lang="en-US" altLang="ja-JP" dirty="0"/>
          </a:p>
          <a:p>
            <a:pPr marL="0" indent="0">
              <a:spcBef>
                <a:spcPts val="2400"/>
              </a:spcBef>
              <a:buNone/>
            </a:pPr>
            <a:r>
              <a:rPr lang="ja-JP" altLang="en-US"/>
              <a:t>各グループでの議論の結果を全体で共有</a:t>
            </a:r>
            <a:endParaRPr lang="en-US" altLang="ja-JP" dirty="0"/>
          </a:p>
          <a:p>
            <a:pPr marL="0" indent="0">
              <a:spcBef>
                <a:spcPts val="2400"/>
              </a:spcBef>
              <a:buNone/>
            </a:pPr>
            <a:endParaRPr lang="en-US" altLang="ja-JP" dirty="0"/>
          </a:p>
          <a:p>
            <a:pPr marL="0" indent="0">
              <a:spcBef>
                <a:spcPts val="2400"/>
              </a:spcBef>
              <a:buNone/>
            </a:pPr>
            <a:endParaRPr lang="en-US" altLang="ja-JP" dirty="0"/>
          </a:p>
          <a:p>
            <a:pPr marL="0" indent="0">
              <a:spcBef>
                <a:spcPts val="2400"/>
              </a:spcBef>
              <a:buNone/>
            </a:pPr>
            <a:r>
              <a:rPr lang="ja-JP" altLang="en-US"/>
              <a:t>　</a:t>
            </a:r>
            <a:endParaRPr lang="en-US" altLang="ja-JP" dirty="0"/>
          </a:p>
        </p:txBody>
      </p:sp>
      <p:sp>
        <p:nvSpPr>
          <p:cNvPr id="6" name="角丸四角形 5">
            <a:extLst>
              <a:ext uri="{FF2B5EF4-FFF2-40B4-BE49-F238E27FC236}">
                <a16:creationId xmlns:a16="http://schemas.microsoft.com/office/drawing/2014/main" id="{E4AC2B7F-8E0F-2643-8FFF-49C7943D92D6}"/>
              </a:ext>
            </a:extLst>
          </p:cNvPr>
          <p:cNvSpPr/>
          <p:nvPr/>
        </p:nvSpPr>
        <p:spPr>
          <a:xfrm>
            <a:off x="3007131" y="3130147"/>
            <a:ext cx="8568951" cy="673670"/>
          </a:xfrm>
          <a:prstGeom prst="roundRect">
            <a:avLst/>
          </a:prstGeom>
          <a:solidFill>
            <a:srgbClr val="FFFFFF">
              <a:alpha val="50196"/>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10" name="角丸四角形 9">
            <a:extLst>
              <a:ext uri="{FF2B5EF4-FFF2-40B4-BE49-F238E27FC236}">
                <a16:creationId xmlns:a16="http://schemas.microsoft.com/office/drawing/2014/main" id="{90071098-B28F-B24D-B7CF-7CA1A8BAB658}"/>
              </a:ext>
            </a:extLst>
          </p:cNvPr>
          <p:cNvSpPr/>
          <p:nvPr/>
        </p:nvSpPr>
        <p:spPr>
          <a:xfrm>
            <a:off x="3007131" y="1184738"/>
            <a:ext cx="8568951" cy="673670"/>
          </a:xfrm>
          <a:prstGeom prst="roundRect">
            <a:avLst/>
          </a:prstGeom>
          <a:solidFill>
            <a:srgbClr val="FFFFFF">
              <a:alpha val="50196"/>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Tree>
    <p:extLst>
      <p:ext uri="{BB962C8B-B14F-4D97-AF65-F5344CB8AC3E}">
        <p14:creationId xmlns:p14="http://schemas.microsoft.com/office/powerpoint/2010/main" val="1412609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a:extLst>
              <a:ext uri="{FF2B5EF4-FFF2-40B4-BE49-F238E27FC236}">
                <a16:creationId xmlns:a16="http://schemas.microsoft.com/office/drawing/2014/main" id="{E4AC2B7F-8E0F-2643-8FFF-49C7943D92D6}"/>
              </a:ext>
            </a:extLst>
          </p:cNvPr>
          <p:cNvSpPr/>
          <p:nvPr/>
        </p:nvSpPr>
        <p:spPr>
          <a:xfrm>
            <a:off x="3007131" y="3130147"/>
            <a:ext cx="8568951" cy="673670"/>
          </a:xfrm>
          <a:prstGeom prst="roundRect">
            <a:avLst/>
          </a:prstGeom>
          <a:solidFill>
            <a:schemeClr val="accent2">
              <a:lumMod val="20000"/>
              <a:lumOff val="80000"/>
            </a:schemeClr>
          </a:solidFill>
          <a:ln>
            <a:solidFill>
              <a:srgbClr val="FF0000"/>
            </a:solidFill>
          </a:ln>
          <a:effectLst>
            <a:innerShdw blurRad="63500" dist="50800" dir="13500000">
              <a:prstClr val="black">
                <a:alpha val="50000"/>
              </a:prstClr>
            </a:innerShdw>
          </a:effectLst>
          <a:scene3d>
            <a:camera prst="orthographicFront"/>
            <a:lightRig rig="threePt" dir="t"/>
          </a:scene3d>
          <a:sp3d>
            <a:bevelT w="152400" h="50800" prst="softRound"/>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3" name="タイトル 2">
            <a:extLst>
              <a:ext uri="{FF2B5EF4-FFF2-40B4-BE49-F238E27FC236}">
                <a16:creationId xmlns:a16="http://schemas.microsoft.com/office/drawing/2014/main" id="{CB198334-8FBB-8E4D-BB1C-481B3B63A3E7}"/>
              </a:ext>
            </a:extLst>
          </p:cNvPr>
          <p:cNvSpPr>
            <a:spLocks noGrp="1"/>
          </p:cNvSpPr>
          <p:nvPr>
            <p:ph type="ctrTitle"/>
          </p:nvPr>
        </p:nvSpPr>
        <p:spPr/>
        <p:txBody>
          <a:bodyPr/>
          <a:lstStyle/>
          <a:p>
            <a:r>
              <a:rPr lang="en-US" altLang="ja-JP" dirty="0"/>
              <a:t>Table of Contents</a:t>
            </a:r>
            <a:endParaRPr lang="ja-JP" altLang="en-US"/>
          </a:p>
        </p:txBody>
      </p:sp>
      <p:sp>
        <p:nvSpPr>
          <p:cNvPr id="15" name="テキスト プレースホルダー 14">
            <a:extLst>
              <a:ext uri="{FF2B5EF4-FFF2-40B4-BE49-F238E27FC236}">
                <a16:creationId xmlns:a16="http://schemas.microsoft.com/office/drawing/2014/main" id="{D02C29E8-5848-354A-BC3C-CB1D9FE5EA1E}"/>
              </a:ext>
            </a:extLst>
          </p:cNvPr>
          <p:cNvSpPr>
            <a:spLocks noGrp="1"/>
          </p:cNvSpPr>
          <p:nvPr>
            <p:ph type="body" sz="quarter" idx="11"/>
          </p:nvPr>
        </p:nvSpPr>
        <p:spPr>
          <a:xfrm rot="5400000">
            <a:off x="-2314036" y="3015346"/>
            <a:ext cx="5832600" cy="878252"/>
          </a:xfrm>
        </p:spPr>
        <p:txBody>
          <a:bodyPr>
            <a:normAutofit fontScale="92500" lnSpcReduction="20000"/>
          </a:bodyPr>
          <a:lstStyle/>
          <a:p>
            <a:r>
              <a:rPr lang="ja-JP" altLang="en-US"/>
              <a:t>データサイエンスの社会課題への適用</a:t>
            </a:r>
            <a:endParaRPr lang="en-US" altLang="ja-JP" dirty="0"/>
          </a:p>
        </p:txBody>
      </p:sp>
      <p:sp>
        <p:nvSpPr>
          <p:cNvPr id="2" name="コンテンツ プレースホルダー 1">
            <a:extLst>
              <a:ext uri="{FF2B5EF4-FFF2-40B4-BE49-F238E27FC236}">
                <a16:creationId xmlns:a16="http://schemas.microsoft.com/office/drawing/2014/main" id="{93740BC0-78D9-C840-9ECA-0C1C868F5238}"/>
              </a:ext>
            </a:extLst>
          </p:cNvPr>
          <p:cNvSpPr>
            <a:spLocks noGrp="1"/>
          </p:cNvSpPr>
          <p:nvPr>
            <p:ph type="subTitle" idx="10"/>
          </p:nvPr>
        </p:nvSpPr>
        <p:spPr>
          <a:xfrm>
            <a:off x="3166575" y="1268760"/>
            <a:ext cx="8474041" cy="4968552"/>
          </a:xfrm>
        </p:spPr>
        <p:txBody>
          <a:bodyPr>
            <a:normAutofit lnSpcReduction="10000"/>
          </a:bodyPr>
          <a:lstStyle/>
          <a:p>
            <a:pPr marL="0" indent="0">
              <a:spcBef>
                <a:spcPts val="2400"/>
              </a:spcBef>
              <a:buNone/>
            </a:pPr>
            <a:r>
              <a:rPr lang="ja-JP" altLang="en-US"/>
              <a:t>各自フィードバック内容の記載</a:t>
            </a:r>
            <a:endParaRPr lang="en-US" altLang="ja-JP" dirty="0"/>
          </a:p>
          <a:p>
            <a:pPr marL="0" indent="0">
              <a:spcBef>
                <a:spcPts val="2400"/>
              </a:spcBef>
              <a:buNone/>
            </a:pPr>
            <a:r>
              <a:rPr lang="ja-JP" altLang="en-US">
                <a:solidFill>
                  <a:srgbClr val="C00000"/>
                </a:solidFill>
              </a:rPr>
              <a:t>グループワーク</a:t>
            </a:r>
            <a:r>
              <a:rPr lang="ja-JP" altLang="en-US"/>
              <a:t>：</a:t>
            </a:r>
            <a:endParaRPr lang="en-US" altLang="ja-JP" dirty="0"/>
          </a:p>
          <a:p>
            <a:pPr marL="0" indent="0">
              <a:spcBef>
                <a:spcPts val="0"/>
              </a:spcBef>
              <a:buNone/>
            </a:pPr>
            <a:r>
              <a:rPr lang="ja-JP" altLang="en-US"/>
              <a:t>討議グループで発表結果のフィードバック</a:t>
            </a:r>
            <a:endParaRPr lang="en-US" altLang="ja-JP" dirty="0"/>
          </a:p>
          <a:p>
            <a:pPr marL="0" indent="0">
              <a:spcBef>
                <a:spcPts val="2400"/>
              </a:spcBef>
              <a:buNone/>
            </a:pPr>
            <a:r>
              <a:rPr lang="ja-JP" altLang="en-US"/>
              <a:t>各グループでの議論の結果を全体で共有</a:t>
            </a:r>
            <a:endParaRPr lang="en-US" altLang="ja-JP" dirty="0"/>
          </a:p>
          <a:p>
            <a:pPr marL="0" indent="0">
              <a:spcBef>
                <a:spcPts val="2400"/>
              </a:spcBef>
              <a:buNone/>
            </a:pPr>
            <a:endParaRPr lang="en-US" altLang="ja-JP" dirty="0"/>
          </a:p>
          <a:p>
            <a:pPr marL="0" indent="0">
              <a:spcBef>
                <a:spcPts val="2400"/>
              </a:spcBef>
              <a:buNone/>
            </a:pPr>
            <a:endParaRPr lang="en-US" altLang="ja-JP" dirty="0"/>
          </a:p>
          <a:p>
            <a:pPr marL="0" indent="0">
              <a:spcBef>
                <a:spcPts val="2400"/>
              </a:spcBef>
              <a:buNone/>
            </a:pPr>
            <a:r>
              <a:rPr lang="ja-JP" altLang="en-US"/>
              <a:t>　</a:t>
            </a:r>
            <a:endParaRPr lang="en-US" altLang="ja-JP" dirty="0"/>
          </a:p>
        </p:txBody>
      </p:sp>
      <p:sp>
        <p:nvSpPr>
          <p:cNvPr id="10" name="角丸四角形 9">
            <a:extLst>
              <a:ext uri="{FF2B5EF4-FFF2-40B4-BE49-F238E27FC236}">
                <a16:creationId xmlns:a16="http://schemas.microsoft.com/office/drawing/2014/main" id="{90071098-B28F-B24D-B7CF-7CA1A8BAB658}"/>
              </a:ext>
            </a:extLst>
          </p:cNvPr>
          <p:cNvSpPr/>
          <p:nvPr/>
        </p:nvSpPr>
        <p:spPr>
          <a:xfrm>
            <a:off x="3007131" y="1184738"/>
            <a:ext cx="8568951" cy="673670"/>
          </a:xfrm>
          <a:prstGeom prst="roundRect">
            <a:avLst/>
          </a:prstGeom>
          <a:solidFill>
            <a:srgbClr val="FFFFFF">
              <a:alpha val="50196"/>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4" name="角丸四角形 3">
            <a:extLst>
              <a:ext uri="{FF2B5EF4-FFF2-40B4-BE49-F238E27FC236}">
                <a16:creationId xmlns:a16="http://schemas.microsoft.com/office/drawing/2014/main" id="{9FD9D9B0-5901-5C42-B682-A8A4696C6B8B}"/>
              </a:ext>
            </a:extLst>
          </p:cNvPr>
          <p:cNvSpPr/>
          <p:nvPr/>
        </p:nvSpPr>
        <p:spPr>
          <a:xfrm>
            <a:off x="3007131" y="1942430"/>
            <a:ext cx="8568951" cy="1103695"/>
          </a:xfrm>
          <a:prstGeom prst="roundRect">
            <a:avLst/>
          </a:prstGeom>
          <a:solidFill>
            <a:srgbClr val="FFFFFF">
              <a:alpha val="50196"/>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Tree>
    <p:extLst>
      <p:ext uri="{BB962C8B-B14F-4D97-AF65-F5344CB8AC3E}">
        <p14:creationId xmlns:p14="http://schemas.microsoft.com/office/powerpoint/2010/main" val="3180961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a:extLst>
              <a:ext uri="{FF2B5EF4-FFF2-40B4-BE49-F238E27FC236}">
                <a16:creationId xmlns:a16="http://schemas.microsoft.com/office/drawing/2014/main" id="{2451EA9E-329B-C14B-883E-FCE9726CF525}"/>
              </a:ext>
            </a:extLst>
          </p:cNvPr>
          <p:cNvSpPr>
            <a:spLocks noGrp="1"/>
          </p:cNvSpPr>
          <p:nvPr>
            <p:ph idx="1"/>
          </p:nvPr>
        </p:nvSpPr>
        <p:spPr/>
        <p:txBody>
          <a:bodyPr>
            <a:normAutofit/>
          </a:bodyPr>
          <a:lstStyle/>
          <a:p>
            <a:r>
              <a:rPr lang="ja-JP" altLang="en-US"/>
              <a:t>各グループリーダによる発表（</a:t>
            </a:r>
            <a:r>
              <a:rPr lang="en-US" altLang="ja-JP" dirty="0"/>
              <a:t>1</a:t>
            </a:r>
            <a:r>
              <a:rPr lang="ja-JP" altLang="en-US"/>
              <a:t>人</a:t>
            </a:r>
            <a:r>
              <a:rPr lang="en-US" altLang="ja-JP" dirty="0"/>
              <a:t>1</a:t>
            </a:r>
            <a:r>
              <a:rPr lang="ja-JP" altLang="en-US"/>
              <a:t>分）</a:t>
            </a:r>
            <a:endParaRPr lang="en-US" altLang="ja-JP" dirty="0"/>
          </a:p>
          <a:p>
            <a:pPr marL="457200" lvl="1" indent="0">
              <a:buNone/>
            </a:pPr>
            <a:r>
              <a:rPr lang="ja-JP" altLang="en-US" b="1">
                <a:solidFill>
                  <a:srgbClr val="FF0000"/>
                </a:solidFill>
              </a:rPr>
              <a:t>例えば．．</a:t>
            </a:r>
            <a:endParaRPr lang="en-US" altLang="ja-JP" b="1" dirty="0">
              <a:solidFill>
                <a:srgbClr val="FF0000"/>
              </a:solidFill>
            </a:endParaRPr>
          </a:p>
          <a:p>
            <a:pPr lvl="1"/>
            <a:r>
              <a:rPr lang="ja-JP" altLang="en-US"/>
              <a:t>発表で共感を得られたこと、反対意見</a:t>
            </a:r>
            <a:endParaRPr lang="en-US" altLang="ja-JP" dirty="0"/>
          </a:p>
          <a:p>
            <a:pPr lvl="1"/>
            <a:r>
              <a:rPr lang="ja-JP" altLang="en-US"/>
              <a:t>気づいていなかった新たな視点</a:t>
            </a:r>
            <a:endParaRPr lang="en-US" altLang="ja-JP" dirty="0"/>
          </a:p>
          <a:p>
            <a:pPr lvl="1"/>
            <a:r>
              <a:rPr lang="ja-JP" altLang="en-US"/>
              <a:t>答えられなかった質問</a:t>
            </a:r>
            <a:endParaRPr lang="en-US" altLang="ja-JP" dirty="0"/>
          </a:p>
          <a:p>
            <a:pPr lvl="1"/>
            <a:r>
              <a:rPr lang="ja-JP" altLang="en-US"/>
              <a:t>他のグループの発表で参考になったこと</a:t>
            </a:r>
            <a:endParaRPr lang="en-US" altLang="ja-JP" dirty="0"/>
          </a:p>
          <a:p>
            <a:pPr lvl="1"/>
            <a:r>
              <a:rPr lang="ja-JP" altLang="en-US"/>
              <a:t>質問から得られた回答で参考になったこと</a:t>
            </a:r>
            <a:endParaRPr lang="en-US" altLang="ja-JP" dirty="0"/>
          </a:p>
          <a:p>
            <a:endParaRPr lang="en-US" altLang="ja-JP" dirty="0">
              <a:solidFill>
                <a:srgbClr val="C00000"/>
              </a:solidFill>
            </a:endParaRPr>
          </a:p>
          <a:p>
            <a:pPr marL="0" indent="0">
              <a:buNone/>
            </a:pPr>
            <a:endParaRPr lang="en-US" altLang="ja-JP" dirty="0"/>
          </a:p>
          <a:p>
            <a:pPr marL="0" indent="0">
              <a:buNone/>
            </a:pPr>
            <a:endParaRPr lang="en-US" altLang="ja-JP" dirty="0"/>
          </a:p>
          <a:p>
            <a:pPr marL="0" indent="0">
              <a:buNone/>
            </a:pPr>
            <a:endParaRPr lang="en-US" altLang="ja-JP" dirty="0"/>
          </a:p>
        </p:txBody>
      </p:sp>
      <p:sp>
        <p:nvSpPr>
          <p:cNvPr id="13" name="タイトル 12">
            <a:extLst>
              <a:ext uri="{FF2B5EF4-FFF2-40B4-BE49-F238E27FC236}">
                <a16:creationId xmlns:a16="http://schemas.microsoft.com/office/drawing/2014/main" id="{F2EB2A42-F8A3-0548-9198-9049A2BE4371}"/>
              </a:ext>
            </a:extLst>
          </p:cNvPr>
          <p:cNvSpPr>
            <a:spLocks noGrp="1"/>
          </p:cNvSpPr>
          <p:nvPr>
            <p:ph type="title"/>
          </p:nvPr>
        </p:nvSpPr>
        <p:spPr/>
        <p:txBody>
          <a:bodyPr>
            <a:normAutofit/>
          </a:bodyPr>
          <a:lstStyle/>
          <a:p>
            <a:r>
              <a:rPr lang="ja-JP" altLang="en-US"/>
              <a:t>各グループでの議論の結果を全体で共有</a:t>
            </a:r>
          </a:p>
        </p:txBody>
      </p:sp>
      <p:sp>
        <p:nvSpPr>
          <p:cNvPr id="6" name="テキスト プレースホルダー 5">
            <a:extLst>
              <a:ext uri="{FF2B5EF4-FFF2-40B4-BE49-F238E27FC236}">
                <a16:creationId xmlns:a16="http://schemas.microsoft.com/office/drawing/2014/main" id="{7286CD0F-C563-C44D-9C88-926866A6FED7}"/>
              </a:ext>
            </a:extLst>
          </p:cNvPr>
          <p:cNvSpPr>
            <a:spLocks noGrp="1"/>
          </p:cNvSpPr>
          <p:nvPr>
            <p:ph type="body" sz="quarter" idx="14"/>
          </p:nvPr>
        </p:nvSpPr>
        <p:spPr/>
        <p:txBody>
          <a:bodyPr/>
          <a:lstStyle/>
          <a:p>
            <a:endParaRPr lang="ja-JP" altLang="en-US"/>
          </a:p>
        </p:txBody>
      </p:sp>
    </p:spTree>
    <p:extLst>
      <p:ext uri="{BB962C8B-B14F-4D97-AF65-F5344CB8AC3E}">
        <p14:creationId xmlns:p14="http://schemas.microsoft.com/office/powerpoint/2010/main" val="2658845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601522B-025D-C147-BE4B-E4E43A79CE8A}"/>
              </a:ext>
            </a:extLst>
          </p:cNvPr>
          <p:cNvSpPr>
            <a:spLocks noGrp="1"/>
          </p:cNvSpPr>
          <p:nvPr>
            <p:ph idx="1"/>
          </p:nvPr>
        </p:nvSpPr>
        <p:spPr>
          <a:xfrm>
            <a:off x="527382" y="1844824"/>
            <a:ext cx="11137237" cy="4752528"/>
          </a:xfrm>
        </p:spPr>
        <p:txBody>
          <a:bodyPr>
            <a:normAutofit/>
          </a:bodyPr>
          <a:lstStyle/>
          <a:p>
            <a:r>
              <a:rPr lang="ja-JP" altLang="en-US"/>
              <a:t>発表資料の情報</a:t>
            </a:r>
            <a:endParaRPr lang="en-US" altLang="ja-JP" dirty="0"/>
          </a:p>
          <a:p>
            <a:pPr lvl="1"/>
            <a:r>
              <a:rPr lang="ja-JP" altLang="en-US">
                <a:solidFill>
                  <a:srgbClr val="FF0000"/>
                </a:solidFill>
                <a:sym typeface="Wingdings" pitchFamily="2" charset="2"/>
              </a:rPr>
              <a:t>記述や結論がデータに基づいているか？</a:t>
            </a:r>
            <a:endParaRPr lang="en-US" altLang="ja-JP" dirty="0">
              <a:solidFill>
                <a:srgbClr val="FF0000"/>
              </a:solidFill>
              <a:sym typeface="Wingdings" pitchFamily="2" charset="2"/>
            </a:endParaRPr>
          </a:p>
          <a:p>
            <a:pPr lvl="1"/>
            <a:endParaRPr lang="en-US" altLang="ja-JP" dirty="0">
              <a:sym typeface="Wingdings" pitchFamily="2" charset="2"/>
            </a:endParaRPr>
          </a:p>
          <a:p>
            <a:pPr lvl="1"/>
            <a:r>
              <a:rPr lang="ja-JP" altLang="en-US">
                <a:sym typeface="Wingdings" pitchFamily="2" charset="2"/>
              </a:rPr>
              <a:t>「解決策」は「課題」を解決しているか？</a:t>
            </a:r>
            <a:endParaRPr lang="en-US" altLang="ja-JP" dirty="0">
              <a:sym typeface="Wingdings" pitchFamily="2" charset="2"/>
            </a:endParaRPr>
          </a:p>
          <a:p>
            <a:pPr lvl="1"/>
            <a:endParaRPr lang="en-US" altLang="ja-JP" dirty="0">
              <a:sym typeface="Wingdings" pitchFamily="2" charset="2"/>
            </a:endParaRPr>
          </a:p>
          <a:p>
            <a:pPr lvl="1"/>
            <a:r>
              <a:rPr lang="ja-JP" altLang="en-US">
                <a:sym typeface="Wingdings" pitchFamily="2" charset="2"/>
              </a:rPr>
              <a:t>「対象者」は解決策がないと困る人に絞り込まれているか？</a:t>
            </a:r>
            <a:endParaRPr lang="en-US" altLang="ja-JP" dirty="0">
              <a:sym typeface="Wingdings" pitchFamily="2" charset="2"/>
            </a:endParaRPr>
          </a:p>
          <a:p>
            <a:pPr lvl="1"/>
            <a:endParaRPr lang="en-US" altLang="ja-JP" dirty="0">
              <a:sym typeface="Wingdings" pitchFamily="2" charset="2"/>
            </a:endParaRPr>
          </a:p>
          <a:p>
            <a:pPr lvl="1"/>
            <a:r>
              <a:rPr lang="ja-JP" altLang="en-US">
                <a:sym typeface="Wingdings" pitchFamily="2" charset="2"/>
              </a:rPr>
              <a:t>「入力情報」と「出力情報」は明確かつ十分か？</a:t>
            </a:r>
            <a:endParaRPr lang="en-US" altLang="ja-JP" dirty="0">
              <a:sym typeface="Wingdings" pitchFamily="2" charset="2"/>
            </a:endParaRPr>
          </a:p>
        </p:txBody>
      </p:sp>
      <p:sp>
        <p:nvSpPr>
          <p:cNvPr id="7" name="テキスト プレースホルダー 6">
            <a:extLst>
              <a:ext uri="{FF2B5EF4-FFF2-40B4-BE49-F238E27FC236}">
                <a16:creationId xmlns:a16="http://schemas.microsoft.com/office/drawing/2014/main" id="{444AFA04-27AC-A243-925A-62B1D8DB0499}"/>
              </a:ext>
            </a:extLst>
          </p:cNvPr>
          <p:cNvSpPr>
            <a:spLocks noGrp="1"/>
          </p:cNvSpPr>
          <p:nvPr>
            <p:ph type="body" sz="quarter" idx="13"/>
          </p:nvPr>
        </p:nvSpPr>
        <p:spPr/>
        <p:txBody>
          <a:bodyPr>
            <a:normAutofit fontScale="92500" lnSpcReduction="20000"/>
          </a:bodyPr>
          <a:lstStyle/>
          <a:p>
            <a:r>
              <a:rPr lang="ja-JP" altLang="en-US"/>
              <a:t>データサイエンスの</a:t>
            </a:r>
            <a:r>
              <a:rPr lang="en-US" altLang="ja-JP" dirty="0"/>
              <a:t>SDGs</a:t>
            </a:r>
            <a:r>
              <a:rPr lang="ja-JP" altLang="en-US"/>
              <a:t>への適用事例探索（資料）</a:t>
            </a:r>
          </a:p>
        </p:txBody>
      </p:sp>
      <p:sp>
        <p:nvSpPr>
          <p:cNvPr id="5" name="タイトル 4">
            <a:extLst>
              <a:ext uri="{FF2B5EF4-FFF2-40B4-BE49-F238E27FC236}">
                <a16:creationId xmlns:a16="http://schemas.microsoft.com/office/drawing/2014/main" id="{A89FF0F1-7EC1-D245-A86D-DC9EDD357F12}"/>
              </a:ext>
            </a:extLst>
          </p:cNvPr>
          <p:cNvSpPr>
            <a:spLocks noGrp="1"/>
          </p:cNvSpPr>
          <p:nvPr>
            <p:ph type="title"/>
          </p:nvPr>
        </p:nvSpPr>
        <p:spPr/>
        <p:txBody>
          <a:bodyPr/>
          <a:lstStyle/>
          <a:p>
            <a:r>
              <a:rPr lang="ja-JP" altLang="en-US"/>
              <a:t>調査内容の発表の振り返り</a:t>
            </a:r>
          </a:p>
        </p:txBody>
      </p:sp>
      <p:sp>
        <p:nvSpPr>
          <p:cNvPr id="8" name="テキスト プレースホルダー 7">
            <a:extLst>
              <a:ext uri="{FF2B5EF4-FFF2-40B4-BE49-F238E27FC236}">
                <a16:creationId xmlns:a16="http://schemas.microsoft.com/office/drawing/2014/main" id="{04C8354C-AEEE-FA43-AA3A-D1E43413E4C5}"/>
              </a:ext>
            </a:extLst>
          </p:cNvPr>
          <p:cNvSpPr>
            <a:spLocks noGrp="1"/>
          </p:cNvSpPr>
          <p:nvPr>
            <p:ph type="body" sz="quarter" idx="14"/>
          </p:nvPr>
        </p:nvSpPr>
        <p:spPr/>
        <p:txBody>
          <a:bodyPr/>
          <a:lstStyle/>
          <a:p>
            <a:endParaRPr lang="ja-JP" altLang="en-US"/>
          </a:p>
        </p:txBody>
      </p:sp>
      <p:sp>
        <p:nvSpPr>
          <p:cNvPr id="3" name="角丸四角形 2">
            <a:extLst>
              <a:ext uri="{FF2B5EF4-FFF2-40B4-BE49-F238E27FC236}">
                <a16:creationId xmlns:a16="http://schemas.microsoft.com/office/drawing/2014/main" id="{947E28FF-08AA-CA42-A19A-56DCE02A1218}"/>
              </a:ext>
            </a:extLst>
          </p:cNvPr>
          <p:cNvSpPr/>
          <p:nvPr/>
        </p:nvSpPr>
        <p:spPr>
          <a:xfrm>
            <a:off x="8040216" y="1738112"/>
            <a:ext cx="3960440" cy="2556693"/>
          </a:xfrm>
          <a:prstGeom prst="roundRect">
            <a:avLst/>
          </a:prstGeom>
          <a:solidFill>
            <a:schemeClr val="bg1"/>
          </a:solidFill>
          <a:ln w="19050">
            <a:solidFill>
              <a:schemeClr val="tx2"/>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400" b="1" u="sng">
                <a:solidFill>
                  <a:schemeClr val="tx2"/>
                </a:solidFill>
                <a:latin typeface="Meiryo UI" panose="020B0604030504040204" pitchFamily="34" charset="-128"/>
                <a:ea typeface="Meiryo UI" panose="020B0604030504040204" pitchFamily="34" charset="-128"/>
              </a:rPr>
              <a:t>クリティカルシンキング</a:t>
            </a:r>
            <a:endParaRPr kumimoji="1" lang="en-US" altLang="ja-JP" sz="2400" b="1" u="sng" dirty="0">
              <a:solidFill>
                <a:schemeClr val="tx2"/>
              </a:solidFill>
              <a:latin typeface="Meiryo UI" panose="020B0604030504040204" pitchFamily="34" charset="-128"/>
              <a:ea typeface="Meiryo UI" panose="020B0604030504040204" pitchFamily="34" charset="-128"/>
            </a:endParaRPr>
          </a:p>
          <a:p>
            <a:r>
              <a:rPr lang="ja-JP" altLang="en-US">
                <a:solidFill>
                  <a:sysClr val="windowText" lastClr="000000"/>
                </a:solidFill>
                <a:latin typeface="Meiryo UI" panose="020B0604030504040204" pitchFamily="34" charset="-128"/>
                <a:ea typeface="Meiryo UI" panose="020B0604030504040204" pitchFamily="34" charset="-128"/>
              </a:rPr>
              <a:t>情報を鵜呑みにせずに「本当に正しいのか？」とい続け、最適な結論を導く</a:t>
            </a:r>
            <a:endParaRPr lang="en-US" altLang="ja-JP" dirty="0">
              <a:solidFill>
                <a:sysClr val="windowText" lastClr="000000"/>
              </a:solidFill>
              <a:latin typeface="Meiryo UI" panose="020B0604030504040204" pitchFamily="34" charset="-128"/>
              <a:ea typeface="Meiryo UI" panose="020B0604030504040204" pitchFamily="34" charset="-128"/>
            </a:endParaRPr>
          </a:p>
          <a:p>
            <a:pPr marL="134938" indent="-134938">
              <a:buFont typeface="Wingdings" pitchFamily="2" charset="2"/>
              <a:buChar char="l"/>
            </a:pPr>
            <a:r>
              <a:rPr kumimoji="1" lang="ja-JP" altLang="en-US">
                <a:solidFill>
                  <a:sysClr val="windowText" lastClr="000000"/>
                </a:solidFill>
                <a:latin typeface="Meiryo UI" panose="020B0604030504040204" pitchFamily="34" charset="-128"/>
                <a:ea typeface="Meiryo UI" panose="020B0604030504040204" pitchFamily="34" charset="-128"/>
              </a:rPr>
              <a:t>そもそものゴールは確かか？</a:t>
            </a:r>
            <a:endParaRPr kumimoji="1" lang="en-US" altLang="ja-JP" dirty="0">
              <a:solidFill>
                <a:sysClr val="windowText" lastClr="000000"/>
              </a:solidFill>
              <a:latin typeface="Meiryo UI" panose="020B0604030504040204" pitchFamily="34" charset="-128"/>
              <a:ea typeface="Meiryo UI" panose="020B0604030504040204" pitchFamily="34" charset="-128"/>
            </a:endParaRPr>
          </a:p>
          <a:p>
            <a:pPr marL="134938" indent="-134938">
              <a:buFont typeface="Wingdings" pitchFamily="2" charset="2"/>
              <a:buChar char="l"/>
            </a:pPr>
            <a:r>
              <a:rPr kumimoji="1" lang="ja-JP" altLang="en-US">
                <a:solidFill>
                  <a:sysClr val="windowText" lastClr="000000"/>
                </a:solidFill>
                <a:latin typeface="Meiryo UI" panose="020B0604030504040204" pitchFamily="34" charset="-128"/>
                <a:ea typeface="Meiryo UI" panose="020B0604030504040204" pitchFamily="34" charset="-128"/>
              </a:rPr>
              <a:t>自分の考えも含めて前提となっている情報は確かか？</a:t>
            </a:r>
            <a:endParaRPr kumimoji="1" lang="en-US" altLang="ja-JP" dirty="0">
              <a:solidFill>
                <a:sysClr val="windowText" lastClr="000000"/>
              </a:solidFill>
              <a:latin typeface="Meiryo UI" panose="020B0604030504040204" pitchFamily="34" charset="-128"/>
              <a:ea typeface="Meiryo UI" panose="020B0604030504040204" pitchFamily="34" charset="-128"/>
            </a:endParaRPr>
          </a:p>
          <a:p>
            <a:pPr marL="134938" indent="-134938">
              <a:buFont typeface="Wingdings" pitchFamily="2" charset="2"/>
              <a:buChar char="l"/>
            </a:pPr>
            <a:r>
              <a:rPr lang="ja-JP" altLang="en-US">
                <a:solidFill>
                  <a:sysClr val="windowText" lastClr="000000"/>
                </a:solidFill>
                <a:latin typeface="Meiryo UI" panose="020B0604030504040204" pitchFamily="34" charset="-128"/>
                <a:ea typeface="Meiryo UI" panose="020B0604030504040204" pitchFamily="34" charset="-128"/>
              </a:rPr>
              <a:t>「なぜ？」「本当に？」と思う情報はもうないか？</a:t>
            </a:r>
            <a:endParaRPr kumimoji="1" lang="ja-JP" altLang="en-US" dirty="0">
              <a:solidFill>
                <a:sysClr val="windowText" lastClr="000000"/>
              </a:solidFill>
              <a:latin typeface="Meiryo UI" panose="020B0604030504040204" pitchFamily="34" charset="-128"/>
              <a:ea typeface="Meiryo UI" panose="020B0604030504040204" pitchFamily="34" charset="-128"/>
            </a:endParaRPr>
          </a:p>
        </p:txBody>
      </p:sp>
      <p:grpSp>
        <p:nvGrpSpPr>
          <p:cNvPr id="2" name="グループ化 1">
            <a:extLst>
              <a:ext uri="{FF2B5EF4-FFF2-40B4-BE49-F238E27FC236}">
                <a16:creationId xmlns:a16="http://schemas.microsoft.com/office/drawing/2014/main" id="{08BCC317-93FD-E74C-B2DD-37836873243F}"/>
              </a:ext>
            </a:extLst>
          </p:cNvPr>
          <p:cNvGrpSpPr/>
          <p:nvPr/>
        </p:nvGrpSpPr>
        <p:grpSpPr>
          <a:xfrm>
            <a:off x="8674662" y="5229200"/>
            <a:ext cx="3470010" cy="1440160"/>
            <a:chOff x="8674662" y="5229200"/>
            <a:chExt cx="3470010" cy="1440160"/>
          </a:xfrm>
        </p:grpSpPr>
        <p:pic>
          <p:nvPicPr>
            <p:cNvPr id="2050" name="Picture 2" descr="男性の表情のイラスト「疑問」">
              <a:extLst>
                <a:ext uri="{FF2B5EF4-FFF2-40B4-BE49-F238E27FC236}">
                  <a16:creationId xmlns:a16="http://schemas.microsoft.com/office/drawing/2014/main" id="{B1D4CC08-9B7A-AC42-B4FA-F6E24ACF65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37899" y="5229201"/>
              <a:ext cx="834765" cy="1128059"/>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女性の表情のイラスト「疑問」">
              <a:extLst>
                <a:ext uri="{FF2B5EF4-FFF2-40B4-BE49-F238E27FC236}">
                  <a16:creationId xmlns:a16="http://schemas.microsoft.com/office/drawing/2014/main" id="{DCD7CA3D-C2CC-6745-B5B4-87A265C017E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63088" y="5259676"/>
              <a:ext cx="917488" cy="1128059"/>
            </a:xfrm>
            <a:prstGeom prst="rect">
              <a:avLst/>
            </a:prstGeom>
            <a:noFill/>
            <a:extLst>
              <a:ext uri="{909E8E84-426E-40DD-AFC4-6F175D3DCCD1}">
                <a14:hiddenFill xmlns:a14="http://schemas.microsoft.com/office/drawing/2010/main">
                  <a:solidFill>
                    <a:srgbClr val="FFFFFF"/>
                  </a:solidFill>
                </a14:hiddenFill>
              </a:ext>
            </a:extLst>
          </p:spPr>
        </p:pic>
        <p:sp>
          <p:nvSpPr>
            <p:cNvPr id="10" name="フッター プレースホルダー 3">
              <a:extLst>
                <a:ext uri="{FF2B5EF4-FFF2-40B4-BE49-F238E27FC236}">
                  <a16:creationId xmlns:a16="http://schemas.microsoft.com/office/drawing/2014/main" id="{490D5DF0-C009-D54F-B479-EEFEBB003AFB}"/>
                </a:ext>
              </a:extLst>
            </p:cNvPr>
            <p:cNvSpPr txBox="1">
              <a:spLocks/>
            </p:cNvSpPr>
            <p:nvPr/>
          </p:nvSpPr>
          <p:spPr>
            <a:xfrm>
              <a:off x="10007169" y="6304235"/>
              <a:ext cx="2137503"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400">
                  <a:solidFill>
                    <a:schemeClr val="tx1">
                      <a:lumMod val="50000"/>
                      <a:lumOff val="50000"/>
                    </a:schemeClr>
                  </a:solidFill>
                  <a:latin typeface="Meiryo UI" panose="020B0604030504040204" pitchFamily="34" charset="-128"/>
                  <a:ea typeface="Meiryo UI" panose="020B0604030504040204" pitchFamily="34" charset="-128"/>
                </a:rPr>
                <a:t>イラスト：</a:t>
              </a:r>
              <a:r>
                <a:rPr lang="en-US" altLang="ja-JP" sz="1400" dirty="0">
                  <a:solidFill>
                    <a:schemeClr val="tx1">
                      <a:lumMod val="50000"/>
                      <a:lumOff val="50000"/>
                    </a:schemeClr>
                  </a:solidFill>
                  <a:latin typeface="Meiryo UI" panose="020B0604030504040204" pitchFamily="34" charset="-128"/>
                  <a:ea typeface="Meiryo UI" panose="020B0604030504040204" pitchFamily="34" charset="-128"/>
                </a:rPr>
                <a:t>©️</a:t>
              </a:r>
              <a:r>
                <a:rPr lang="ja-JP" altLang="en-US" sz="1400">
                  <a:solidFill>
                    <a:schemeClr val="tx1">
                      <a:lumMod val="50000"/>
                      <a:lumOff val="50000"/>
                    </a:schemeClr>
                  </a:solidFill>
                  <a:latin typeface="Meiryo UI" panose="020B0604030504040204" pitchFamily="34" charset="-128"/>
                  <a:ea typeface="Meiryo UI" panose="020B0604030504040204" pitchFamily="34" charset="-128"/>
                </a:rPr>
                <a:t>いらすとや</a:t>
              </a:r>
            </a:p>
          </p:txBody>
        </p:sp>
        <p:pic>
          <p:nvPicPr>
            <p:cNvPr id="2056" name="Picture 8" descr="黒人女性の表情のイラスト「疑問」">
              <a:extLst>
                <a:ext uri="{FF2B5EF4-FFF2-40B4-BE49-F238E27FC236}">
                  <a16:creationId xmlns:a16="http://schemas.microsoft.com/office/drawing/2014/main" id="{CEA638B3-CA84-9B4A-8F14-4AC38530627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46371" y="5229201"/>
              <a:ext cx="865348" cy="1150955"/>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白人男性の表情のイラストト「疑問」">
              <a:extLst>
                <a:ext uri="{FF2B5EF4-FFF2-40B4-BE49-F238E27FC236}">
                  <a16:creationId xmlns:a16="http://schemas.microsoft.com/office/drawing/2014/main" id="{45108BFF-0C57-794A-999C-85E54AD3F12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74662" y="5229200"/>
              <a:ext cx="865348" cy="1150955"/>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272792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601522B-025D-C147-BE4B-E4E43A79CE8A}"/>
              </a:ext>
            </a:extLst>
          </p:cNvPr>
          <p:cNvSpPr>
            <a:spLocks noGrp="1"/>
          </p:cNvSpPr>
          <p:nvPr>
            <p:ph idx="1"/>
          </p:nvPr>
        </p:nvSpPr>
        <p:spPr>
          <a:xfrm>
            <a:off x="527382" y="1844824"/>
            <a:ext cx="11137237" cy="4752528"/>
          </a:xfrm>
        </p:spPr>
        <p:txBody>
          <a:bodyPr>
            <a:normAutofit fontScale="92500" lnSpcReduction="10000"/>
          </a:bodyPr>
          <a:lstStyle/>
          <a:p>
            <a:r>
              <a:rPr lang="ja-JP" altLang="en-US"/>
              <a:t>発表の内容・質疑応答</a:t>
            </a:r>
            <a:endParaRPr lang="en-US" altLang="ja-JP" dirty="0"/>
          </a:p>
          <a:p>
            <a:pPr lvl="1"/>
            <a:r>
              <a:rPr lang="ja-JP" altLang="en-US"/>
              <a:t>自分の発表への質問は何件くらいありましたか？</a:t>
            </a:r>
            <a:endParaRPr lang="en-US" altLang="ja-JP" dirty="0"/>
          </a:p>
          <a:p>
            <a:pPr lvl="2"/>
            <a:r>
              <a:rPr lang="ja-JP" altLang="en-US"/>
              <a:t>質問がない</a:t>
            </a:r>
            <a:r>
              <a:rPr lang="ja-JP" altLang="en-US">
                <a:solidFill>
                  <a:srgbClr val="FF0000"/>
                </a:solidFill>
              </a:rPr>
              <a:t>＝興味関心がない</a:t>
            </a:r>
            <a:r>
              <a:rPr lang="en-US" altLang="ja-JP" dirty="0">
                <a:solidFill>
                  <a:srgbClr val="FF0000"/>
                </a:solidFill>
              </a:rPr>
              <a:t>or</a:t>
            </a:r>
            <a:r>
              <a:rPr lang="ja-JP" altLang="en-US">
                <a:solidFill>
                  <a:srgbClr val="FF0000"/>
                </a:solidFill>
              </a:rPr>
              <a:t>全く理解できない</a:t>
            </a:r>
            <a:r>
              <a:rPr lang="ja-JP" altLang="en-US">
                <a:solidFill>
                  <a:srgbClr val="0000FF"/>
                </a:solidFill>
              </a:rPr>
              <a:t>≠完璧な発表</a:t>
            </a:r>
            <a:endParaRPr lang="en-US" altLang="ja-JP" dirty="0">
              <a:solidFill>
                <a:srgbClr val="0000FF"/>
              </a:solidFill>
            </a:endParaRPr>
          </a:p>
          <a:p>
            <a:pPr lvl="2"/>
            <a:r>
              <a:rPr lang="ja-JP" altLang="en-US"/>
              <a:t>良い質問は内容をさらに発展させます．</a:t>
            </a:r>
            <a:endParaRPr lang="en-US" altLang="ja-JP" dirty="0"/>
          </a:p>
          <a:p>
            <a:pPr marL="914400" lvl="2" indent="0">
              <a:buNone/>
            </a:pPr>
            <a:r>
              <a:rPr lang="en-US" altLang="ja-JP" dirty="0">
                <a:sym typeface="Wingdings" pitchFamily="2" charset="2"/>
              </a:rPr>
              <a:t>   </a:t>
            </a:r>
            <a:r>
              <a:rPr lang="ja-JP" altLang="en-US">
                <a:sym typeface="Wingdings" pitchFamily="2" charset="2"/>
              </a:rPr>
              <a:t>良い質問をするには</a:t>
            </a:r>
            <a:r>
              <a:rPr lang="ja-JP" altLang="en-US">
                <a:solidFill>
                  <a:srgbClr val="FF0000"/>
                </a:solidFill>
                <a:sym typeface="Wingdings" pitchFamily="2" charset="2"/>
              </a:rPr>
              <a:t>たくさん質問すること</a:t>
            </a:r>
            <a:r>
              <a:rPr lang="ja-JP" altLang="en-US">
                <a:sym typeface="Wingdings" pitchFamily="2" charset="2"/>
              </a:rPr>
              <a:t>が早道だと思っています．</a:t>
            </a:r>
            <a:endParaRPr lang="en-US" altLang="ja-JP" dirty="0">
              <a:sym typeface="Wingdings" pitchFamily="2" charset="2"/>
            </a:endParaRPr>
          </a:p>
          <a:p>
            <a:pPr lvl="5"/>
            <a:endParaRPr lang="en-US" altLang="ja-JP" dirty="0">
              <a:solidFill>
                <a:srgbClr val="FF0000"/>
              </a:solidFill>
            </a:endParaRPr>
          </a:p>
          <a:p>
            <a:r>
              <a:rPr lang="ja-JP" altLang="en-US"/>
              <a:t>さらに上を目指して</a:t>
            </a:r>
            <a:endParaRPr lang="en-US" altLang="ja-JP" dirty="0"/>
          </a:p>
          <a:p>
            <a:pPr lvl="1"/>
            <a:r>
              <a:rPr lang="ja-JP" altLang="en-US"/>
              <a:t>質問は自分が聞きたいことを簡潔に述べられると、的確な答えを得られます．</a:t>
            </a:r>
            <a:endParaRPr lang="en-US" altLang="ja-JP" dirty="0"/>
          </a:p>
          <a:p>
            <a:pPr lvl="1"/>
            <a:r>
              <a:rPr lang="ja-JP" altLang="en-US"/>
              <a:t>回答は簡潔に、質問への回答から．詳細は後から必要に応じて．</a:t>
            </a:r>
            <a:endParaRPr lang="en-US" altLang="ja-JP" dirty="0"/>
          </a:p>
          <a:p>
            <a:pPr lvl="2"/>
            <a:r>
              <a:rPr lang="ja-JP" altLang="en-US"/>
              <a:t>「</a:t>
            </a:r>
            <a:r>
              <a:rPr lang="en-US" altLang="ja-JP" dirty="0"/>
              <a:t>〜</a:t>
            </a:r>
            <a:r>
              <a:rPr lang="ja-JP" altLang="en-US"/>
              <a:t>ということですか？」「はい、そうです．なぜなら</a:t>
            </a:r>
            <a:r>
              <a:rPr lang="en-US" altLang="ja-JP" dirty="0"/>
              <a:t>〜</a:t>
            </a:r>
            <a:r>
              <a:rPr lang="ja-JP" altLang="en-US"/>
              <a:t>」</a:t>
            </a:r>
            <a:endParaRPr lang="en-US" altLang="ja-JP" dirty="0"/>
          </a:p>
          <a:p>
            <a:pPr lvl="2"/>
            <a:r>
              <a:rPr lang="ja-JP" altLang="en-US"/>
              <a:t>「なぜ</a:t>
            </a:r>
            <a:r>
              <a:rPr lang="en-US" altLang="ja-JP" dirty="0"/>
              <a:t>〜</a:t>
            </a:r>
            <a:r>
              <a:rPr lang="ja-JP" altLang="en-US"/>
              <a:t>なのですか？」「</a:t>
            </a:r>
            <a:r>
              <a:rPr lang="en-US" altLang="ja-JP" dirty="0"/>
              <a:t>〜</a:t>
            </a:r>
            <a:r>
              <a:rPr lang="ja-JP" altLang="en-US"/>
              <a:t>だからです．実際には</a:t>
            </a:r>
            <a:r>
              <a:rPr lang="en-US" altLang="ja-JP" dirty="0"/>
              <a:t>〜</a:t>
            </a:r>
            <a:r>
              <a:rPr lang="ja-JP" altLang="en-US"/>
              <a:t>」</a:t>
            </a:r>
            <a:endParaRPr lang="en-US" altLang="ja-JP" dirty="0"/>
          </a:p>
          <a:p>
            <a:pPr lvl="4"/>
            <a:endParaRPr lang="en-US" altLang="ja-JP" dirty="0"/>
          </a:p>
        </p:txBody>
      </p:sp>
      <p:sp>
        <p:nvSpPr>
          <p:cNvPr id="7" name="テキスト プレースホルダー 6">
            <a:extLst>
              <a:ext uri="{FF2B5EF4-FFF2-40B4-BE49-F238E27FC236}">
                <a16:creationId xmlns:a16="http://schemas.microsoft.com/office/drawing/2014/main" id="{444AFA04-27AC-A243-925A-62B1D8DB0499}"/>
              </a:ext>
            </a:extLst>
          </p:cNvPr>
          <p:cNvSpPr>
            <a:spLocks noGrp="1"/>
          </p:cNvSpPr>
          <p:nvPr>
            <p:ph type="body" sz="quarter" idx="13"/>
          </p:nvPr>
        </p:nvSpPr>
        <p:spPr/>
        <p:txBody>
          <a:bodyPr>
            <a:normAutofit fontScale="92500" lnSpcReduction="20000"/>
          </a:bodyPr>
          <a:lstStyle/>
          <a:p>
            <a:r>
              <a:rPr lang="ja-JP" altLang="en-US"/>
              <a:t>データサイエンスの</a:t>
            </a:r>
            <a:r>
              <a:rPr lang="en-US" altLang="ja-JP" dirty="0"/>
              <a:t>SDGs</a:t>
            </a:r>
            <a:r>
              <a:rPr lang="ja-JP" altLang="en-US"/>
              <a:t>への適用事例探索（発表）</a:t>
            </a:r>
          </a:p>
        </p:txBody>
      </p:sp>
      <p:sp>
        <p:nvSpPr>
          <p:cNvPr id="5" name="タイトル 4">
            <a:extLst>
              <a:ext uri="{FF2B5EF4-FFF2-40B4-BE49-F238E27FC236}">
                <a16:creationId xmlns:a16="http://schemas.microsoft.com/office/drawing/2014/main" id="{A89FF0F1-7EC1-D245-A86D-DC9EDD357F12}"/>
              </a:ext>
            </a:extLst>
          </p:cNvPr>
          <p:cNvSpPr>
            <a:spLocks noGrp="1"/>
          </p:cNvSpPr>
          <p:nvPr>
            <p:ph type="title"/>
          </p:nvPr>
        </p:nvSpPr>
        <p:spPr/>
        <p:txBody>
          <a:bodyPr/>
          <a:lstStyle/>
          <a:p>
            <a:r>
              <a:rPr lang="ja-JP" altLang="en-US"/>
              <a:t>調査内容の発表の振り返り</a:t>
            </a:r>
          </a:p>
        </p:txBody>
      </p:sp>
      <p:sp>
        <p:nvSpPr>
          <p:cNvPr id="8" name="テキスト プレースホルダー 7">
            <a:extLst>
              <a:ext uri="{FF2B5EF4-FFF2-40B4-BE49-F238E27FC236}">
                <a16:creationId xmlns:a16="http://schemas.microsoft.com/office/drawing/2014/main" id="{04C8354C-AEEE-FA43-AA3A-D1E43413E4C5}"/>
              </a:ext>
            </a:extLst>
          </p:cNvPr>
          <p:cNvSpPr>
            <a:spLocks noGrp="1"/>
          </p:cNvSpPr>
          <p:nvPr>
            <p:ph type="body" sz="quarter" idx="14"/>
          </p:nvPr>
        </p:nvSpPr>
        <p:spPr/>
        <p:txBody>
          <a:bodyPr/>
          <a:lstStyle/>
          <a:p>
            <a:endParaRPr lang="ja-JP" altLang="en-US"/>
          </a:p>
        </p:txBody>
      </p:sp>
    </p:spTree>
    <p:extLst>
      <p:ext uri="{BB962C8B-B14F-4D97-AF65-F5344CB8AC3E}">
        <p14:creationId xmlns:p14="http://schemas.microsoft.com/office/powerpoint/2010/main" val="3285939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コンテンツ プレースホルダー 14">
            <a:extLst>
              <a:ext uri="{FF2B5EF4-FFF2-40B4-BE49-F238E27FC236}">
                <a16:creationId xmlns:a16="http://schemas.microsoft.com/office/drawing/2014/main" id="{F45C8F32-4675-2D44-BE28-AA5E3FD0745A}"/>
              </a:ext>
            </a:extLst>
          </p:cNvPr>
          <p:cNvSpPr>
            <a:spLocks noGrp="1"/>
          </p:cNvSpPr>
          <p:nvPr>
            <p:ph idx="1"/>
          </p:nvPr>
        </p:nvSpPr>
        <p:spPr>
          <a:xfrm>
            <a:off x="407368" y="1281288"/>
            <a:ext cx="11449272" cy="4813103"/>
          </a:xfrm>
        </p:spPr>
        <p:txBody>
          <a:bodyPr>
            <a:normAutofit fontScale="92500" lnSpcReduction="10000"/>
          </a:bodyPr>
          <a:lstStyle/>
          <a:p>
            <a:r>
              <a:rPr lang="ja-JP" altLang="en-US"/>
              <a:t>特徴的な数学（微積分）のワークショップ</a:t>
            </a:r>
            <a:endParaRPr lang="en-US" altLang="ja-JP" dirty="0"/>
          </a:p>
          <a:p>
            <a:pPr lvl="1"/>
            <a:r>
              <a:rPr lang="ja-JP" altLang="en-US">
                <a:solidFill>
                  <a:srgbClr val="C00000"/>
                </a:solidFill>
              </a:rPr>
              <a:t>難しい数学</a:t>
            </a:r>
            <a:r>
              <a:rPr lang="ja-JP" altLang="en-US"/>
              <a:t>にどっぷり浸かること</a:t>
            </a:r>
            <a:endParaRPr lang="en-US" altLang="ja-JP" dirty="0"/>
          </a:p>
          <a:p>
            <a:pPr lvl="1"/>
            <a:r>
              <a:rPr lang="ja-JP" altLang="en-US" b="1">
                <a:solidFill>
                  <a:srgbClr val="C00000"/>
                </a:solidFill>
              </a:rPr>
              <a:t>グループ学習</a:t>
            </a:r>
            <a:endParaRPr lang="en-US" altLang="ja-JP" b="1" dirty="0">
              <a:solidFill>
                <a:srgbClr val="C00000"/>
              </a:solidFill>
            </a:endParaRPr>
          </a:p>
          <a:p>
            <a:r>
              <a:rPr lang="en-US" altLang="ja-JP" dirty="0"/>
              <a:t>WS</a:t>
            </a:r>
            <a:r>
              <a:rPr lang="ja-JP" altLang="en-US"/>
              <a:t>への参加効果</a:t>
            </a:r>
            <a:endParaRPr lang="en-US" altLang="ja-JP" dirty="0"/>
          </a:p>
          <a:p>
            <a:pPr lvl="1"/>
            <a:r>
              <a:rPr lang="ja-JP" altLang="en-US"/>
              <a:t>ある黒人学生は微積分の授業で他の人種よりも高成績．</a:t>
            </a:r>
            <a:endParaRPr lang="en-US" altLang="ja-JP" dirty="0"/>
          </a:p>
          <a:p>
            <a:pPr lvl="1"/>
            <a:r>
              <a:rPr lang="ja-JP" altLang="en-US"/>
              <a:t>アメリカで大学院レベルの数学を学ぶことにした女性の多くが</a:t>
            </a:r>
            <a:r>
              <a:rPr lang="en-US" altLang="ja-JP" dirty="0"/>
              <a:t>WS</a:t>
            </a:r>
            <a:r>
              <a:rPr lang="ja-JP" altLang="en-US"/>
              <a:t>に参加経験有．</a:t>
            </a:r>
            <a:endParaRPr lang="en-US" altLang="ja-JP" dirty="0"/>
          </a:p>
          <a:p>
            <a:pPr lvl="1"/>
            <a:endParaRPr lang="en-US" altLang="ja-JP" dirty="0"/>
          </a:p>
          <a:p>
            <a:r>
              <a:rPr lang="ja-JP" altLang="en-US">
                <a:solidFill>
                  <a:srgbClr val="C00000"/>
                </a:solidFill>
              </a:rPr>
              <a:t>ワークショップを考案したきっかけ</a:t>
            </a:r>
            <a:endParaRPr lang="en-US" altLang="ja-JP" dirty="0">
              <a:solidFill>
                <a:srgbClr val="C00000"/>
              </a:solidFill>
            </a:endParaRPr>
          </a:p>
          <a:p>
            <a:pPr lvl="1"/>
            <a:r>
              <a:rPr lang="ja-JP" altLang="en-US"/>
              <a:t>黒人学生は入試の数学の点数が同レベルの白人やアジア系の学生と比べて、一貫して大学（微積分）での成績が低い．</a:t>
            </a:r>
            <a:endParaRPr lang="en-US" altLang="ja-JP" dirty="0"/>
          </a:p>
        </p:txBody>
      </p:sp>
      <p:sp>
        <p:nvSpPr>
          <p:cNvPr id="7" name="タイトル 6">
            <a:extLst>
              <a:ext uri="{FF2B5EF4-FFF2-40B4-BE49-F238E27FC236}">
                <a16:creationId xmlns:a16="http://schemas.microsoft.com/office/drawing/2014/main" id="{6BBD2D99-252B-7D4A-9C15-C7B1A7EF6C21}"/>
              </a:ext>
            </a:extLst>
          </p:cNvPr>
          <p:cNvSpPr>
            <a:spLocks noGrp="1"/>
          </p:cNvSpPr>
          <p:nvPr>
            <p:ph type="title"/>
          </p:nvPr>
        </p:nvSpPr>
        <p:spPr/>
        <p:txBody>
          <a:bodyPr>
            <a:normAutofit/>
          </a:bodyPr>
          <a:lstStyle/>
          <a:p>
            <a:r>
              <a:rPr lang="ja-JP" altLang="en-US"/>
              <a:t>グループワークに期待する効果について</a:t>
            </a:r>
            <a:r>
              <a:rPr lang="ja-JP" altLang="en-US" sz="2400"/>
              <a:t>（トライズマン）</a:t>
            </a:r>
            <a:endParaRPr lang="ja-JP" altLang="en-US"/>
          </a:p>
        </p:txBody>
      </p:sp>
      <p:sp>
        <p:nvSpPr>
          <p:cNvPr id="16" name="テキスト プレースホルダー 15">
            <a:extLst>
              <a:ext uri="{FF2B5EF4-FFF2-40B4-BE49-F238E27FC236}">
                <a16:creationId xmlns:a16="http://schemas.microsoft.com/office/drawing/2014/main" id="{0A2CE039-843D-104F-9799-66AD1FE85137}"/>
              </a:ext>
            </a:extLst>
          </p:cNvPr>
          <p:cNvSpPr>
            <a:spLocks noGrp="1"/>
          </p:cNvSpPr>
          <p:nvPr>
            <p:ph type="body" sz="quarter" idx="14"/>
          </p:nvPr>
        </p:nvSpPr>
        <p:spPr/>
        <p:txBody>
          <a:bodyPr/>
          <a:lstStyle/>
          <a:p>
            <a:endParaRPr lang="ja-JP" altLang="en-US"/>
          </a:p>
        </p:txBody>
      </p:sp>
      <p:grpSp>
        <p:nvGrpSpPr>
          <p:cNvPr id="2" name="グループ化 1">
            <a:extLst>
              <a:ext uri="{FF2B5EF4-FFF2-40B4-BE49-F238E27FC236}">
                <a16:creationId xmlns:a16="http://schemas.microsoft.com/office/drawing/2014/main" id="{82E4F6AB-9A78-9542-9B8F-6255C8A30D76}"/>
              </a:ext>
            </a:extLst>
          </p:cNvPr>
          <p:cNvGrpSpPr/>
          <p:nvPr/>
        </p:nvGrpSpPr>
        <p:grpSpPr>
          <a:xfrm>
            <a:off x="3575720" y="5805264"/>
            <a:ext cx="3312368" cy="692696"/>
            <a:chOff x="3575720" y="6165304"/>
            <a:chExt cx="3312368" cy="692696"/>
          </a:xfrm>
        </p:grpSpPr>
        <p:sp>
          <p:nvSpPr>
            <p:cNvPr id="20" name="下矢印 19">
              <a:extLst>
                <a:ext uri="{FF2B5EF4-FFF2-40B4-BE49-F238E27FC236}">
                  <a16:creationId xmlns:a16="http://schemas.microsoft.com/office/drawing/2014/main" id="{59DB5760-A844-A947-935A-60017CB150D4}"/>
                </a:ext>
              </a:extLst>
            </p:cNvPr>
            <p:cNvSpPr/>
            <p:nvPr/>
          </p:nvSpPr>
          <p:spPr>
            <a:xfrm>
              <a:off x="3575720" y="6165304"/>
              <a:ext cx="3312368" cy="692696"/>
            </a:xfrm>
            <a:prstGeom prst="downArrow">
              <a:avLst/>
            </a:prstGeom>
            <a:solidFill>
              <a:srgbClr val="FFFF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21" name="テキスト ボックス 20">
              <a:extLst>
                <a:ext uri="{FF2B5EF4-FFF2-40B4-BE49-F238E27FC236}">
                  <a16:creationId xmlns:a16="http://schemas.microsoft.com/office/drawing/2014/main" id="{451DE104-ABE4-2A47-9386-18E96165E9E8}"/>
                </a:ext>
              </a:extLst>
            </p:cNvPr>
            <p:cNvSpPr txBox="1"/>
            <p:nvPr/>
          </p:nvSpPr>
          <p:spPr>
            <a:xfrm>
              <a:off x="4439816" y="6183808"/>
              <a:ext cx="1699504" cy="584775"/>
            </a:xfrm>
            <a:prstGeom prst="rect">
              <a:avLst/>
            </a:prstGeom>
            <a:noFill/>
          </p:spPr>
          <p:txBody>
            <a:bodyPr wrap="none" rtlCol="0">
              <a:spAutoFit/>
            </a:bodyPr>
            <a:lstStyle/>
            <a:p>
              <a:r>
                <a:rPr kumimoji="1" lang="ja-JP" altLang="en-US" sz="3200" b="1">
                  <a:solidFill>
                    <a:srgbClr val="C00000"/>
                  </a:solidFill>
                  <a:latin typeface="Meiryo UI" panose="020B0604030504040204" pitchFamily="34" charset="-128"/>
                  <a:ea typeface="Meiryo UI" panose="020B0604030504040204" pitchFamily="34" charset="-128"/>
                </a:rPr>
                <a:t>なぜか？</a:t>
              </a:r>
            </a:p>
          </p:txBody>
        </p:sp>
      </p:grpSp>
      <p:sp>
        <p:nvSpPr>
          <p:cNvPr id="22" name="テキスト ボックス 21">
            <a:extLst>
              <a:ext uri="{FF2B5EF4-FFF2-40B4-BE49-F238E27FC236}">
                <a16:creationId xmlns:a16="http://schemas.microsoft.com/office/drawing/2014/main" id="{0E5BA470-62B3-3143-BA6D-5C06FC38D8C1}"/>
              </a:ext>
            </a:extLst>
          </p:cNvPr>
          <p:cNvSpPr txBox="1"/>
          <p:nvPr/>
        </p:nvSpPr>
        <p:spPr>
          <a:xfrm>
            <a:off x="7032104" y="6237312"/>
            <a:ext cx="5280613" cy="369332"/>
          </a:xfrm>
          <a:prstGeom prst="rect">
            <a:avLst/>
          </a:prstGeom>
          <a:noFill/>
        </p:spPr>
        <p:txBody>
          <a:bodyPr wrap="none" rtlCol="0">
            <a:spAutoFit/>
          </a:bodyPr>
          <a:lstStyle/>
          <a:p>
            <a:r>
              <a:rPr lang="ja-JP" altLang="en-US">
                <a:latin typeface="Meiryo UI" panose="020B0604030504040204" pitchFamily="34" charset="-128"/>
                <a:ea typeface="Meiryo UI" panose="020B0604030504040204" pitchFamily="34" charset="-128"/>
              </a:rPr>
              <a:t>クロード・スティール、「ステレオタイプの科学」</a:t>
            </a:r>
            <a:r>
              <a:rPr lang="en-US" altLang="ja-JP" dirty="0">
                <a:latin typeface="Meiryo UI" panose="020B0604030504040204" pitchFamily="34" charset="-128"/>
                <a:ea typeface="Meiryo UI" panose="020B0604030504040204" pitchFamily="34" charset="-128"/>
              </a:rPr>
              <a:t>(</a:t>
            </a:r>
            <a:r>
              <a:rPr lang="ja-JP" altLang="en-US">
                <a:latin typeface="Meiryo UI" panose="020B0604030504040204" pitchFamily="34" charset="-128"/>
                <a:ea typeface="Meiryo UI" panose="020B0604030504040204" pitchFamily="34" charset="-128"/>
              </a:rPr>
              <a:t>英治出版</a:t>
            </a:r>
            <a:r>
              <a:rPr lang="en-US" altLang="ja-JP" dirty="0">
                <a:latin typeface="Meiryo UI" panose="020B0604030504040204" pitchFamily="34" charset="-128"/>
                <a:ea typeface="Meiryo UI" panose="020B0604030504040204" pitchFamily="34" charset="-128"/>
              </a:rPr>
              <a:t>)</a:t>
            </a:r>
          </a:p>
        </p:txBody>
      </p:sp>
    </p:spTree>
    <p:extLst>
      <p:ext uri="{BB962C8B-B14F-4D97-AF65-F5344CB8AC3E}">
        <p14:creationId xmlns:p14="http://schemas.microsoft.com/office/powerpoint/2010/main" val="237432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52F8878D-0661-4B4B-A61C-64C0A683B918}"/>
              </a:ext>
            </a:extLst>
          </p:cNvPr>
          <p:cNvSpPr>
            <a:spLocks noGrp="1"/>
          </p:cNvSpPr>
          <p:nvPr>
            <p:ph idx="1"/>
          </p:nvPr>
        </p:nvSpPr>
        <p:spPr>
          <a:xfrm>
            <a:off x="527382" y="1281287"/>
            <a:ext cx="11257250" cy="4802717"/>
          </a:xfrm>
        </p:spPr>
        <p:txBody>
          <a:bodyPr>
            <a:normAutofit fontScale="85000" lnSpcReduction="20000"/>
          </a:bodyPr>
          <a:lstStyle/>
          <a:p>
            <a:r>
              <a:rPr lang="ja-JP" altLang="en-US"/>
              <a:t>アジア系学生</a:t>
            </a:r>
            <a:endParaRPr lang="en-US" altLang="ja-JP" dirty="0"/>
          </a:p>
          <a:p>
            <a:pPr lvl="1"/>
            <a:r>
              <a:rPr lang="ja-JP" altLang="en-US"/>
              <a:t>大学の教室でもプライベートでも</a:t>
            </a:r>
            <a:r>
              <a:rPr lang="ja-JP" altLang="en-US" u="sng">
                <a:solidFill>
                  <a:srgbClr val="C00000"/>
                </a:solidFill>
              </a:rPr>
              <a:t>グループで勉強</a:t>
            </a:r>
            <a:r>
              <a:rPr lang="ja-JP" altLang="en-US"/>
              <a:t>．</a:t>
            </a:r>
            <a:endParaRPr lang="en-US" altLang="ja-JP" dirty="0"/>
          </a:p>
          <a:p>
            <a:pPr lvl="1"/>
            <a:r>
              <a:rPr lang="ja-JP" altLang="en-US"/>
              <a:t>ある問題が解けない学生がいても、</a:t>
            </a:r>
            <a:r>
              <a:rPr lang="ja-JP" altLang="en-US" u="sng">
                <a:solidFill>
                  <a:srgbClr val="C00000"/>
                </a:solidFill>
              </a:rPr>
              <a:t>別の学生が解いて、解き方を説明</a:t>
            </a:r>
            <a:r>
              <a:rPr lang="ja-JP" altLang="en-US"/>
              <a:t>．</a:t>
            </a:r>
            <a:endParaRPr lang="en-US" altLang="ja-JP" dirty="0"/>
          </a:p>
          <a:p>
            <a:pPr lvl="1"/>
            <a:r>
              <a:rPr lang="ja-JP" altLang="en-US"/>
              <a:t>微積分の</a:t>
            </a:r>
            <a:r>
              <a:rPr lang="ja-JP" altLang="en-US" u="sng">
                <a:solidFill>
                  <a:srgbClr val="C00000"/>
                </a:solidFill>
              </a:rPr>
              <a:t>概念を理解することに多くの時間を割き</a:t>
            </a:r>
            <a:r>
              <a:rPr lang="ja-JP" altLang="en-US"/>
              <a:t>、計算にかける時間は少なくて済む．</a:t>
            </a:r>
            <a:endParaRPr lang="en-US" altLang="ja-JP" dirty="0"/>
          </a:p>
          <a:p>
            <a:pPr lvl="2"/>
            <a:endParaRPr lang="en-US" altLang="ja-JP" dirty="0"/>
          </a:p>
          <a:p>
            <a:r>
              <a:rPr lang="ja-JP" altLang="en-US"/>
              <a:t>白人学生</a:t>
            </a:r>
            <a:endParaRPr lang="en-US" altLang="ja-JP" dirty="0"/>
          </a:p>
          <a:p>
            <a:pPr lvl="1"/>
            <a:r>
              <a:rPr lang="en-US" altLang="ja-JP" dirty="0"/>
              <a:t>1</a:t>
            </a:r>
            <a:r>
              <a:rPr lang="ja-JP" altLang="en-US"/>
              <a:t>人で勉強することが多いが、</a:t>
            </a:r>
            <a:r>
              <a:rPr lang="ja-JP" altLang="en-US" u="sng">
                <a:solidFill>
                  <a:srgbClr val="C00000"/>
                </a:solidFill>
              </a:rPr>
              <a:t>友達や教員助手に気軽に助けを求めた</a:t>
            </a:r>
            <a:r>
              <a:rPr lang="ja-JP" altLang="en-US"/>
              <a:t>．</a:t>
            </a:r>
            <a:endParaRPr lang="en-US" altLang="ja-JP" dirty="0"/>
          </a:p>
          <a:p>
            <a:pPr lvl="1"/>
            <a:r>
              <a:rPr lang="ja-JP" altLang="en-US"/>
              <a:t>教室の外で微積分について</a:t>
            </a:r>
            <a:r>
              <a:rPr lang="ja-JP" altLang="en-US" u="sng">
                <a:solidFill>
                  <a:srgbClr val="C00000"/>
                </a:solidFill>
              </a:rPr>
              <a:t>情報交換し、様々な問題についてノートを比較</a:t>
            </a:r>
            <a:r>
              <a:rPr lang="ja-JP" altLang="en-US"/>
              <a:t>し合う．</a:t>
            </a:r>
            <a:endParaRPr lang="en-US" altLang="ja-JP" dirty="0"/>
          </a:p>
          <a:p>
            <a:pPr lvl="2"/>
            <a:endParaRPr lang="en-US" altLang="ja-JP" dirty="0"/>
          </a:p>
          <a:p>
            <a:r>
              <a:rPr lang="ja-JP" altLang="en-US"/>
              <a:t>黒人学生</a:t>
            </a:r>
            <a:endParaRPr lang="en-US" altLang="ja-JP" dirty="0"/>
          </a:p>
          <a:p>
            <a:pPr lvl="1"/>
            <a:r>
              <a:rPr lang="ja-JP" altLang="en-US"/>
              <a:t>ひとりでいることに徹底的にこだわり、</a:t>
            </a:r>
            <a:r>
              <a:rPr lang="ja-JP" altLang="en-US" u="sng">
                <a:solidFill>
                  <a:schemeClr val="tx2"/>
                </a:solidFill>
              </a:rPr>
              <a:t>勉強するときは完全に他人を締め出す</a:t>
            </a:r>
            <a:r>
              <a:rPr lang="ja-JP" altLang="en-US"/>
              <a:t>．</a:t>
            </a:r>
            <a:endParaRPr lang="en-US" altLang="ja-JP" dirty="0"/>
          </a:p>
          <a:p>
            <a:pPr lvl="1"/>
            <a:r>
              <a:rPr lang="ja-JP" altLang="en-US"/>
              <a:t>授業が終わると寮の部屋に戻り、</a:t>
            </a:r>
            <a:r>
              <a:rPr lang="ja-JP" altLang="en-US" u="sng">
                <a:solidFill>
                  <a:srgbClr val="C00000"/>
                </a:solidFill>
              </a:rPr>
              <a:t>長時間自習</a:t>
            </a:r>
            <a:r>
              <a:rPr lang="ja-JP" altLang="en-US"/>
              <a:t>（白人、アジア系より長時間）</a:t>
            </a:r>
            <a:endParaRPr lang="en-US" altLang="ja-JP" dirty="0"/>
          </a:p>
          <a:p>
            <a:pPr lvl="1"/>
            <a:r>
              <a:rPr lang="ja-JP" altLang="en-US"/>
              <a:t>微積分の概念の理解より、</a:t>
            </a:r>
            <a:r>
              <a:rPr lang="ja-JP" altLang="en-US" u="sng">
                <a:solidFill>
                  <a:schemeClr val="tx2"/>
                </a:solidFill>
              </a:rPr>
              <a:t>模範解答に対して自分の計算が合っているかチェック</a:t>
            </a:r>
            <a:endParaRPr kumimoji="1" lang="ja-JP" altLang="en-US" u="sng">
              <a:solidFill>
                <a:schemeClr val="tx2"/>
              </a:solidFill>
            </a:endParaRPr>
          </a:p>
        </p:txBody>
      </p:sp>
      <p:sp>
        <p:nvSpPr>
          <p:cNvPr id="3" name="タイトル 2">
            <a:extLst>
              <a:ext uri="{FF2B5EF4-FFF2-40B4-BE49-F238E27FC236}">
                <a16:creationId xmlns:a16="http://schemas.microsoft.com/office/drawing/2014/main" id="{6CA1674D-4141-614B-BA51-E6101DF5E5B7}"/>
              </a:ext>
            </a:extLst>
          </p:cNvPr>
          <p:cNvSpPr>
            <a:spLocks noGrp="1"/>
          </p:cNvSpPr>
          <p:nvPr>
            <p:ph type="title"/>
          </p:nvPr>
        </p:nvSpPr>
        <p:spPr/>
        <p:txBody>
          <a:bodyPr/>
          <a:lstStyle/>
          <a:p>
            <a:r>
              <a:rPr lang="ja-JP" altLang="en-US"/>
              <a:t>グループワークに期待する効果について</a:t>
            </a:r>
            <a:r>
              <a:rPr lang="ja-JP" altLang="en-US" sz="2400"/>
              <a:t>（トライズマン）</a:t>
            </a:r>
            <a:endParaRPr kumimoji="1" lang="ja-JP" altLang="en-US"/>
          </a:p>
        </p:txBody>
      </p:sp>
      <p:sp>
        <p:nvSpPr>
          <p:cNvPr id="6" name="テキスト プレースホルダー 5">
            <a:extLst>
              <a:ext uri="{FF2B5EF4-FFF2-40B4-BE49-F238E27FC236}">
                <a16:creationId xmlns:a16="http://schemas.microsoft.com/office/drawing/2014/main" id="{7A2ABC19-B231-1348-AC41-7DB2676A60F7}"/>
              </a:ext>
            </a:extLst>
          </p:cNvPr>
          <p:cNvSpPr>
            <a:spLocks noGrp="1"/>
          </p:cNvSpPr>
          <p:nvPr>
            <p:ph type="body" sz="quarter" idx="14"/>
          </p:nvPr>
        </p:nvSpPr>
        <p:spPr/>
        <p:txBody>
          <a:bodyPr/>
          <a:lstStyle/>
          <a:p>
            <a:endParaRPr kumimoji="1" lang="ja-JP" altLang="en-US"/>
          </a:p>
        </p:txBody>
      </p:sp>
      <p:sp>
        <p:nvSpPr>
          <p:cNvPr id="10" name="テキスト ボックス 9">
            <a:extLst>
              <a:ext uri="{FF2B5EF4-FFF2-40B4-BE49-F238E27FC236}">
                <a16:creationId xmlns:a16="http://schemas.microsoft.com/office/drawing/2014/main" id="{2EE16EEA-E06D-A94C-808D-5FC060678969}"/>
              </a:ext>
            </a:extLst>
          </p:cNvPr>
          <p:cNvSpPr txBox="1"/>
          <p:nvPr/>
        </p:nvSpPr>
        <p:spPr>
          <a:xfrm>
            <a:off x="2980995" y="6021288"/>
            <a:ext cx="4051109" cy="369332"/>
          </a:xfrm>
          <a:prstGeom prst="rect">
            <a:avLst/>
          </a:prstGeom>
          <a:noFill/>
        </p:spPr>
        <p:txBody>
          <a:bodyPr wrap="none" rtlCol="0">
            <a:spAutoFit/>
          </a:bodyPr>
          <a:lstStyle/>
          <a:p>
            <a:r>
              <a:rPr kumimoji="1" lang="en-US" altLang="ja-JP" dirty="0">
                <a:latin typeface="Meiryo UI" panose="020B0604030504040204" pitchFamily="34" charset="-128"/>
                <a:ea typeface="Meiryo UI" panose="020B0604030504040204" pitchFamily="34" charset="-128"/>
                <a:sym typeface="Wingdings" pitchFamily="2" charset="2"/>
              </a:rPr>
              <a:t> </a:t>
            </a:r>
            <a:r>
              <a:rPr kumimoji="1" lang="ja-JP" altLang="en-US">
                <a:latin typeface="Meiryo UI" panose="020B0604030504040204" pitchFamily="34" charset="-128"/>
                <a:ea typeface="Meiryo UI" panose="020B0604030504040204" pitchFamily="34" charset="-128"/>
              </a:rPr>
              <a:t>ステレオタイプに抗うマイノリティへの抑圧</a:t>
            </a:r>
          </a:p>
        </p:txBody>
      </p:sp>
      <p:sp>
        <p:nvSpPr>
          <p:cNvPr id="13" name="テキスト ボックス 12">
            <a:extLst>
              <a:ext uri="{FF2B5EF4-FFF2-40B4-BE49-F238E27FC236}">
                <a16:creationId xmlns:a16="http://schemas.microsoft.com/office/drawing/2014/main" id="{0D019676-7482-EE4D-A4D1-5C00BE961B10}"/>
              </a:ext>
            </a:extLst>
          </p:cNvPr>
          <p:cNvSpPr txBox="1"/>
          <p:nvPr/>
        </p:nvSpPr>
        <p:spPr>
          <a:xfrm>
            <a:off x="7032104" y="6165304"/>
            <a:ext cx="5280613" cy="369332"/>
          </a:xfrm>
          <a:prstGeom prst="rect">
            <a:avLst/>
          </a:prstGeom>
          <a:noFill/>
        </p:spPr>
        <p:txBody>
          <a:bodyPr wrap="none" rtlCol="0">
            <a:spAutoFit/>
          </a:bodyPr>
          <a:lstStyle/>
          <a:p>
            <a:r>
              <a:rPr lang="ja-JP" altLang="en-US">
                <a:latin typeface="Meiryo UI" panose="020B0604030504040204" pitchFamily="34" charset="-128"/>
                <a:ea typeface="Meiryo UI" panose="020B0604030504040204" pitchFamily="34" charset="-128"/>
              </a:rPr>
              <a:t>クロード・スティール、「ステレオタイプの科学」</a:t>
            </a:r>
            <a:r>
              <a:rPr lang="en-US" altLang="ja-JP" dirty="0">
                <a:latin typeface="Meiryo UI" panose="020B0604030504040204" pitchFamily="34" charset="-128"/>
                <a:ea typeface="Meiryo UI" panose="020B0604030504040204" pitchFamily="34" charset="-128"/>
              </a:rPr>
              <a:t>(</a:t>
            </a:r>
            <a:r>
              <a:rPr lang="ja-JP" altLang="en-US">
                <a:latin typeface="Meiryo UI" panose="020B0604030504040204" pitchFamily="34" charset="-128"/>
                <a:ea typeface="Meiryo UI" panose="020B0604030504040204" pitchFamily="34" charset="-128"/>
              </a:rPr>
              <a:t>英治出版</a:t>
            </a:r>
            <a:r>
              <a:rPr lang="en-US" altLang="ja-JP" dirty="0">
                <a:latin typeface="Meiryo UI" panose="020B0604030504040204" pitchFamily="34" charset="-128"/>
                <a:ea typeface="Meiryo UI" panose="020B0604030504040204" pitchFamily="34" charset="-128"/>
              </a:rPr>
              <a:t>)</a:t>
            </a:r>
          </a:p>
        </p:txBody>
      </p:sp>
      <p:grpSp>
        <p:nvGrpSpPr>
          <p:cNvPr id="4" name="グループ化 3">
            <a:extLst>
              <a:ext uri="{FF2B5EF4-FFF2-40B4-BE49-F238E27FC236}">
                <a16:creationId xmlns:a16="http://schemas.microsoft.com/office/drawing/2014/main" id="{3C439E03-FEE0-9A4F-817C-7DA3EF662108}"/>
              </a:ext>
            </a:extLst>
          </p:cNvPr>
          <p:cNvGrpSpPr/>
          <p:nvPr/>
        </p:nvGrpSpPr>
        <p:grpSpPr>
          <a:xfrm>
            <a:off x="9647129" y="980728"/>
            <a:ext cx="2456896" cy="1474738"/>
            <a:chOff x="9647129" y="1049713"/>
            <a:chExt cx="2456896" cy="1474738"/>
          </a:xfrm>
        </p:grpSpPr>
        <p:sp>
          <p:nvSpPr>
            <p:cNvPr id="8" name="フッター プレースホルダー 3">
              <a:extLst>
                <a:ext uri="{FF2B5EF4-FFF2-40B4-BE49-F238E27FC236}">
                  <a16:creationId xmlns:a16="http://schemas.microsoft.com/office/drawing/2014/main" id="{8096E250-4C03-8843-B366-B2D91B83FE3F}"/>
                </a:ext>
              </a:extLst>
            </p:cNvPr>
            <p:cNvSpPr txBox="1">
              <a:spLocks/>
            </p:cNvSpPr>
            <p:nvPr/>
          </p:nvSpPr>
          <p:spPr>
            <a:xfrm>
              <a:off x="9647129" y="2159326"/>
              <a:ext cx="2137503"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400">
                  <a:solidFill>
                    <a:schemeClr val="tx1">
                      <a:lumMod val="50000"/>
                      <a:lumOff val="50000"/>
                    </a:schemeClr>
                  </a:solidFill>
                  <a:latin typeface="Meiryo UI" panose="020B0604030504040204" pitchFamily="34" charset="-128"/>
                  <a:ea typeface="Meiryo UI" panose="020B0604030504040204" pitchFamily="34" charset="-128"/>
                </a:rPr>
                <a:t>イラスト：</a:t>
              </a:r>
              <a:r>
                <a:rPr lang="en-US" altLang="ja-JP" sz="1400" dirty="0">
                  <a:solidFill>
                    <a:schemeClr val="tx1">
                      <a:lumMod val="50000"/>
                      <a:lumOff val="50000"/>
                    </a:schemeClr>
                  </a:solidFill>
                  <a:latin typeface="Meiryo UI" panose="020B0604030504040204" pitchFamily="34" charset="-128"/>
                  <a:ea typeface="Meiryo UI" panose="020B0604030504040204" pitchFamily="34" charset="-128"/>
                </a:rPr>
                <a:t>©️</a:t>
              </a:r>
              <a:r>
                <a:rPr lang="ja-JP" altLang="en-US" sz="1400">
                  <a:solidFill>
                    <a:schemeClr val="tx1">
                      <a:lumMod val="50000"/>
                      <a:lumOff val="50000"/>
                    </a:schemeClr>
                  </a:solidFill>
                  <a:latin typeface="Meiryo UI" panose="020B0604030504040204" pitchFamily="34" charset="-128"/>
                  <a:ea typeface="Meiryo UI" panose="020B0604030504040204" pitchFamily="34" charset="-128"/>
                </a:rPr>
                <a:t>いらすとや</a:t>
              </a:r>
            </a:p>
          </p:txBody>
        </p:sp>
        <p:pic>
          <p:nvPicPr>
            <p:cNvPr id="3076" name="Picture 4" descr="留学生のイラスト（白人女性）">
              <a:extLst>
                <a:ext uri="{FF2B5EF4-FFF2-40B4-BE49-F238E27FC236}">
                  <a16:creationId xmlns:a16="http://schemas.microsoft.com/office/drawing/2014/main" id="{450005AB-B434-BE42-B1F3-8D012CB1FD8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9455"/>
            <a:stretch/>
          </p:blipFill>
          <p:spPr bwMode="auto">
            <a:xfrm>
              <a:off x="10327092" y="1049713"/>
              <a:ext cx="838181" cy="1094983"/>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留学生のイラスト（アジア人男性）">
              <a:extLst>
                <a:ext uri="{FF2B5EF4-FFF2-40B4-BE49-F238E27FC236}">
                  <a16:creationId xmlns:a16="http://schemas.microsoft.com/office/drawing/2014/main" id="{7F8D0529-370B-9C4B-ACBB-916940B1D1A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31423"/>
            <a:stretch/>
          </p:blipFill>
          <p:spPr bwMode="auto">
            <a:xfrm>
              <a:off x="10796468" y="1120903"/>
              <a:ext cx="838181" cy="1064443"/>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留学生のイラスト（黒人男性）">
              <a:extLst>
                <a:ext uri="{FF2B5EF4-FFF2-40B4-BE49-F238E27FC236}">
                  <a16:creationId xmlns:a16="http://schemas.microsoft.com/office/drawing/2014/main" id="{87187F74-6418-ED49-9431-B7ABA8C09E6D}"/>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b="31437"/>
            <a:stretch/>
          </p:blipFill>
          <p:spPr bwMode="auto">
            <a:xfrm>
              <a:off x="9817176" y="1179006"/>
              <a:ext cx="838359" cy="1064442"/>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留学生のイラスト（東南アジア人女性）">
              <a:extLst>
                <a:ext uri="{FF2B5EF4-FFF2-40B4-BE49-F238E27FC236}">
                  <a16:creationId xmlns:a16="http://schemas.microsoft.com/office/drawing/2014/main" id="{9F07C854-C954-0643-8FF0-C524895CBC86}"/>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29455"/>
            <a:stretch/>
          </p:blipFill>
          <p:spPr bwMode="auto">
            <a:xfrm>
              <a:off x="11265844" y="1305083"/>
              <a:ext cx="838181" cy="1094983"/>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35569908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a:extLst>
              <a:ext uri="{FF2B5EF4-FFF2-40B4-BE49-F238E27FC236}">
                <a16:creationId xmlns:a16="http://schemas.microsoft.com/office/drawing/2014/main" id="{90071098-B28F-B24D-B7CF-7CA1A8BAB658}"/>
              </a:ext>
            </a:extLst>
          </p:cNvPr>
          <p:cNvSpPr/>
          <p:nvPr/>
        </p:nvSpPr>
        <p:spPr>
          <a:xfrm>
            <a:off x="3007131" y="1184738"/>
            <a:ext cx="8568951" cy="673670"/>
          </a:xfrm>
          <a:prstGeom prst="roundRect">
            <a:avLst/>
          </a:prstGeom>
          <a:solidFill>
            <a:schemeClr val="bg1"/>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6" name="角丸四角形 5">
            <a:extLst>
              <a:ext uri="{FF2B5EF4-FFF2-40B4-BE49-F238E27FC236}">
                <a16:creationId xmlns:a16="http://schemas.microsoft.com/office/drawing/2014/main" id="{E4AC2B7F-8E0F-2643-8FFF-49C7943D92D6}"/>
              </a:ext>
            </a:extLst>
          </p:cNvPr>
          <p:cNvSpPr/>
          <p:nvPr/>
        </p:nvSpPr>
        <p:spPr>
          <a:xfrm>
            <a:off x="3007131" y="3130147"/>
            <a:ext cx="8568951" cy="673670"/>
          </a:xfrm>
          <a:prstGeom prst="roundRect">
            <a:avLst/>
          </a:prstGeom>
          <a:solidFill>
            <a:schemeClr val="bg1"/>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4" name="角丸四角形 3">
            <a:extLst>
              <a:ext uri="{FF2B5EF4-FFF2-40B4-BE49-F238E27FC236}">
                <a16:creationId xmlns:a16="http://schemas.microsoft.com/office/drawing/2014/main" id="{9FD9D9B0-5901-5C42-B682-A8A4696C6B8B}"/>
              </a:ext>
            </a:extLst>
          </p:cNvPr>
          <p:cNvSpPr/>
          <p:nvPr/>
        </p:nvSpPr>
        <p:spPr>
          <a:xfrm>
            <a:off x="3007131" y="1942430"/>
            <a:ext cx="8568951" cy="1103695"/>
          </a:xfrm>
          <a:prstGeom prst="roundRect">
            <a:avLst/>
          </a:prstGeom>
          <a:solidFill>
            <a:schemeClr val="bg1"/>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3" name="タイトル 2">
            <a:extLst>
              <a:ext uri="{FF2B5EF4-FFF2-40B4-BE49-F238E27FC236}">
                <a16:creationId xmlns:a16="http://schemas.microsoft.com/office/drawing/2014/main" id="{CB198334-8FBB-8E4D-BB1C-481B3B63A3E7}"/>
              </a:ext>
            </a:extLst>
          </p:cNvPr>
          <p:cNvSpPr>
            <a:spLocks noGrp="1"/>
          </p:cNvSpPr>
          <p:nvPr>
            <p:ph type="ctrTitle"/>
          </p:nvPr>
        </p:nvSpPr>
        <p:spPr/>
        <p:txBody>
          <a:bodyPr/>
          <a:lstStyle/>
          <a:p>
            <a:r>
              <a:rPr lang="en-US" altLang="ja-JP" dirty="0"/>
              <a:t>Table of Contents</a:t>
            </a:r>
            <a:endParaRPr lang="ja-JP" altLang="en-US"/>
          </a:p>
        </p:txBody>
      </p:sp>
      <p:sp>
        <p:nvSpPr>
          <p:cNvPr id="15" name="テキスト プレースホルダー 14">
            <a:extLst>
              <a:ext uri="{FF2B5EF4-FFF2-40B4-BE49-F238E27FC236}">
                <a16:creationId xmlns:a16="http://schemas.microsoft.com/office/drawing/2014/main" id="{D02C29E8-5848-354A-BC3C-CB1D9FE5EA1E}"/>
              </a:ext>
            </a:extLst>
          </p:cNvPr>
          <p:cNvSpPr>
            <a:spLocks noGrp="1"/>
          </p:cNvSpPr>
          <p:nvPr>
            <p:ph type="body" sz="quarter" idx="11"/>
          </p:nvPr>
        </p:nvSpPr>
        <p:spPr>
          <a:xfrm rot="5400000">
            <a:off x="-2314036" y="3015346"/>
            <a:ext cx="5832600" cy="878252"/>
          </a:xfrm>
        </p:spPr>
        <p:txBody>
          <a:bodyPr>
            <a:normAutofit fontScale="92500" lnSpcReduction="20000"/>
          </a:bodyPr>
          <a:lstStyle/>
          <a:p>
            <a:r>
              <a:rPr lang="ja-JP" altLang="en-US"/>
              <a:t>データサイエンスの社会課題への適用</a:t>
            </a:r>
            <a:endParaRPr lang="en-US" altLang="ja-JP" dirty="0"/>
          </a:p>
        </p:txBody>
      </p:sp>
      <p:sp>
        <p:nvSpPr>
          <p:cNvPr id="2" name="コンテンツ プレースホルダー 1">
            <a:extLst>
              <a:ext uri="{FF2B5EF4-FFF2-40B4-BE49-F238E27FC236}">
                <a16:creationId xmlns:a16="http://schemas.microsoft.com/office/drawing/2014/main" id="{93740BC0-78D9-C840-9ECA-0C1C868F5238}"/>
              </a:ext>
            </a:extLst>
          </p:cNvPr>
          <p:cNvSpPr>
            <a:spLocks noGrp="1"/>
          </p:cNvSpPr>
          <p:nvPr>
            <p:ph type="subTitle" idx="10"/>
          </p:nvPr>
        </p:nvSpPr>
        <p:spPr>
          <a:xfrm>
            <a:off x="3166575" y="1268760"/>
            <a:ext cx="8474041" cy="4968552"/>
          </a:xfrm>
        </p:spPr>
        <p:txBody>
          <a:bodyPr>
            <a:normAutofit lnSpcReduction="10000"/>
          </a:bodyPr>
          <a:lstStyle/>
          <a:p>
            <a:pPr marL="0" indent="0">
              <a:spcBef>
                <a:spcPts val="2400"/>
              </a:spcBef>
              <a:buNone/>
            </a:pPr>
            <a:r>
              <a:rPr lang="ja-JP" altLang="en-US"/>
              <a:t>各自フィードバック内容の記載</a:t>
            </a:r>
            <a:endParaRPr lang="en-US" altLang="ja-JP" dirty="0"/>
          </a:p>
          <a:p>
            <a:pPr marL="0" indent="0">
              <a:spcBef>
                <a:spcPts val="2400"/>
              </a:spcBef>
              <a:buNone/>
            </a:pPr>
            <a:r>
              <a:rPr lang="ja-JP" altLang="en-US">
                <a:solidFill>
                  <a:srgbClr val="C00000"/>
                </a:solidFill>
              </a:rPr>
              <a:t>グループワーク</a:t>
            </a:r>
            <a:r>
              <a:rPr lang="ja-JP" altLang="en-US"/>
              <a:t>：</a:t>
            </a:r>
            <a:endParaRPr lang="en-US" altLang="ja-JP" dirty="0"/>
          </a:p>
          <a:p>
            <a:pPr marL="0" indent="0">
              <a:spcBef>
                <a:spcPts val="0"/>
              </a:spcBef>
              <a:buNone/>
            </a:pPr>
            <a:r>
              <a:rPr lang="ja-JP" altLang="en-US"/>
              <a:t>討議グループで発表結果のフィードバック</a:t>
            </a:r>
            <a:endParaRPr lang="en-US" altLang="ja-JP" dirty="0"/>
          </a:p>
          <a:p>
            <a:pPr marL="0" indent="0">
              <a:spcBef>
                <a:spcPts val="2400"/>
              </a:spcBef>
              <a:buNone/>
            </a:pPr>
            <a:r>
              <a:rPr lang="ja-JP" altLang="en-US"/>
              <a:t>各グループでの議論の結果を全体で共有</a:t>
            </a:r>
            <a:endParaRPr lang="en-US" altLang="ja-JP" dirty="0"/>
          </a:p>
          <a:p>
            <a:pPr marL="0" indent="0">
              <a:spcBef>
                <a:spcPts val="2400"/>
              </a:spcBef>
              <a:buNone/>
            </a:pPr>
            <a:endParaRPr lang="en-US" altLang="ja-JP" dirty="0"/>
          </a:p>
          <a:p>
            <a:pPr marL="0" indent="0">
              <a:spcBef>
                <a:spcPts val="2400"/>
              </a:spcBef>
              <a:buNone/>
            </a:pPr>
            <a:endParaRPr lang="en-US" altLang="ja-JP" dirty="0"/>
          </a:p>
          <a:p>
            <a:pPr marL="0" indent="0">
              <a:spcBef>
                <a:spcPts val="2400"/>
              </a:spcBef>
              <a:buNone/>
            </a:pPr>
            <a:r>
              <a:rPr lang="ja-JP" altLang="en-US"/>
              <a:t>　</a:t>
            </a:r>
            <a:endParaRPr lang="en-US" altLang="ja-JP" dirty="0"/>
          </a:p>
        </p:txBody>
      </p:sp>
    </p:spTree>
    <p:extLst>
      <p:ext uri="{BB962C8B-B14F-4D97-AF65-F5344CB8AC3E}">
        <p14:creationId xmlns:p14="http://schemas.microsoft.com/office/powerpoint/2010/main" val="223034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ABDD0633-763D-AE41-AA33-CBE9845D5874}"/>
              </a:ext>
            </a:extLst>
          </p:cNvPr>
          <p:cNvSpPr>
            <a:spLocks noGrp="1"/>
          </p:cNvSpPr>
          <p:nvPr>
            <p:ph idx="1"/>
          </p:nvPr>
        </p:nvSpPr>
        <p:spPr>
          <a:xfrm>
            <a:off x="527382" y="1268760"/>
            <a:ext cx="11329258" cy="5075062"/>
          </a:xfrm>
        </p:spPr>
        <p:txBody>
          <a:bodyPr>
            <a:normAutofit/>
          </a:bodyPr>
          <a:lstStyle/>
          <a:p>
            <a:r>
              <a:rPr kumimoji="1" lang="ja-JP" altLang="en-US"/>
              <a:t>発表で得られた情報で</a:t>
            </a:r>
            <a:r>
              <a:rPr lang="ja-JP" altLang="en-US"/>
              <a:t>グループにフィードバックしたい内容を選定</a:t>
            </a:r>
            <a:endParaRPr kumimoji="1" lang="en-US" altLang="ja-JP" dirty="0"/>
          </a:p>
          <a:p>
            <a:pPr lvl="1"/>
            <a:r>
              <a:rPr lang="ja-JP" altLang="en-US" b="1">
                <a:solidFill>
                  <a:srgbClr val="FF0000"/>
                </a:solidFill>
              </a:rPr>
              <a:t>例えば．．</a:t>
            </a:r>
            <a:endParaRPr lang="en-US" altLang="ja-JP" b="1" dirty="0">
              <a:solidFill>
                <a:srgbClr val="FF0000"/>
              </a:solidFill>
            </a:endParaRPr>
          </a:p>
          <a:p>
            <a:pPr lvl="1"/>
            <a:r>
              <a:rPr lang="ja-JP" altLang="en-US"/>
              <a:t>発表で共感を得られたこと、反対意見</a:t>
            </a:r>
            <a:endParaRPr lang="en-US" altLang="ja-JP" dirty="0"/>
          </a:p>
          <a:p>
            <a:pPr lvl="1"/>
            <a:r>
              <a:rPr lang="ja-JP" altLang="en-US"/>
              <a:t>気づいていなかった新たな視点</a:t>
            </a:r>
            <a:endParaRPr lang="en-US" altLang="ja-JP" dirty="0"/>
          </a:p>
          <a:p>
            <a:pPr lvl="1"/>
            <a:r>
              <a:rPr kumimoji="1" lang="ja-JP" altLang="en-US"/>
              <a:t>答えられなかった質問</a:t>
            </a:r>
            <a:endParaRPr kumimoji="1" lang="en-US" altLang="ja-JP" dirty="0"/>
          </a:p>
          <a:p>
            <a:pPr lvl="1"/>
            <a:endParaRPr kumimoji="1" lang="en-US" altLang="ja-JP" dirty="0"/>
          </a:p>
          <a:p>
            <a:pPr lvl="1"/>
            <a:r>
              <a:rPr lang="ja-JP" altLang="en-US"/>
              <a:t>他のグループの発表で参考になったこと</a:t>
            </a:r>
            <a:endParaRPr lang="en-US" altLang="ja-JP" dirty="0"/>
          </a:p>
          <a:p>
            <a:pPr lvl="1"/>
            <a:r>
              <a:rPr lang="ja-JP" altLang="en-US"/>
              <a:t>質問から得られた回答で参考になったこと</a:t>
            </a:r>
            <a:endParaRPr lang="en-US" altLang="ja-JP" dirty="0"/>
          </a:p>
        </p:txBody>
      </p:sp>
      <p:sp>
        <p:nvSpPr>
          <p:cNvPr id="3" name="タイトル 2">
            <a:extLst>
              <a:ext uri="{FF2B5EF4-FFF2-40B4-BE49-F238E27FC236}">
                <a16:creationId xmlns:a16="http://schemas.microsoft.com/office/drawing/2014/main" id="{BED25211-E218-6B41-B69C-64002B0E5E59}"/>
              </a:ext>
            </a:extLst>
          </p:cNvPr>
          <p:cNvSpPr>
            <a:spLocks noGrp="1"/>
          </p:cNvSpPr>
          <p:nvPr>
            <p:ph type="title"/>
          </p:nvPr>
        </p:nvSpPr>
        <p:spPr/>
        <p:txBody>
          <a:bodyPr>
            <a:normAutofit/>
          </a:bodyPr>
          <a:lstStyle/>
          <a:p>
            <a:pPr>
              <a:spcBef>
                <a:spcPts val="2400"/>
              </a:spcBef>
            </a:pPr>
            <a:r>
              <a:rPr lang="ja-JP" altLang="en-US"/>
              <a:t>各自フィードバック内容の記載</a:t>
            </a:r>
            <a:endParaRPr lang="en-US" altLang="ja-JP" dirty="0"/>
          </a:p>
        </p:txBody>
      </p:sp>
      <p:sp>
        <p:nvSpPr>
          <p:cNvPr id="6" name="テキスト プレースホルダー 5">
            <a:extLst>
              <a:ext uri="{FF2B5EF4-FFF2-40B4-BE49-F238E27FC236}">
                <a16:creationId xmlns:a16="http://schemas.microsoft.com/office/drawing/2014/main" id="{A1C7EEB8-2AEA-6D49-9B66-ADA7183C3D8B}"/>
              </a:ext>
            </a:extLst>
          </p:cNvPr>
          <p:cNvSpPr>
            <a:spLocks noGrp="1"/>
          </p:cNvSpPr>
          <p:nvPr>
            <p:ph type="body" sz="quarter" idx="14"/>
          </p:nvPr>
        </p:nvSpPr>
        <p:spPr/>
        <p:txBody>
          <a:bodyPr/>
          <a:lstStyle/>
          <a:p>
            <a:endParaRPr lang="en-US" altLang="ja-JP" dirty="0"/>
          </a:p>
        </p:txBody>
      </p:sp>
      <p:sp>
        <p:nvSpPr>
          <p:cNvPr id="7" name="右中かっこ 6">
            <a:extLst>
              <a:ext uri="{FF2B5EF4-FFF2-40B4-BE49-F238E27FC236}">
                <a16:creationId xmlns:a16="http://schemas.microsoft.com/office/drawing/2014/main" id="{D665FA4B-BC3E-804D-A585-98B6203BC338}"/>
              </a:ext>
            </a:extLst>
          </p:cNvPr>
          <p:cNvSpPr/>
          <p:nvPr/>
        </p:nvSpPr>
        <p:spPr>
          <a:xfrm>
            <a:off x="7363711" y="2467420"/>
            <a:ext cx="341859" cy="2905796"/>
          </a:xfrm>
          <a:prstGeom prst="rightBrace">
            <a:avLst/>
          </a:prstGeom>
          <a:ln w="381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b="1"/>
          </a:p>
        </p:txBody>
      </p:sp>
      <p:sp>
        <p:nvSpPr>
          <p:cNvPr id="8" name="テキスト ボックス 7">
            <a:extLst>
              <a:ext uri="{FF2B5EF4-FFF2-40B4-BE49-F238E27FC236}">
                <a16:creationId xmlns:a16="http://schemas.microsoft.com/office/drawing/2014/main" id="{58F1A386-545F-9C4D-A25C-C95AAF18514B}"/>
              </a:ext>
            </a:extLst>
          </p:cNvPr>
          <p:cNvSpPr txBox="1"/>
          <p:nvPr/>
        </p:nvSpPr>
        <p:spPr>
          <a:xfrm>
            <a:off x="7732937" y="3689485"/>
            <a:ext cx="3605474" cy="830997"/>
          </a:xfrm>
          <a:prstGeom prst="rect">
            <a:avLst/>
          </a:prstGeom>
          <a:noFill/>
        </p:spPr>
        <p:txBody>
          <a:bodyPr wrap="none" rtlCol="0">
            <a:spAutoFit/>
          </a:bodyPr>
          <a:lstStyle/>
          <a:p>
            <a:r>
              <a:rPr kumimoji="1" lang="ja-JP" altLang="en-US" sz="2400" b="1">
                <a:solidFill>
                  <a:srgbClr val="C00000"/>
                </a:solidFill>
                <a:latin typeface="Meiryo UI" panose="020B0604030504040204" pitchFamily="34" charset="-128"/>
                <a:ea typeface="Meiryo UI" panose="020B0604030504040204" pitchFamily="34" charset="-128"/>
              </a:rPr>
              <a:t>各自スプレッドシートに記載</a:t>
            </a:r>
            <a:endParaRPr kumimoji="1" lang="en-US" altLang="ja-JP" sz="2400" b="1" dirty="0">
              <a:solidFill>
                <a:srgbClr val="C00000"/>
              </a:solidFill>
              <a:latin typeface="Meiryo UI" panose="020B0604030504040204" pitchFamily="34" charset="-128"/>
              <a:ea typeface="Meiryo UI" panose="020B0604030504040204" pitchFamily="34" charset="-128"/>
            </a:endParaRPr>
          </a:p>
          <a:p>
            <a:r>
              <a:rPr lang="ja-JP" altLang="en-US" sz="2400" b="1">
                <a:solidFill>
                  <a:srgbClr val="C00000"/>
                </a:solidFill>
                <a:latin typeface="Meiryo UI" panose="020B0604030504040204" pitchFamily="34" charset="-128"/>
                <a:ea typeface="Meiryo UI" panose="020B0604030504040204" pitchFamily="34" charset="-128"/>
              </a:rPr>
              <a:t>（３件以上）</a:t>
            </a:r>
            <a:endParaRPr kumimoji="1" lang="ja-JP" altLang="en-US" sz="2400" b="1">
              <a:solidFill>
                <a:srgbClr val="C00000"/>
              </a:solidFill>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1604961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a:extLst>
              <a:ext uri="{FF2B5EF4-FFF2-40B4-BE49-F238E27FC236}">
                <a16:creationId xmlns:a16="http://schemas.microsoft.com/office/drawing/2014/main" id="{90071098-B28F-B24D-B7CF-7CA1A8BAB658}"/>
              </a:ext>
            </a:extLst>
          </p:cNvPr>
          <p:cNvSpPr/>
          <p:nvPr/>
        </p:nvSpPr>
        <p:spPr>
          <a:xfrm>
            <a:off x="3007131" y="1184738"/>
            <a:ext cx="8568951" cy="673670"/>
          </a:xfrm>
          <a:prstGeom prst="roundRect">
            <a:avLst/>
          </a:prstGeom>
          <a:solidFill>
            <a:schemeClr val="accent2">
              <a:lumMod val="20000"/>
              <a:lumOff val="80000"/>
            </a:schemeClr>
          </a:solidFill>
          <a:ln>
            <a:solidFill>
              <a:srgbClr val="FF0000"/>
            </a:solidFill>
          </a:ln>
          <a:effectLst>
            <a:innerShdw blurRad="63500" dist="50800" dir="13500000">
              <a:prstClr val="black">
                <a:alpha val="50000"/>
              </a:prstClr>
            </a:innerShdw>
          </a:effectLst>
          <a:scene3d>
            <a:camera prst="orthographicFront"/>
            <a:lightRig rig="threePt" dir="t"/>
          </a:scene3d>
          <a:sp3d>
            <a:bevelT w="152400" h="50800" prst="softRound"/>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3" name="タイトル 2">
            <a:extLst>
              <a:ext uri="{FF2B5EF4-FFF2-40B4-BE49-F238E27FC236}">
                <a16:creationId xmlns:a16="http://schemas.microsoft.com/office/drawing/2014/main" id="{CB198334-8FBB-8E4D-BB1C-481B3B63A3E7}"/>
              </a:ext>
            </a:extLst>
          </p:cNvPr>
          <p:cNvSpPr>
            <a:spLocks noGrp="1"/>
          </p:cNvSpPr>
          <p:nvPr>
            <p:ph type="ctrTitle"/>
          </p:nvPr>
        </p:nvSpPr>
        <p:spPr/>
        <p:txBody>
          <a:bodyPr/>
          <a:lstStyle/>
          <a:p>
            <a:r>
              <a:rPr lang="en-US" altLang="ja-JP" dirty="0"/>
              <a:t>Table of Contents</a:t>
            </a:r>
            <a:endParaRPr lang="ja-JP" altLang="en-US"/>
          </a:p>
        </p:txBody>
      </p:sp>
      <p:sp>
        <p:nvSpPr>
          <p:cNvPr id="15" name="テキスト プレースホルダー 14">
            <a:extLst>
              <a:ext uri="{FF2B5EF4-FFF2-40B4-BE49-F238E27FC236}">
                <a16:creationId xmlns:a16="http://schemas.microsoft.com/office/drawing/2014/main" id="{D02C29E8-5848-354A-BC3C-CB1D9FE5EA1E}"/>
              </a:ext>
            </a:extLst>
          </p:cNvPr>
          <p:cNvSpPr>
            <a:spLocks noGrp="1"/>
          </p:cNvSpPr>
          <p:nvPr>
            <p:ph type="body" sz="quarter" idx="11"/>
          </p:nvPr>
        </p:nvSpPr>
        <p:spPr>
          <a:xfrm rot="5400000">
            <a:off x="-2314036" y="3015346"/>
            <a:ext cx="5832600" cy="878252"/>
          </a:xfrm>
        </p:spPr>
        <p:txBody>
          <a:bodyPr>
            <a:normAutofit fontScale="92500" lnSpcReduction="20000"/>
          </a:bodyPr>
          <a:lstStyle/>
          <a:p>
            <a:r>
              <a:rPr lang="ja-JP" altLang="en-US"/>
              <a:t>データサイエンスの社会課題への適用</a:t>
            </a:r>
            <a:endParaRPr lang="en-US" altLang="ja-JP" dirty="0"/>
          </a:p>
        </p:txBody>
      </p:sp>
      <p:sp>
        <p:nvSpPr>
          <p:cNvPr id="2" name="コンテンツ プレースホルダー 1">
            <a:extLst>
              <a:ext uri="{FF2B5EF4-FFF2-40B4-BE49-F238E27FC236}">
                <a16:creationId xmlns:a16="http://schemas.microsoft.com/office/drawing/2014/main" id="{93740BC0-78D9-C840-9ECA-0C1C868F5238}"/>
              </a:ext>
            </a:extLst>
          </p:cNvPr>
          <p:cNvSpPr>
            <a:spLocks noGrp="1"/>
          </p:cNvSpPr>
          <p:nvPr>
            <p:ph type="subTitle" idx="10"/>
          </p:nvPr>
        </p:nvSpPr>
        <p:spPr>
          <a:xfrm>
            <a:off x="3166575" y="1268760"/>
            <a:ext cx="8474041" cy="4968552"/>
          </a:xfrm>
        </p:spPr>
        <p:txBody>
          <a:bodyPr>
            <a:normAutofit lnSpcReduction="10000"/>
          </a:bodyPr>
          <a:lstStyle/>
          <a:p>
            <a:pPr marL="0" indent="0">
              <a:spcBef>
                <a:spcPts val="2400"/>
              </a:spcBef>
              <a:buNone/>
            </a:pPr>
            <a:r>
              <a:rPr lang="ja-JP" altLang="en-US"/>
              <a:t>各自フィードバック内容の記載</a:t>
            </a:r>
            <a:endParaRPr lang="en-US" altLang="ja-JP" dirty="0"/>
          </a:p>
          <a:p>
            <a:pPr marL="0" indent="0">
              <a:spcBef>
                <a:spcPts val="2400"/>
              </a:spcBef>
              <a:buNone/>
            </a:pPr>
            <a:r>
              <a:rPr lang="ja-JP" altLang="en-US">
                <a:solidFill>
                  <a:srgbClr val="C00000"/>
                </a:solidFill>
              </a:rPr>
              <a:t>グループワーク</a:t>
            </a:r>
            <a:r>
              <a:rPr lang="ja-JP" altLang="en-US"/>
              <a:t>：</a:t>
            </a:r>
            <a:endParaRPr lang="en-US" altLang="ja-JP" dirty="0"/>
          </a:p>
          <a:p>
            <a:pPr marL="0" indent="0">
              <a:spcBef>
                <a:spcPts val="0"/>
              </a:spcBef>
              <a:buNone/>
            </a:pPr>
            <a:r>
              <a:rPr lang="ja-JP" altLang="en-US"/>
              <a:t>討議グループで発表結果のフィードバック</a:t>
            </a:r>
            <a:endParaRPr lang="en-US" altLang="ja-JP" dirty="0"/>
          </a:p>
          <a:p>
            <a:pPr marL="0" indent="0">
              <a:spcBef>
                <a:spcPts val="2400"/>
              </a:spcBef>
              <a:buNone/>
            </a:pPr>
            <a:r>
              <a:rPr lang="ja-JP" altLang="en-US"/>
              <a:t>各グループでの議論の結果を全体で共有</a:t>
            </a:r>
            <a:endParaRPr lang="en-US" altLang="ja-JP" dirty="0"/>
          </a:p>
          <a:p>
            <a:pPr marL="0" indent="0">
              <a:spcBef>
                <a:spcPts val="2400"/>
              </a:spcBef>
              <a:buNone/>
            </a:pPr>
            <a:endParaRPr lang="en-US" altLang="ja-JP" dirty="0"/>
          </a:p>
          <a:p>
            <a:pPr marL="0" indent="0">
              <a:spcBef>
                <a:spcPts val="2400"/>
              </a:spcBef>
              <a:buNone/>
            </a:pPr>
            <a:endParaRPr lang="en-US" altLang="ja-JP" dirty="0"/>
          </a:p>
          <a:p>
            <a:pPr marL="0" indent="0">
              <a:spcBef>
                <a:spcPts val="2400"/>
              </a:spcBef>
              <a:buNone/>
            </a:pPr>
            <a:r>
              <a:rPr lang="ja-JP" altLang="en-US"/>
              <a:t>　</a:t>
            </a:r>
            <a:endParaRPr lang="en-US" altLang="ja-JP" dirty="0"/>
          </a:p>
        </p:txBody>
      </p:sp>
      <p:sp>
        <p:nvSpPr>
          <p:cNvPr id="6" name="角丸四角形 5">
            <a:extLst>
              <a:ext uri="{FF2B5EF4-FFF2-40B4-BE49-F238E27FC236}">
                <a16:creationId xmlns:a16="http://schemas.microsoft.com/office/drawing/2014/main" id="{E4AC2B7F-8E0F-2643-8FFF-49C7943D92D6}"/>
              </a:ext>
            </a:extLst>
          </p:cNvPr>
          <p:cNvSpPr/>
          <p:nvPr/>
        </p:nvSpPr>
        <p:spPr>
          <a:xfrm>
            <a:off x="3007131" y="3130147"/>
            <a:ext cx="8568951" cy="673670"/>
          </a:xfrm>
          <a:prstGeom prst="roundRect">
            <a:avLst/>
          </a:prstGeom>
          <a:solidFill>
            <a:srgbClr val="FFFFFF">
              <a:alpha val="50196"/>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4" name="角丸四角形 3">
            <a:extLst>
              <a:ext uri="{FF2B5EF4-FFF2-40B4-BE49-F238E27FC236}">
                <a16:creationId xmlns:a16="http://schemas.microsoft.com/office/drawing/2014/main" id="{9FD9D9B0-5901-5C42-B682-A8A4696C6B8B}"/>
              </a:ext>
            </a:extLst>
          </p:cNvPr>
          <p:cNvSpPr/>
          <p:nvPr/>
        </p:nvSpPr>
        <p:spPr>
          <a:xfrm>
            <a:off x="3007131" y="1942430"/>
            <a:ext cx="8568951" cy="1103695"/>
          </a:xfrm>
          <a:prstGeom prst="roundRect">
            <a:avLst/>
          </a:prstGeom>
          <a:solidFill>
            <a:srgbClr val="FFFFFF">
              <a:alpha val="50196"/>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Tree>
    <p:extLst>
      <p:ext uri="{BB962C8B-B14F-4D97-AF65-F5344CB8AC3E}">
        <p14:creationId xmlns:p14="http://schemas.microsoft.com/office/powerpoint/2010/main" val="3233625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ABDD0633-763D-AE41-AA33-CBE9845D5874}"/>
              </a:ext>
            </a:extLst>
          </p:cNvPr>
          <p:cNvSpPr>
            <a:spLocks noGrp="1"/>
          </p:cNvSpPr>
          <p:nvPr>
            <p:ph idx="1"/>
          </p:nvPr>
        </p:nvSpPr>
        <p:spPr>
          <a:xfrm>
            <a:off x="527382" y="1268760"/>
            <a:ext cx="11329258" cy="5075062"/>
          </a:xfrm>
        </p:spPr>
        <p:txBody>
          <a:bodyPr>
            <a:normAutofit fontScale="92500"/>
          </a:bodyPr>
          <a:lstStyle/>
          <a:p>
            <a:pPr lvl="1"/>
            <a:r>
              <a:rPr lang="ja-JP" altLang="en-US"/>
              <a:t>初めにグループリーダと書記を決定し、フィードバック用スプレッドシートに記載</a:t>
            </a:r>
            <a:endParaRPr lang="en-US" altLang="ja-JP" dirty="0"/>
          </a:p>
          <a:p>
            <a:pPr lvl="1"/>
            <a:endParaRPr kumimoji="1" lang="en-US" altLang="ja-JP" dirty="0"/>
          </a:p>
          <a:p>
            <a:r>
              <a:rPr kumimoji="1" lang="ja-JP" altLang="en-US"/>
              <a:t>発表で得られた情報を討議グループでシェア（</a:t>
            </a:r>
            <a:r>
              <a:rPr kumimoji="1" lang="en-US" altLang="ja-JP" dirty="0"/>
              <a:t>1</a:t>
            </a:r>
            <a:r>
              <a:rPr kumimoji="1" lang="ja-JP" altLang="en-US"/>
              <a:t>人</a:t>
            </a:r>
            <a:r>
              <a:rPr kumimoji="1" lang="en-US" altLang="ja-JP" dirty="0"/>
              <a:t>~</a:t>
            </a:r>
            <a:r>
              <a:rPr lang="en-US" altLang="ja-JP" dirty="0"/>
              <a:t>2</a:t>
            </a:r>
            <a:r>
              <a:rPr kumimoji="1" lang="ja-JP" altLang="en-US"/>
              <a:t>分）</a:t>
            </a:r>
            <a:endParaRPr kumimoji="1" lang="en-US" altLang="ja-JP" dirty="0"/>
          </a:p>
          <a:p>
            <a:pPr lvl="1"/>
            <a:r>
              <a:rPr lang="ja-JP" altLang="en-US"/>
              <a:t>発表で共感を得られたこと、反対意見</a:t>
            </a:r>
            <a:endParaRPr lang="en-US" altLang="ja-JP" dirty="0"/>
          </a:p>
          <a:p>
            <a:pPr lvl="1"/>
            <a:r>
              <a:rPr lang="ja-JP" altLang="en-US"/>
              <a:t>気づいていなかった新たな視点</a:t>
            </a:r>
            <a:endParaRPr lang="en-US" altLang="ja-JP" dirty="0"/>
          </a:p>
          <a:p>
            <a:pPr lvl="1"/>
            <a:r>
              <a:rPr lang="ja-JP" altLang="en-US"/>
              <a:t>答えられなかった質問</a:t>
            </a:r>
            <a:endParaRPr lang="en-US" altLang="ja-JP" dirty="0"/>
          </a:p>
          <a:p>
            <a:pPr lvl="1"/>
            <a:r>
              <a:rPr lang="ja-JP" altLang="en-US"/>
              <a:t>他のグループの発表で参考になったこと</a:t>
            </a:r>
            <a:endParaRPr lang="en-US" altLang="ja-JP" dirty="0"/>
          </a:p>
          <a:p>
            <a:pPr lvl="1"/>
            <a:r>
              <a:rPr lang="ja-JP" altLang="en-US"/>
              <a:t>質問から得られた回答で参考になったこと</a:t>
            </a:r>
            <a:endParaRPr lang="en-US" altLang="ja-JP" dirty="0"/>
          </a:p>
          <a:p>
            <a:pPr lvl="1"/>
            <a:endParaRPr lang="en-US" altLang="ja-JP" dirty="0"/>
          </a:p>
          <a:p>
            <a:pPr marL="457200" lvl="1" indent="0">
              <a:buNone/>
            </a:pPr>
            <a:r>
              <a:rPr lang="en-US" altLang="ja-JP" dirty="0">
                <a:sym typeface="Wingdings" pitchFamily="2" charset="2"/>
              </a:rPr>
              <a:t></a:t>
            </a:r>
            <a:r>
              <a:rPr lang="ja-JP" altLang="en-US"/>
              <a:t>上記の議論の中から、興味深かったものを２、３ピックアップしてまとめに記載</a:t>
            </a:r>
            <a:endParaRPr kumimoji="1" lang="ja-JP" altLang="en-US"/>
          </a:p>
        </p:txBody>
      </p:sp>
      <p:sp>
        <p:nvSpPr>
          <p:cNvPr id="3" name="タイトル 2">
            <a:extLst>
              <a:ext uri="{FF2B5EF4-FFF2-40B4-BE49-F238E27FC236}">
                <a16:creationId xmlns:a16="http://schemas.microsoft.com/office/drawing/2014/main" id="{BED25211-E218-6B41-B69C-64002B0E5E59}"/>
              </a:ext>
            </a:extLst>
          </p:cNvPr>
          <p:cNvSpPr>
            <a:spLocks noGrp="1"/>
          </p:cNvSpPr>
          <p:nvPr>
            <p:ph type="title"/>
          </p:nvPr>
        </p:nvSpPr>
        <p:spPr/>
        <p:txBody>
          <a:bodyPr>
            <a:normAutofit/>
          </a:bodyPr>
          <a:lstStyle/>
          <a:p>
            <a:r>
              <a:rPr lang="ja-JP" altLang="en-US"/>
              <a:t>討議グループでの発表フィードバック振り返り</a:t>
            </a:r>
            <a:endParaRPr lang="en-US" altLang="ja-JP" dirty="0"/>
          </a:p>
        </p:txBody>
      </p:sp>
      <p:sp>
        <p:nvSpPr>
          <p:cNvPr id="4" name="フッター プレースホルダー 3">
            <a:extLst>
              <a:ext uri="{FF2B5EF4-FFF2-40B4-BE49-F238E27FC236}">
                <a16:creationId xmlns:a16="http://schemas.microsoft.com/office/drawing/2014/main" id="{6A54EFF4-5E04-C14B-95D4-AA3FE286663A}"/>
              </a:ext>
            </a:extLst>
          </p:cNvPr>
          <p:cNvSpPr>
            <a:spLocks noGrp="1"/>
          </p:cNvSpPr>
          <p:nvPr>
            <p:ph type="ftr" sz="quarter" idx="11"/>
          </p:nvPr>
        </p:nvSpPr>
        <p:spPr/>
        <p:txBody>
          <a:bodyPr/>
          <a:lstStyle/>
          <a:p>
            <a:endParaRPr lang="ja-JP" altLang="en-US"/>
          </a:p>
        </p:txBody>
      </p:sp>
      <p:sp>
        <p:nvSpPr>
          <p:cNvPr id="6" name="テキスト プレースホルダー 5">
            <a:extLst>
              <a:ext uri="{FF2B5EF4-FFF2-40B4-BE49-F238E27FC236}">
                <a16:creationId xmlns:a16="http://schemas.microsoft.com/office/drawing/2014/main" id="{A1C7EEB8-2AEA-6D49-9B66-ADA7183C3D8B}"/>
              </a:ext>
            </a:extLst>
          </p:cNvPr>
          <p:cNvSpPr>
            <a:spLocks noGrp="1"/>
          </p:cNvSpPr>
          <p:nvPr>
            <p:ph type="body" sz="quarter" idx="14"/>
          </p:nvPr>
        </p:nvSpPr>
        <p:spPr/>
        <p:txBody>
          <a:bodyPr/>
          <a:lstStyle/>
          <a:p>
            <a:endParaRPr lang="en-US" altLang="ja-JP" dirty="0"/>
          </a:p>
        </p:txBody>
      </p:sp>
    </p:spTree>
    <p:extLst>
      <p:ext uri="{BB962C8B-B14F-4D97-AF65-F5344CB8AC3E}">
        <p14:creationId xmlns:p14="http://schemas.microsoft.com/office/powerpoint/2010/main" val="298675834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00"/>
        </a:solidFill>
        <a:ln w="19050">
          <a:solidFill>
            <a:srgbClr val="FF0000"/>
          </a:solidFill>
        </a:ln>
      </a:spPr>
      <a:bodyPr rtlCol="0" anchor="ctr"/>
      <a:lstStyle>
        <a:defPPr algn="ctr">
          <a:defRPr kumimoji="1" dirty="0" smtClean="0">
            <a:solidFill>
              <a:srgbClr val="FF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プレゼンテーション1" id="{86E20ECB-A5C2-D040-8E76-57FAAEAA2B02}" vid="{6102943B-52AD-BA4D-AC26-286A1C21306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​​テーマ</Template>
  <TotalTime>31419</TotalTime>
  <Words>993</Words>
  <Application>Microsoft Macintosh PowerPoint</Application>
  <PresentationFormat>ワイド画面</PresentationFormat>
  <Paragraphs>134</Paragraphs>
  <Slides>12</Slides>
  <Notes>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Meiryo UI</vt:lpstr>
      <vt:lpstr>Arial</vt:lpstr>
      <vt:lpstr>Calibri</vt:lpstr>
      <vt:lpstr>Wingdings</vt:lpstr>
      <vt:lpstr>Office ​​テーマ</vt:lpstr>
      <vt:lpstr>データサイエンス・リテラシー(1)</vt:lpstr>
      <vt:lpstr>調査内容の発表の振り返り</vt:lpstr>
      <vt:lpstr>調査内容の発表の振り返り</vt:lpstr>
      <vt:lpstr>グループワークに期待する効果について（トライズマン）</vt:lpstr>
      <vt:lpstr>グループワークに期待する効果について（トライズマン）</vt:lpstr>
      <vt:lpstr>Table of Contents</vt:lpstr>
      <vt:lpstr>各自フィードバック内容の記載</vt:lpstr>
      <vt:lpstr>Table of Contents</vt:lpstr>
      <vt:lpstr>討議グループでの発表フィードバック振り返り</vt:lpstr>
      <vt:lpstr>Table of Contents</vt:lpstr>
      <vt:lpstr>Table of Contents</vt:lpstr>
      <vt:lpstr>各グループでの議論の結果を全体で共有</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データサイエンスリテラシー</dc:title>
  <dc:creator>KAWAI Takazumi</dc:creator>
  <cp:lastModifiedBy>KAWAI Takazumi</cp:lastModifiedBy>
  <cp:revision>614</cp:revision>
  <cp:lastPrinted>2020-07-06T01:07:31Z</cp:lastPrinted>
  <dcterms:created xsi:type="dcterms:W3CDTF">2020-06-02T07:08:32Z</dcterms:created>
  <dcterms:modified xsi:type="dcterms:W3CDTF">2021-06-30T08:44:52Z</dcterms:modified>
</cp:coreProperties>
</file>